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1899" r:id="rId7"/>
    <p:sldId id="1955" r:id="rId8"/>
    <p:sldId id="1957" r:id="rId9"/>
    <p:sldId id="1900" r:id="rId10"/>
    <p:sldId id="1952" r:id="rId11"/>
    <p:sldId id="1921" r:id="rId12"/>
    <p:sldId id="1956" r:id="rId13"/>
    <p:sldId id="1953" r:id="rId14"/>
    <p:sldId id="1958" r:id="rId15"/>
    <p:sldId id="1959" r:id="rId16"/>
    <p:sldId id="1942" r:id="rId17"/>
    <p:sldId id="1907" r:id="rId18"/>
    <p:sldId id="265" r:id="rId19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392"/>
    <a:srgbClr val="DB402E"/>
    <a:srgbClr val="2D2D2D"/>
    <a:srgbClr val="F3F3F3"/>
    <a:srgbClr val="E12929"/>
    <a:srgbClr val="2D3E50"/>
    <a:srgbClr val="2E3841"/>
    <a:srgbClr val="FFBE2A"/>
    <a:srgbClr val="081C2A"/>
    <a:srgbClr val="324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2F6D47-7A8A-4408-B630-762A9216FD27}" v="420" dt="2026-01-06T20:20:40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51" autoAdjust="0"/>
  </p:normalViewPr>
  <p:slideViewPr>
    <p:cSldViewPr snapToGrid="0">
      <p:cViewPr varScale="1">
        <p:scale>
          <a:sx n="81" d="100"/>
          <a:sy n="81" d="100"/>
        </p:scale>
        <p:origin x="16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Wideman" userId="7d17dece-854d-4957-95e9-4347525b2da1" providerId="ADAL" clId="{098502D1-E1A3-45CD-9A8B-2C5427F790B8}"/>
    <pc:docChg chg="undo redo custSel addSld delSld modSld sldOrd">
      <pc:chgData name="Matt Wideman" userId="7d17dece-854d-4957-95e9-4347525b2da1" providerId="ADAL" clId="{098502D1-E1A3-45CD-9A8B-2C5427F790B8}" dt="2026-01-06T20:22:32.384" v="4759" actId="255"/>
      <pc:docMkLst>
        <pc:docMk/>
      </pc:docMkLst>
      <pc:sldChg chg="modSp mod">
        <pc:chgData name="Matt Wideman" userId="7d17dece-854d-4957-95e9-4347525b2da1" providerId="ADAL" clId="{098502D1-E1A3-45CD-9A8B-2C5427F790B8}" dt="2026-01-06T13:10:49.519" v="1"/>
        <pc:sldMkLst>
          <pc:docMk/>
          <pc:sldMk cId="0" sldId="257"/>
        </pc:sldMkLst>
        <pc:spChg chg="mod">
          <ac:chgData name="Matt Wideman" userId="7d17dece-854d-4957-95e9-4347525b2da1" providerId="ADAL" clId="{098502D1-E1A3-45CD-9A8B-2C5427F790B8}" dt="2026-01-06T13:10:49.519" v="1"/>
          <ac:spMkLst>
            <pc:docMk/>
            <pc:sldMk cId="0" sldId="257"/>
            <ac:spMk id="8" creationId="{00000000-0000-0000-0000-000000000000}"/>
          </ac:spMkLst>
        </pc:spChg>
      </pc:sldChg>
      <pc:sldChg chg="modSp mod">
        <pc:chgData name="Matt Wideman" userId="7d17dece-854d-4957-95e9-4347525b2da1" providerId="ADAL" clId="{098502D1-E1A3-45CD-9A8B-2C5427F790B8}" dt="2026-01-06T13:14:27.821" v="239" actId="20577"/>
        <pc:sldMkLst>
          <pc:docMk/>
          <pc:sldMk cId="92428941" sldId="1899"/>
        </pc:sldMkLst>
        <pc:spChg chg="mod">
          <ac:chgData name="Matt Wideman" userId="7d17dece-854d-4957-95e9-4347525b2da1" providerId="ADAL" clId="{098502D1-E1A3-45CD-9A8B-2C5427F790B8}" dt="2026-01-06T13:14:27.821" v="239" actId="20577"/>
          <ac:spMkLst>
            <pc:docMk/>
            <pc:sldMk cId="92428941" sldId="1899"/>
            <ac:spMk id="5" creationId="{54FBB21E-0177-406A-8C87-B0AEB6EFD6C4}"/>
          </ac:spMkLst>
        </pc:spChg>
      </pc:sldChg>
      <pc:sldChg chg="modSp mod modAnim modNotesTx">
        <pc:chgData name="Matt Wideman" userId="7d17dece-854d-4957-95e9-4347525b2da1" providerId="ADAL" clId="{098502D1-E1A3-45CD-9A8B-2C5427F790B8}" dt="2026-01-06T14:04:08.420" v="1995"/>
        <pc:sldMkLst>
          <pc:docMk/>
          <pc:sldMk cId="2384738747" sldId="1900"/>
        </pc:sldMkLst>
        <pc:spChg chg="mod">
          <ac:chgData name="Matt Wideman" userId="7d17dece-854d-4957-95e9-4347525b2da1" providerId="ADAL" clId="{098502D1-E1A3-45CD-9A8B-2C5427F790B8}" dt="2026-01-06T13:54:12.027" v="1655" actId="20577"/>
          <ac:spMkLst>
            <pc:docMk/>
            <pc:sldMk cId="2384738747" sldId="1900"/>
            <ac:spMk id="3" creationId="{16D8EF37-8596-9A19-113F-76867CA1891B}"/>
          </ac:spMkLst>
        </pc:spChg>
        <pc:spChg chg="mod">
          <ac:chgData name="Matt Wideman" userId="7d17dece-854d-4957-95e9-4347525b2da1" providerId="ADAL" clId="{098502D1-E1A3-45CD-9A8B-2C5427F790B8}" dt="2026-01-06T14:04:08.420" v="1995"/>
          <ac:spMkLst>
            <pc:docMk/>
            <pc:sldMk cId="2384738747" sldId="1900"/>
            <ac:spMk id="5" creationId="{C397794C-73B5-B26C-C18F-7CA90F2889BC}"/>
          </ac:spMkLst>
        </pc:spChg>
        <pc:spChg chg="mod">
          <ac:chgData name="Matt Wideman" userId="7d17dece-854d-4957-95e9-4347525b2da1" providerId="ADAL" clId="{098502D1-E1A3-45CD-9A8B-2C5427F790B8}" dt="2026-01-06T13:50:19.387" v="1437" actId="20577"/>
          <ac:spMkLst>
            <pc:docMk/>
            <pc:sldMk cId="2384738747" sldId="1900"/>
            <ac:spMk id="12" creationId="{00000000-0000-0000-0000-000000000000}"/>
          </ac:spMkLst>
        </pc:spChg>
      </pc:sldChg>
      <pc:sldChg chg="modSp mod">
        <pc:chgData name="Matt Wideman" userId="7d17dece-854d-4957-95e9-4347525b2da1" providerId="ADAL" clId="{098502D1-E1A3-45CD-9A8B-2C5427F790B8}" dt="2026-01-06T20:21:39.039" v="4754" actId="20577"/>
        <pc:sldMkLst>
          <pc:docMk/>
          <pc:sldMk cId="1769924938" sldId="1907"/>
        </pc:sldMkLst>
        <pc:spChg chg="mod">
          <ac:chgData name="Matt Wideman" userId="7d17dece-854d-4957-95e9-4347525b2da1" providerId="ADAL" clId="{098502D1-E1A3-45CD-9A8B-2C5427F790B8}" dt="2026-01-06T20:21:39.039" v="4754" actId="20577"/>
          <ac:spMkLst>
            <pc:docMk/>
            <pc:sldMk cId="1769924938" sldId="1907"/>
            <ac:spMk id="5" creationId="{54FBB21E-0177-406A-8C87-B0AEB6EFD6C4}"/>
          </ac:spMkLst>
        </pc:spChg>
      </pc:sldChg>
      <pc:sldChg chg="modSp mod modNotesTx">
        <pc:chgData name="Matt Wideman" userId="7d17dece-854d-4957-95e9-4347525b2da1" providerId="ADAL" clId="{098502D1-E1A3-45CD-9A8B-2C5427F790B8}" dt="2026-01-06T14:43:19.261" v="3165" actId="404"/>
        <pc:sldMkLst>
          <pc:docMk/>
          <pc:sldMk cId="2335668416" sldId="1921"/>
        </pc:sldMkLst>
        <pc:spChg chg="mod">
          <ac:chgData name="Matt Wideman" userId="7d17dece-854d-4957-95e9-4347525b2da1" providerId="ADAL" clId="{098502D1-E1A3-45CD-9A8B-2C5427F790B8}" dt="2026-01-06T14:43:19.261" v="3165" actId="404"/>
          <ac:spMkLst>
            <pc:docMk/>
            <pc:sldMk cId="2335668416" sldId="1921"/>
            <ac:spMk id="3" creationId="{16D8EF37-8596-9A19-113F-76867CA1891B}"/>
          </ac:spMkLst>
        </pc:spChg>
        <pc:spChg chg="mod">
          <ac:chgData name="Matt Wideman" userId="7d17dece-854d-4957-95e9-4347525b2da1" providerId="ADAL" clId="{098502D1-E1A3-45CD-9A8B-2C5427F790B8}" dt="2026-01-06T14:13:45.132" v="2172" actId="313"/>
          <ac:spMkLst>
            <pc:docMk/>
            <pc:sldMk cId="2335668416" sldId="1921"/>
            <ac:spMk id="11" creationId="{00000000-0000-0000-0000-000000000000}"/>
          </ac:spMkLst>
        </pc:spChg>
      </pc:sldChg>
      <pc:sldChg chg="modSp mod modNotesTx">
        <pc:chgData name="Matt Wideman" userId="7d17dece-854d-4957-95e9-4347525b2da1" providerId="ADAL" clId="{098502D1-E1A3-45CD-9A8B-2C5427F790B8}" dt="2026-01-06T20:20:22.275" v="4751" actId="20577"/>
        <pc:sldMkLst>
          <pc:docMk/>
          <pc:sldMk cId="1630086916" sldId="1942"/>
        </pc:sldMkLst>
        <pc:spChg chg="mod">
          <ac:chgData name="Matt Wideman" userId="7d17dece-854d-4957-95e9-4347525b2da1" providerId="ADAL" clId="{098502D1-E1A3-45CD-9A8B-2C5427F790B8}" dt="2026-01-06T20:19:48.931" v="4747" actId="6549"/>
          <ac:spMkLst>
            <pc:docMk/>
            <pc:sldMk cId="1630086916" sldId="1942"/>
            <ac:spMk id="3" creationId="{16D8EF37-8596-9A19-113F-76867CA1891B}"/>
          </ac:spMkLst>
        </pc:spChg>
      </pc:sldChg>
      <pc:sldChg chg="addSp delSp modSp mod modAnim modNotesTx">
        <pc:chgData name="Matt Wideman" userId="7d17dece-854d-4957-95e9-4347525b2da1" providerId="ADAL" clId="{098502D1-E1A3-45CD-9A8B-2C5427F790B8}" dt="2026-01-06T14:43:00.419" v="3164" actId="403"/>
        <pc:sldMkLst>
          <pc:docMk/>
          <pc:sldMk cId="2617202795" sldId="1952"/>
        </pc:sldMkLst>
        <pc:spChg chg="mod">
          <ac:chgData name="Matt Wideman" userId="7d17dece-854d-4957-95e9-4347525b2da1" providerId="ADAL" clId="{098502D1-E1A3-45CD-9A8B-2C5427F790B8}" dt="2026-01-06T14:07:59.330" v="2141" actId="20577"/>
          <ac:spMkLst>
            <pc:docMk/>
            <pc:sldMk cId="2617202795" sldId="1952"/>
            <ac:spMk id="2" creationId="{C41E1F3E-D36D-C7B7-661B-533730F41750}"/>
          </ac:spMkLst>
        </pc:spChg>
        <pc:spChg chg="mod">
          <ac:chgData name="Matt Wideman" userId="7d17dece-854d-4957-95e9-4347525b2da1" providerId="ADAL" clId="{098502D1-E1A3-45CD-9A8B-2C5427F790B8}" dt="2026-01-06T14:06:06.228" v="2044" actId="20577"/>
          <ac:spMkLst>
            <pc:docMk/>
            <pc:sldMk cId="2617202795" sldId="1952"/>
            <ac:spMk id="3" creationId="{440F1B23-27EA-3543-8F7A-D839CEFFF469}"/>
          </ac:spMkLst>
        </pc:spChg>
        <pc:spChg chg="add del mod">
          <ac:chgData name="Matt Wideman" userId="7d17dece-854d-4957-95e9-4347525b2da1" providerId="ADAL" clId="{098502D1-E1A3-45CD-9A8B-2C5427F790B8}" dt="2026-01-06T13:31:30.690" v="1017"/>
          <ac:spMkLst>
            <pc:docMk/>
            <pc:sldMk cId="2617202795" sldId="1952"/>
            <ac:spMk id="5" creationId="{40B3AC55-20C9-9C94-AA9B-45C0FA41C1DD}"/>
          </ac:spMkLst>
        </pc:spChg>
        <pc:spChg chg="add del mod">
          <ac:chgData name="Matt Wideman" userId="7d17dece-854d-4957-95e9-4347525b2da1" providerId="ADAL" clId="{098502D1-E1A3-45CD-9A8B-2C5427F790B8}" dt="2026-01-06T14:05:39.905" v="1996" actId="478"/>
          <ac:spMkLst>
            <pc:docMk/>
            <pc:sldMk cId="2617202795" sldId="1952"/>
            <ac:spMk id="6" creationId="{560FD371-637D-67CF-C9F5-CD5FFF674351}"/>
          </ac:spMkLst>
        </pc:spChg>
        <pc:spChg chg="add del mod">
          <ac:chgData name="Matt Wideman" userId="7d17dece-854d-4957-95e9-4347525b2da1" providerId="ADAL" clId="{098502D1-E1A3-45CD-9A8B-2C5427F790B8}" dt="2026-01-06T14:06:10.106" v="2045" actId="478"/>
          <ac:spMkLst>
            <pc:docMk/>
            <pc:sldMk cId="2617202795" sldId="1952"/>
            <ac:spMk id="7" creationId="{080D7099-6687-626E-4C5F-E2FFCC325A84}"/>
          </ac:spMkLst>
        </pc:spChg>
        <pc:spChg chg="add mod">
          <ac:chgData name="Matt Wideman" userId="7d17dece-854d-4957-95e9-4347525b2da1" providerId="ADAL" clId="{098502D1-E1A3-45CD-9A8B-2C5427F790B8}" dt="2026-01-06T14:43:00.419" v="3164" actId="403"/>
          <ac:spMkLst>
            <pc:docMk/>
            <pc:sldMk cId="2617202795" sldId="1952"/>
            <ac:spMk id="8" creationId="{3FD3686E-F45C-BDC0-24F1-43F34B6DD48F}"/>
          </ac:spMkLst>
        </pc:spChg>
        <pc:spChg chg="mod">
          <ac:chgData name="Matt Wideman" userId="7d17dece-854d-4957-95e9-4347525b2da1" providerId="ADAL" clId="{098502D1-E1A3-45CD-9A8B-2C5427F790B8}" dt="2026-01-06T13:48:47.402" v="1420" actId="313"/>
          <ac:spMkLst>
            <pc:docMk/>
            <pc:sldMk cId="2617202795" sldId="1952"/>
            <ac:spMk id="11" creationId="{74983C1E-4BEC-0131-87CA-CC87E1BD62A6}"/>
          </ac:spMkLst>
        </pc:spChg>
      </pc:sldChg>
      <pc:sldChg chg="modSp mod modNotesTx">
        <pc:chgData name="Matt Wideman" userId="7d17dece-854d-4957-95e9-4347525b2da1" providerId="ADAL" clId="{098502D1-E1A3-45CD-9A8B-2C5427F790B8}" dt="2026-01-06T19:05:06.021" v="3981" actId="12"/>
        <pc:sldMkLst>
          <pc:docMk/>
          <pc:sldMk cId="3189732648" sldId="1953"/>
        </pc:sldMkLst>
        <pc:spChg chg="mod">
          <ac:chgData name="Matt Wideman" userId="7d17dece-854d-4957-95e9-4347525b2da1" providerId="ADAL" clId="{098502D1-E1A3-45CD-9A8B-2C5427F790B8}" dt="2026-01-06T19:05:06.021" v="3981" actId="12"/>
          <ac:spMkLst>
            <pc:docMk/>
            <pc:sldMk cId="3189732648" sldId="1953"/>
            <ac:spMk id="3" creationId="{A2C2EA8B-C221-0A1F-3E95-5B07853B3795}"/>
          </ac:spMkLst>
        </pc:spChg>
        <pc:spChg chg="mod">
          <ac:chgData name="Matt Wideman" userId="7d17dece-854d-4957-95e9-4347525b2da1" providerId="ADAL" clId="{098502D1-E1A3-45CD-9A8B-2C5427F790B8}" dt="2026-01-06T14:55:08.894" v="3238" actId="20577"/>
          <ac:spMkLst>
            <pc:docMk/>
            <pc:sldMk cId="3189732648" sldId="1953"/>
            <ac:spMk id="5" creationId="{E513C4F2-5A2F-4516-72DC-18606244CD63}"/>
          </ac:spMkLst>
        </pc:spChg>
        <pc:spChg chg="mod">
          <ac:chgData name="Matt Wideman" userId="7d17dece-854d-4957-95e9-4347525b2da1" providerId="ADAL" clId="{098502D1-E1A3-45CD-9A8B-2C5427F790B8}" dt="2026-01-06T15:00:20.520" v="3576" actId="20577"/>
          <ac:spMkLst>
            <pc:docMk/>
            <pc:sldMk cId="3189732648" sldId="1953"/>
            <ac:spMk id="11" creationId="{EECBC45D-6EDC-3EB2-D391-1F71DA0625FE}"/>
          </ac:spMkLst>
        </pc:spChg>
      </pc:sldChg>
      <pc:sldChg chg="del">
        <pc:chgData name="Matt Wideman" userId="7d17dece-854d-4957-95e9-4347525b2da1" providerId="ADAL" clId="{098502D1-E1A3-45CD-9A8B-2C5427F790B8}" dt="2026-01-06T20:16:13.499" v="4351" actId="47"/>
        <pc:sldMkLst>
          <pc:docMk/>
          <pc:sldMk cId="3183249337" sldId="1954"/>
        </pc:sldMkLst>
      </pc:sldChg>
      <pc:sldChg chg="modSp mod modNotesTx">
        <pc:chgData name="Matt Wideman" userId="7d17dece-854d-4957-95e9-4347525b2da1" providerId="ADAL" clId="{098502D1-E1A3-45CD-9A8B-2C5427F790B8}" dt="2026-01-06T20:22:32.384" v="4759" actId="255"/>
        <pc:sldMkLst>
          <pc:docMk/>
          <pc:sldMk cId="3673658021" sldId="1955"/>
        </pc:sldMkLst>
        <pc:spChg chg="mod">
          <ac:chgData name="Matt Wideman" userId="7d17dece-854d-4957-95e9-4347525b2da1" providerId="ADAL" clId="{098502D1-E1A3-45CD-9A8B-2C5427F790B8}" dt="2026-01-06T20:22:32.384" v="4759" actId="255"/>
          <ac:spMkLst>
            <pc:docMk/>
            <pc:sldMk cId="3673658021" sldId="1955"/>
            <ac:spMk id="3" creationId="{8B8271B4-E954-D74A-4C6E-2C917C886C62}"/>
          </ac:spMkLst>
        </pc:spChg>
        <pc:spChg chg="mod">
          <ac:chgData name="Matt Wideman" userId="7d17dece-854d-4957-95e9-4347525b2da1" providerId="ADAL" clId="{098502D1-E1A3-45CD-9A8B-2C5427F790B8}" dt="2026-01-06T13:15:53.856" v="270" actId="20577"/>
          <ac:spMkLst>
            <pc:docMk/>
            <pc:sldMk cId="3673658021" sldId="1955"/>
            <ac:spMk id="12" creationId="{B657776B-F78C-0A13-A5A1-582BED72FBAB}"/>
          </ac:spMkLst>
        </pc:spChg>
      </pc:sldChg>
      <pc:sldChg chg="addSp delSp modSp mod modClrScheme chgLayout modNotes modNotesTx">
        <pc:chgData name="Matt Wideman" userId="7d17dece-854d-4957-95e9-4347525b2da1" providerId="ADAL" clId="{098502D1-E1A3-45CD-9A8B-2C5427F790B8}" dt="2026-01-06T14:32:15.904" v="2787" actId="6549"/>
        <pc:sldMkLst>
          <pc:docMk/>
          <pc:sldMk cId="2990623403" sldId="1956"/>
        </pc:sldMkLst>
        <pc:spChg chg="add del mod ord">
          <ac:chgData name="Matt Wideman" userId="7d17dece-854d-4957-95e9-4347525b2da1" providerId="ADAL" clId="{098502D1-E1A3-45CD-9A8B-2C5427F790B8}" dt="2026-01-06T14:19:42.715" v="2510" actId="700"/>
          <ac:spMkLst>
            <pc:docMk/>
            <pc:sldMk cId="2990623403" sldId="1956"/>
            <ac:spMk id="2" creationId="{149C68E9-B69F-0E4A-10EA-30F1E092329A}"/>
          </ac:spMkLst>
        </pc:spChg>
        <pc:spChg chg="del">
          <ac:chgData name="Matt Wideman" userId="7d17dece-854d-4957-95e9-4347525b2da1" providerId="ADAL" clId="{098502D1-E1A3-45CD-9A8B-2C5427F790B8}" dt="2026-01-06T14:19:22.848" v="2508" actId="478"/>
          <ac:spMkLst>
            <pc:docMk/>
            <pc:sldMk cId="2990623403" sldId="1956"/>
            <ac:spMk id="3" creationId="{EA103DC9-527A-7D93-26A4-6510A58EBE81}"/>
          </ac:spMkLst>
        </pc:spChg>
        <pc:spChg chg="mod">
          <ac:chgData name="Matt Wideman" userId="7d17dece-854d-4957-95e9-4347525b2da1" providerId="ADAL" clId="{098502D1-E1A3-45CD-9A8B-2C5427F790B8}" dt="2026-01-06T14:32:15.904" v="2787" actId="6549"/>
          <ac:spMkLst>
            <pc:docMk/>
            <pc:sldMk cId="2990623403" sldId="1956"/>
            <ac:spMk id="5" creationId="{6088A7DD-B630-7A8B-EDBC-72AA481F2B53}"/>
          </ac:spMkLst>
        </pc:spChg>
        <pc:spChg chg="add del mod ord">
          <ac:chgData name="Matt Wideman" userId="7d17dece-854d-4957-95e9-4347525b2da1" providerId="ADAL" clId="{098502D1-E1A3-45CD-9A8B-2C5427F790B8}" dt="2026-01-06T14:19:42.715" v="2510" actId="700"/>
          <ac:spMkLst>
            <pc:docMk/>
            <pc:sldMk cId="2990623403" sldId="1956"/>
            <ac:spMk id="6" creationId="{B76512F4-95D5-C5EC-FB1F-B2E28B1BDEF9}"/>
          </ac:spMkLst>
        </pc:spChg>
        <pc:spChg chg="add del mod ord">
          <ac:chgData name="Matt Wideman" userId="7d17dece-854d-4957-95e9-4347525b2da1" providerId="ADAL" clId="{098502D1-E1A3-45CD-9A8B-2C5427F790B8}" dt="2026-01-06T14:19:42.715" v="2510" actId="700"/>
          <ac:spMkLst>
            <pc:docMk/>
            <pc:sldMk cId="2990623403" sldId="1956"/>
            <ac:spMk id="7" creationId="{BBF25C3A-9ED8-7C91-FB86-09C1CB2AA32E}"/>
          </ac:spMkLst>
        </pc:spChg>
        <pc:spChg chg="add del mod ord">
          <ac:chgData name="Matt Wideman" userId="7d17dece-854d-4957-95e9-4347525b2da1" providerId="ADAL" clId="{098502D1-E1A3-45CD-9A8B-2C5427F790B8}" dt="2026-01-06T14:19:42.715" v="2510" actId="700"/>
          <ac:spMkLst>
            <pc:docMk/>
            <pc:sldMk cId="2990623403" sldId="1956"/>
            <ac:spMk id="8" creationId="{AFD071B4-ED1A-300C-54E6-9D7EAA1302E9}"/>
          </ac:spMkLst>
        </pc:spChg>
        <pc:spChg chg="add del mod ord">
          <ac:chgData name="Matt Wideman" userId="7d17dece-854d-4957-95e9-4347525b2da1" providerId="ADAL" clId="{098502D1-E1A3-45CD-9A8B-2C5427F790B8}" dt="2026-01-06T14:19:42.715" v="2510" actId="700"/>
          <ac:spMkLst>
            <pc:docMk/>
            <pc:sldMk cId="2990623403" sldId="1956"/>
            <ac:spMk id="9" creationId="{840C3531-0AD4-6EA6-FDD0-C6EAC58CE823}"/>
          </ac:spMkLst>
        </pc:spChg>
        <pc:spChg chg="add del mod ord">
          <ac:chgData name="Matt Wideman" userId="7d17dece-854d-4957-95e9-4347525b2da1" providerId="ADAL" clId="{098502D1-E1A3-45CD-9A8B-2C5427F790B8}" dt="2026-01-06T14:21:00.054" v="2585" actId="478"/>
          <ac:spMkLst>
            <pc:docMk/>
            <pc:sldMk cId="2990623403" sldId="1956"/>
            <ac:spMk id="10" creationId="{9CCB30B5-65FD-0AB6-9262-BB630C25148E}"/>
          </ac:spMkLst>
        </pc:spChg>
        <pc:spChg chg="mod">
          <ac:chgData name="Matt Wideman" userId="7d17dece-854d-4957-95e9-4347525b2da1" providerId="ADAL" clId="{098502D1-E1A3-45CD-9A8B-2C5427F790B8}" dt="2026-01-06T14:19:13.342" v="2507"/>
          <ac:spMkLst>
            <pc:docMk/>
            <pc:sldMk cId="2990623403" sldId="1956"/>
            <ac:spMk id="11" creationId="{F09698CF-C2FF-E34A-65A3-0B77CF830F63}"/>
          </ac:spMkLst>
        </pc:spChg>
        <pc:spChg chg="add del mod ord">
          <ac:chgData name="Matt Wideman" userId="7d17dece-854d-4957-95e9-4347525b2da1" providerId="ADAL" clId="{098502D1-E1A3-45CD-9A8B-2C5427F790B8}" dt="2026-01-06T14:21:03.197" v="2586" actId="478"/>
          <ac:spMkLst>
            <pc:docMk/>
            <pc:sldMk cId="2990623403" sldId="1956"/>
            <ac:spMk id="13" creationId="{1906E4AD-BC4C-E697-1222-ABD97805013D}"/>
          </ac:spMkLst>
        </pc:spChg>
        <pc:spChg chg="add mod ord">
          <ac:chgData name="Matt Wideman" userId="7d17dece-854d-4957-95e9-4347525b2da1" providerId="ADAL" clId="{098502D1-E1A3-45CD-9A8B-2C5427F790B8}" dt="2026-01-06T14:21:39.187" v="2600" actId="403"/>
          <ac:spMkLst>
            <pc:docMk/>
            <pc:sldMk cId="2990623403" sldId="1956"/>
            <ac:spMk id="14" creationId="{E84D0E32-B924-AE92-7A5C-273E24B6E0CD}"/>
          </ac:spMkLst>
        </pc:spChg>
        <pc:spChg chg="add mod ord">
          <ac:chgData name="Matt Wideman" userId="7d17dece-854d-4957-95e9-4347525b2da1" providerId="ADAL" clId="{098502D1-E1A3-45CD-9A8B-2C5427F790B8}" dt="2026-01-06T14:21:50.968" v="2608" actId="20577"/>
          <ac:spMkLst>
            <pc:docMk/>
            <pc:sldMk cId="2990623403" sldId="1956"/>
            <ac:spMk id="15" creationId="{A20F5DF0-1E28-4F6A-04CF-97CC16AA720E}"/>
          </ac:spMkLst>
        </pc:spChg>
        <pc:spChg chg="add mod ord">
          <ac:chgData name="Matt Wideman" userId="7d17dece-854d-4957-95e9-4347525b2da1" providerId="ADAL" clId="{098502D1-E1A3-45CD-9A8B-2C5427F790B8}" dt="2026-01-06T14:22:02.088" v="2612" actId="20577"/>
          <ac:spMkLst>
            <pc:docMk/>
            <pc:sldMk cId="2990623403" sldId="1956"/>
            <ac:spMk id="16" creationId="{CC239FFB-BAC6-8E77-49C2-D9B626238332}"/>
          </ac:spMkLst>
        </pc:spChg>
      </pc:sldChg>
      <pc:sldChg chg="modSp add mod ord modNotesTx">
        <pc:chgData name="Matt Wideman" userId="7d17dece-854d-4957-95e9-4347525b2da1" providerId="ADAL" clId="{098502D1-E1A3-45CD-9A8B-2C5427F790B8}" dt="2026-01-06T13:53:18.855" v="1599" actId="1076"/>
        <pc:sldMkLst>
          <pc:docMk/>
          <pc:sldMk cId="1469668238" sldId="1957"/>
        </pc:sldMkLst>
        <pc:spChg chg="mod">
          <ac:chgData name="Matt Wideman" userId="7d17dece-854d-4957-95e9-4347525b2da1" providerId="ADAL" clId="{098502D1-E1A3-45CD-9A8B-2C5427F790B8}" dt="2026-01-06T13:53:18.855" v="1599" actId="1076"/>
          <ac:spMkLst>
            <pc:docMk/>
            <pc:sldMk cId="1469668238" sldId="1957"/>
            <ac:spMk id="3" creationId="{F4CA81FD-47AA-F2EF-3272-E71560EF5984}"/>
          </ac:spMkLst>
        </pc:spChg>
        <pc:spChg chg="mod">
          <ac:chgData name="Matt Wideman" userId="7d17dece-854d-4957-95e9-4347525b2da1" providerId="ADAL" clId="{098502D1-E1A3-45CD-9A8B-2C5427F790B8}" dt="2026-01-06T13:53:16.038" v="1598" actId="1076"/>
          <ac:spMkLst>
            <pc:docMk/>
            <pc:sldMk cId="1469668238" sldId="1957"/>
            <ac:spMk id="5" creationId="{9B133A7D-DE63-C134-8A80-EE203E002168}"/>
          </ac:spMkLst>
        </pc:spChg>
        <pc:spChg chg="mod">
          <ac:chgData name="Matt Wideman" userId="7d17dece-854d-4957-95e9-4347525b2da1" providerId="ADAL" clId="{098502D1-E1A3-45CD-9A8B-2C5427F790B8}" dt="2026-01-06T13:50:38.548" v="1441" actId="6549"/>
          <ac:spMkLst>
            <pc:docMk/>
            <pc:sldMk cId="1469668238" sldId="1957"/>
            <ac:spMk id="12" creationId="{BD6889F0-2F71-35F6-9A29-F5565FDADA48}"/>
          </ac:spMkLst>
        </pc:spChg>
      </pc:sldChg>
      <pc:sldChg chg="modSp add mod modNotesTx">
        <pc:chgData name="Matt Wideman" userId="7d17dece-854d-4957-95e9-4347525b2da1" providerId="ADAL" clId="{098502D1-E1A3-45CD-9A8B-2C5427F790B8}" dt="2026-01-06T20:12:22.368" v="4277"/>
        <pc:sldMkLst>
          <pc:docMk/>
          <pc:sldMk cId="3133727788" sldId="1958"/>
        </pc:sldMkLst>
        <pc:spChg chg="mod">
          <ac:chgData name="Matt Wideman" userId="7d17dece-854d-4957-95e9-4347525b2da1" providerId="ADAL" clId="{098502D1-E1A3-45CD-9A8B-2C5427F790B8}" dt="2026-01-06T19:25:00.599" v="3991" actId="20577"/>
          <ac:spMkLst>
            <pc:docMk/>
            <pc:sldMk cId="3133727788" sldId="1958"/>
            <ac:spMk id="3" creationId="{CAC6F1A6-3FCE-5675-6423-A7B08685CB19}"/>
          </ac:spMkLst>
        </pc:spChg>
        <pc:spChg chg="mod">
          <ac:chgData name="Matt Wideman" userId="7d17dece-854d-4957-95e9-4347525b2da1" providerId="ADAL" clId="{098502D1-E1A3-45CD-9A8B-2C5427F790B8}" dt="2026-01-06T20:12:22.368" v="4277"/>
          <ac:spMkLst>
            <pc:docMk/>
            <pc:sldMk cId="3133727788" sldId="1958"/>
            <ac:spMk id="5" creationId="{C9CF23CA-7B6B-9A63-3494-57A419E685DD}"/>
          </ac:spMkLst>
        </pc:spChg>
      </pc:sldChg>
      <pc:sldChg chg="modSp add mod modNotesTx">
        <pc:chgData name="Matt Wideman" userId="7d17dece-854d-4957-95e9-4347525b2da1" providerId="ADAL" clId="{098502D1-E1A3-45CD-9A8B-2C5427F790B8}" dt="2026-01-06T20:15:50.263" v="4350" actId="20577"/>
        <pc:sldMkLst>
          <pc:docMk/>
          <pc:sldMk cId="2403673087" sldId="1959"/>
        </pc:sldMkLst>
        <pc:spChg chg="mod">
          <ac:chgData name="Matt Wideman" userId="7d17dece-854d-4957-95e9-4347525b2da1" providerId="ADAL" clId="{098502D1-E1A3-45CD-9A8B-2C5427F790B8}" dt="2026-01-06T19:28:23.504" v="4261" actId="20577"/>
          <ac:spMkLst>
            <pc:docMk/>
            <pc:sldMk cId="2403673087" sldId="1959"/>
            <ac:spMk id="3" creationId="{5556C31C-1BB6-0698-8298-1FDC4D36BDB2}"/>
          </ac:spMkLst>
        </pc:spChg>
        <pc:spChg chg="mod">
          <ac:chgData name="Matt Wideman" userId="7d17dece-854d-4957-95e9-4347525b2da1" providerId="ADAL" clId="{098502D1-E1A3-45CD-9A8B-2C5427F790B8}" dt="2026-01-06T20:14:54.620" v="4295"/>
          <ac:spMkLst>
            <pc:docMk/>
            <pc:sldMk cId="2403673087" sldId="1959"/>
            <ac:spMk id="5" creationId="{F6E163BC-EF1A-8590-71D2-90FAA3AD045C}"/>
          </ac:spMkLst>
        </pc:spChg>
        <pc:spChg chg="mod">
          <ac:chgData name="Matt Wideman" userId="7d17dece-854d-4957-95e9-4347525b2da1" providerId="ADAL" clId="{098502D1-E1A3-45CD-9A8B-2C5427F790B8}" dt="2026-01-06T19:27:17.998" v="4042" actId="6549"/>
          <ac:spMkLst>
            <pc:docMk/>
            <pc:sldMk cId="2403673087" sldId="1959"/>
            <ac:spMk id="11" creationId="{5CB884EB-2CB9-D686-046C-E6384FFB6AB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0D0CDCF-B072-4CC6-B2A3-B1C4F4AE3FFA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63E9E0-D922-418E-8BFA-E41C87CB1E68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9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4FBD2-7997-092C-60C6-8F7F9CE99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422ADF-40E8-2095-F53E-A092CCE2BC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5998B-B079-318A-5C71-234EB2A76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dirty="0"/>
              <a:t>“This doesn’t require a massive budget or reorg.”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b="1" dirty="0"/>
              <a:t>Skill-based role conversations</a:t>
            </a:r>
            <a:endParaRPr lang="en-US" dirty="0"/>
          </a:p>
          <a:p>
            <a:r>
              <a:rPr lang="en-US" dirty="0"/>
              <a:t>“This isn’t rewriting job descriptions.</a:t>
            </a:r>
            <a:br>
              <a:rPr lang="en-US" dirty="0"/>
            </a:br>
            <a:r>
              <a:rPr lang="en-US" dirty="0"/>
              <a:t>It’s changing the conversation from ‘your role’ to ‘what capabilities this role actually needs right now.’”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b="1" dirty="0"/>
              <a:t>Stretch assignments</a:t>
            </a:r>
            <a:endParaRPr lang="en-US" dirty="0"/>
          </a:p>
          <a:p>
            <a:r>
              <a:rPr lang="en-US" dirty="0"/>
              <a:t>“This is development </a:t>
            </a:r>
            <a:r>
              <a:rPr lang="en-US" i="1" dirty="0"/>
              <a:t>through work</a:t>
            </a:r>
            <a:r>
              <a:rPr lang="en-US" dirty="0"/>
              <a:t>, not extra work.”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b="1" dirty="0"/>
              <a:t>Internal expertise sharing</a:t>
            </a:r>
            <a:endParaRPr lang="en-US" dirty="0"/>
          </a:p>
          <a:p>
            <a:r>
              <a:rPr lang="en-US" dirty="0"/>
              <a:t>“Every organization has informal experts. The risk is relying on them quietly.”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b="1" dirty="0"/>
              <a:t>Coaching + AI</a:t>
            </a:r>
            <a:endParaRPr lang="en-US" dirty="0"/>
          </a:p>
          <a:p>
            <a:r>
              <a:rPr lang="en-US" dirty="0"/>
              <a:t>“AI can support development — but it doesn’t replace the manager’s role. It actually makes it more important.”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HR as designer and connector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small, pilot intentionally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Measure impact, not participation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BE3F9-C838-A3C8-0E4C-E0B6B9076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74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CAE28-79D9-AAB8-9A26-A79AEDC94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EE7D84-A47F-4724-B014-79F212DAC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B92914-464F-1B0D-8F1B-1D1B7D0C9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dirty="0"/>
              <a:t>“This slide isn’t about HR doing more.  It’s about HR doing </a:t>
            </a:r>
            <a:r>
              <a:rPr lang="en-US" i="1" dirty="0"/>
              <a:t>different</a:t>
            </a:r>
            <a:r>
              <a:rPr lang="en-US" dirty="0"/>
              <a:t>.”</a:t>
            </a:r>
          </a:p>
          <a:p>
            <a:endParaRPr lang="en-US" b="1" dirty="0"/>
          </a:p>
          <a:p>
            <a:r>
              <a:rPr lang="en-US" b="1" dirty="0"/>
              <a:t>Anticipate skill risk</a:t>
            </a:r>
            <a:endParaRPr lang="en-US" dirty="0"/>
          </a:p>
          <a:p>
            <a:r>
              <a:rPr lang="en-US" dirty="0"/>
              <a:t>“The question isn’t ‘What training do we need?’  It’s ‘What capability gaps could derail the strategy?’”</a:t>
            </a:r>
          </a:p>
          <a:p>
            <a:endParaRPr lang="en-US" dirty="0"/>
          </a:p>
          <a:p>
            <a:r>
              <a:rPr lang="en-US" b="1" dirty="0"/>
              <a:t>Advise leaders proactively</a:t>
            </a:r>
            <a:endParaRPr lang="en-US" dirty="0"/>
          </a:p>
          <a:p>
            <a:r>
              <a:rPr lang="en-US" dirty="0"/>
              <a:t>“This moves HR upstream — before performance breaks.”</a:t>
            </a:r>
          </a:p>
          <a:p>
            <a:endParaRPr lang="en-US" dirty="0"/>
          </a:p>
          <a:p>
            <a:r>
              <a:rPr lang="en-US" b="1" dirty="0"/>
              <a:t>Align talent &amp; business strategy</a:t>
            </a:r>
            <a:endParaRPr lang="en-US" dirty="0"/>
          </a:p>
          <a:p>
            <a:r>
              <a:rPr lang="en-US" dirty="0"/>
              <a:t>“If the business shifts and talent doesn’t, HR becomes reactive by default.”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“HR doesn’t need to predict the future — it’s value is preparing the organization to adapt to it.”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advisory leadership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Less control, more influence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Better questions &gt; more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E0E95-B11F-AAE4-A6B7-839DA29E2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99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“Today wasn’t about predicting exactly what 2026 will look like.</a:t>
            </a:r>
            <a:br>
              <a:rPr lang="en-US" dirty="0"/>
            </a:br>
            <a:r>
              <a:rPr lang="en-US" dirty="0"/>
              <a:t>It was about recognizing that work has already changed — and our systems haven’t fully caught up.”</a:t>
            </a:r>
          </a:p>
          <a:p>
            <a:endParaRPr lang="en-US" dirty="0"/>
          </a:p>
          <a:p>
            <a:r>
              <a:rPr lang="en-US" dirty="0"/>
              <a:t>“Upskilling isn’t about more content or more tools.</a:t>
            </a:r>
            <a:br>
              <a:rPr lang="en-US" dirty="0"/>
            </a:br>
            <a:r>
              <a:rPr lang="en-US" dirty="0"/>
              <a:t>It’s about building the capabilities that let people adapt as things continue to change.”</a:t>
            </a:r>
          </a:p>
          <a:p>
            <a:endParaRPr lang="en-US" dirty="0"/>
          </a:p>
          <a:p>
            <a:r>
              <a:rPr lang="en-US" dirty="0"/>
              <a:t>This is </a:t>
            </a:r>
            <a:r>
              <a:rPr lang="en-US" b="1" dirty="0"/>
              <a:t>ongoing</a:t>
            </a:r>
            <a:r>
              <a:rPr lang="en-US" dirty="0"/>
              <a:t>, not a one-time initiative</a:t>
            </a:r>
          </a:p>
          <a:p>
            <a:r>
              <a:rPr lang="en-US" dirty="0"/>
              <a:t>HR doesn’t own all of it — but </a:t>
            </a:r>
            <a:r>
              <a:rPr lang="en-US" b="1" dirty="0"/>
              <a:t>influences all of it</a:t>
            </a:r>
            <a:endParaRPr lang="en-US" dirty="0"/>
          </a:p>
          <a:p>
            <a:r>
              <a:rPr lang="en-US" dirty="0"/>
              <a:t>Small, intentional moves beat massive programs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80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Closing Prompt:</a:t>
            </a:r>
            <a:endParaRPr lang="en-US" dirty="0"/>
          </a:p>
          <a:p>
            <a:r>
              <a:rPr lang="en-US" dirty="0"/>
              <a:t>“What’s one step you could take to expand coaching in your organization next year?”</a:t>
            </a:r>
          </a:p>
          <a:p>
            <a:r>
              <a:rPr lang="en-US" dirty="0"/>
              <a:t>Wrap up by thanking participants and summarizing major insights shared.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05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0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that there’s one group activity and plenty of open discussion.</a:t>
            </a:r>
          </a:p>
          <a:p>
            <a:r>
              <a:rPr lang="en-US" dirty="0"/>
              <a:t>Reassure: “You don’t need to be a coaching expert—just bring your experience and perspective.”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1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2A73C-136C-44C8-D105-BE931D7BA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B75CDC-9D8B-B192-6C37-7E212D6DA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1EAE01-CF32-B47E-08F6-B07060153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This </a:t>
            </a:r>
            <a:r>
              <a:rPr lang="en-US" b="1" dirty="0"/>
              <a:t>is NOT about tools.</a:t>
            </a:r>
            <a:br>
              <a:rPr lang="en-US" dirty="0"/>
            </a:br>
            <a:r>
              <a:rPr lang="en-US" dirty="0"/>
              <a:t>It’s about:</a:t>
            </a:r>
          </a:p>
          <a:p>
            <a:r>
              <a:rPr lang="en-US" dirty="0"/>
              <a:t>Workforce readiness</a:t>
            </a:r>
          </a:p>
          <a:p>
            <a:r>
              <a:rPr lang="en-US" dirty="0"/>
              <a:t>Role evolution</a:t>
            </a:r>
          </a:p>
          <a:p>
            <a:r>
              <a:rPr lang="en-US" dirty="0"/>
              <a:t>Risk mitigation</a:t>
            </a:r>
          </a:p>
          <a:p>
            <a:r>
              <a:rPr lang="en-US" dirty="0"/>
              <a:t>Competitive advantage</a:t>
            </a:r>
          </a:p>
          <a:p>
            <a:r>
              <a:rPr lang="en-US" b="1" dirty="0"/>
              <a:t>Position it as:</a:t>
            </a:r>
            <a:endParaRPr lang="en-US" dirty="0"/>
          </a:p>
          <a:p>
            <a:r>
              <a:rPr lang="en-US" dirty="0"/>
              <a:t>“If we don’t intentionally upskill, we’re unintentionally deskilling.”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31C62-5D06-1895-6619-836D2E9EDE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78446-7EF0-2B79-567F-517DA865D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A5277D-EEE1-F88A-D3D1-5731F0E1A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15D19D-72F3-8AA9-4C1E-4551FED07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“Most organizations aren’t being disrupted overnight — they’re being slowly misaligned.”</a:t>
            </a:r>
          </a:p>
          <a:p>
            <a:endParaRPr lang="en-US" dirty="0"/>
          </a:p>
          <a:p>
            <a:r>
              <a:rPr lang="en-US" dirty="0"/>
              <a:t>Work has already changed</a:t>
            </a:r>
          </a:p>
          <a:p>
            <a:r>
              <a:rPr lang="en-US" dirty="0"/>
              <a:t>Many orgs haven’t recalibrated expectations, skills, or development</a:t>
            </a:r>
          </a:p>
          <a:p>
            <a:r>
              <a:rPr lang="en-US" dirty="0"/>
              <a:t>HR is often expected to fix this after the pain shows up</a:t>
            </a:r>
          </a:p>
          <a:p>
            <a:endParaRPr lang="en-US" dirty="0"/>
          </a:p>
          <a:p>
            <a:r>
              <a:rPr lang="en-US" dirty="0"/>
              <a:t>Examples:  Recruiter, Marketing Managers, Financial Analyst, Operations Manager, Customer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7E0AE-1123-FBB9-C31A-40A3D031A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0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 lot of organizations say they’re upskilling — but what they really mean is ‘we bought something.’”</a:t>
            </a:r>
          </a:p>
          <a:p>
            <a:endParaRPr lang="en-US" dirty="0"/>
          </a:p>
          <a:p>
            <a:r>
              <a:rPr lang="en-US" dirty="0"/>
              <a:t>LMS ≠ learning</a:t>
            </a:r>
          </a:p>
          <a:p>
            <a:r>
              <a:rPr lang="en-US" dirty="0"/>
              <a:t>AI licenses ≠ readiness</a:t>
            </a:r>
          </a:p>
          <a:p>
            <a:r>
              <a:rPr lang="en-US" dirty="0"/>
              <a:t>Training events ≠ capability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92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8F13E-3381-FDDB-9449-351AF0FF1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F37773-A68D-A922-E4BF-6400DE434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00420D-69BB-632A-F82A-28DCE0B23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“Upskilling isn’t a program — it’s an operating mindset”</a:t>
            </a:r>
          </a:p>
          <a:p>
            <a:endParaRPr lang="en-US" dirty="0"/>
          </a:p>
          <a:p>
            <a:r>
              <a:rPr lang="en-US" dirty="0"/>
              <a:t>Skills evolve continuously</a:t>
            </a:r>
          </a:p>
          <a:p>
            <a:r>
              <a:rPr lang="en-US" dirty="0"/>
              <a:t>Development has to happen </a:t>
            </a:r>
            <a:r>
              <a:rPr lang="en-US" i="1" dirty="0"/>
              <a:t>inside</a:t>
            </a:r>
            <a:r>
              <a:rPr lang="en-US" dirty="0"/>
              <a:t> the job</a:t>
            </a:r>
          </a:p>
          <a:p>
            <a:r>
              <a:rPr lang="en-US" dirty="0"/>
              <a:t>HR designs the system, but leaders activate 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07148-7773-2802-DCD2-C9887DC3F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87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Ask them to think about:</a:t>
            </a:r>
          </a:p>
          <a:p>
            <a:r>
              <a:rPr lang="en-US" b="1" dirty="0"/>
              <a:t>Then vs. Now</a:t>
            </a:r>
            <a:endParaRPr lang="en-US" dirty="0"/>
          </a:p>
          <a:p>
            <a:r>
              <a:rPr lang="en-US" dirty="0"/>
              <a:t>What did “good” look like before?</a:t>
            </a:r>
          </a:p>
          <a:p>
            <a:r>
              <a:rPr lang="en-US" dirty="0"/>
              <a:t>What does “good” look like now?</a:t>
            </a:r>
          </a:p>
          <a:p>
            <a:r>
              <a:rPr lang="en-US" b="1" dirty="0"/>
              <a:t>New Capability Required</a:t>
            </a:r>
            <a:endParaRPr lang="en-US" dirty="0"/>
          </a:p>
          <a:p>
            <a:r>
              <a:rPr lang="en-US" dirty="0"/>
              <a:t>Not a course</a:t>
            </a:r>
          </a:p>
          <a:p>
            <a:r>
              <a:rPr lang="en-US" dirty="0"/>
              <a:t>Not a tool</a:t>
            </a:r>
          </a:p>
          <a:p>
            <a:r>
              <a:rPr lang="en-US" dirty="0"/>
              <a:t>An observable ability</a:t>
            </a:r>
          </a:p>
          <a:p>
            <a:r>
              <a:rPr lang="en-US" b="1" dirty="0"/>
              <a:t>Risk If We Ignore It</a:t>
            </a:r>
            <a:endParaRPr lang="en-US" dirty="0"/>
          </a:p>
          <a:p>
            <a:r>
              <a:rPr lang="en-US" dirty="0"/>
              <a:t>Burnout?</a:t>
            </a:r>
          </a:p>
          <a:p>
            <a:r>
              <a:rPr lang="en-US" dirty="0"/>
              <a:t>Inconsistency?</a:t>
            </a:r>
          </a:p>
          <a:p>
            <a:r>
              <a:rPr lang="en-US" dirty="0"/>
              <a:t>Over-reliance on a few people?</a:t>
            </a:r>
          </a:p>
          <a:p>
            <a:endParaRPr lang="en-US" dirty="0"/>
          </a:p>
          <a:p>
            <a:r>
              <a:rPr lang="en-US" dirty="0"/>
              <a:t>Ask </a:t>
            </a:r>
            <a:r>
              <a:rPr lang="en-US" b="1" dirty="0"/>
              <a:t>only 2 questions</a:t>
            </a:r>
            <a:r>
              <a:rPr lang="en-US" dirty="0"/>
              <a:t> per group:</a:t>
            </a:r>
          </a:p>
          <a:p>
            <a:r>
              <a:rPr lang="en-US" i="1" dirty="0"/>
              <a:t>What capability showed up that surprised you?</a:t>
            </a:r>
            <a:endParaRPr lang="en-US" dirty="0"/>
          </a:p>
          <a:p>
            <a:r>
              <a:rPr lang="en-US" i="1" dirty="0"/>
              <a:t>Where is the organization currently relying on heroics instead of systems?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38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33ECC-CD36-D5C8-DAB5-8A93E04C8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ED56C4-3B12-C958-C013-AA09F2371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AD581B-CDF9-6FEA-F22F-313AF9642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“This isn’t a list of new skills to train. It’s a shift in </a:t>
            </a:r>
            <a:r>
              <a:rPr lang="en-US" i="1" dirty="0"/>
              <a:t>where value comes from</a:t>
            </a:r>
            <a:r>
              <a:rPr lang="en-US" dirty="0"/>
              <a:t> in work.”</a:t>
            </a:r>
          </a:p>
          <a:p>
            <a:r>
              <a:rPr lang="en-US" dirty="0"/>
              <a:t>“As automation increases, value doesn’t disappear — it </a:t>
            </a:r>
            <a:r>
              <a:rPr lang="en-US" b="1" dirty="0"/>
              <a:t>moves</a:t>
            </a:r>
            <a:r>
              <a:rPr lang="en-US" dirty="0"/>
              <a:t>.”</a:t>
            </a:r>
          </a:p>
          <a:p>
            <a:r>
              <a:rPr lang="en-US" dirty="0"/>
              <a:t>“In 2026, the most valuable roles combine human judgment, AI leverage, and business context — not just one of them.”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Human skills</a:t>
            </a:r>
          </a:p>
          <a:p>
            <a:r>
              <a:rPr lang="en-US" dirty="0"/>
              <a:t>“These are the skills that can’t be automated — and become more valuable when everything else can be.”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Framing the right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Making judgment calls with imperfect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Navigating change without losing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Handling exceptions when automation fails</a:t>
            </a:r>
          </a:p>
          <a:p>
            <a:r>
              <a:rPr lang="en-US" b="0" i="1" dirty="0"/>
              <a:t>Think about it this way: “AI handles volume. Humans handle judgment.”</a:t>
            </a:r>
          </a:p>
          <a:p>
            <a:endParaRPr lang="en-US" b="1" dirty="0"/>
          </a:p>
          <a:p>
            <a:r>
              <a:rPr lang="en-US" b="1" dirty="0"/>
              <a:t>AI-adjacent</a:t>
            </a:r>
            <a:endParaRPr lang="en-US" dirty="0"/>
          </a:p>
          <a:p>
            <a:r>
              <a:rPr lang="en-US" dirty="0"/>
              <a:t>“This is about knowing how to work </a:t>
            </a:r>
            <a:r>
              <a:rPr lang="en-US" i="1" dirty="0"/>
              <a:t>with</a:t>
            </a:r>
            <a:r>
              <a:rPr lang="en-US" dirty="0"/>
              <a:t> AI — not turning everyone into a data scientist.”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Knowing </a:t>
            </a:r>
            <a:r>
              <a:rPr lang="en-US" i="1" dirty="0"/>
              <a:t>what</a:t>
            </a:r>
            <a:r>
              <a:rPr lang="en-US" dirty="0"/>
              <a:t> to hand to 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Knowing </a:t>
            </a:r>
            <a:r>
              <a:rPr lang="en-US" i="1" dirty="0"/>
              <a:t>how</a:t>
            </a:r>
            <a:r>
              <a:rPr lang="en-US" dirty="0"/>
              <a:t> to validate outputs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Knowing </a:t>
            </a:r>
            <a:r>
              <a:rPr lang="en-US" i="1" dirty="0"/>
              <a:t>when not</a:t>
            </a:r>
            <a:r>
              <a:rPr lang="en-US" dirty="0"/>
              <a:t> to use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Understanding risk, bias, and ethics</a:t>
            </a:r>
          </a:p>
          <a:p>
            <a:r>
              <a:rPr lang="en-US" b="0" i="1" dirty="0"/>
              <a:t>“The skill isn’t writing the prompt — it’s knowing whether the answer makes sense</a:t>
            </a:r>
            <a:r>
              <a:rPr lang="en-US" b="1" dirty="0"/>
              <a:t>.”</a:t>
            </a:r>
          </a:p>
          <a:p>
            <a:endParaRPr lang="en-US" b="1" dirty="0"/>
          </a:p>
          <a:p>
            <a:r>
              <a:rPr lang="en-US" b="1" dirty="0"/>
              <a:t>Business &amp; systems</a:t>
            </a:r>
            <a:endParaRPr lang="en-US" dirty="0"/>
          </a:p>
          <a:p>
            <a:r>
              <a:rPr lang="en-US" dirty="0"/>
              <a:t>“People need to understand how their work connects to the business, not just how to do their task.”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work flows across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decisions create downstream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Why silos break faster in automated environments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“When work speeds up, bad decisions scale faster too.”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43CA7-23C9-188B-304B-D67E551A7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5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43B9F-62D4-96DC-F728-DF93726B6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C24BE-2E1E-576C-8E59-B054D0F12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6FFDF6-7274-293A-4EBC-0DFD6BE2C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dirty="0"/>
              <a:t>“Managers have more influence over skill development than any Training or HR program ever will.”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Most managers were never trained to develop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AI makes coaching </a:t>
            </a:r>
            <a:r>
              <a:rPr lang="en-US" i="1" dirty="0"/>
              <a:t>more</a:t>
            </a:r>
            <a:r>
              <a:rPr lang="en-US" dirty="0"/>
              <a:t> necessary, not less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97A95-1774-02A3-2F78-A47BE4D03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170453" y="1400175"/>
            <a:ext cx="2789454" cy="2057400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0999" y="1400175"/>
            <a:ext cx="2789454" cy="2057400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959908" y="1400175"/>
            <a:ext cx="2789454" cy="2057400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025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80999" y="1400175"/>
            <a:ext cx="2667001" cy="3381374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219449" y="1400175"/>
            <a:ext cx="2764956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5984405" y="3090862"/>
            <a:ext cx="2764956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196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09575" y="1400175"/>
            <a:ext cx="2764956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174531" y="3090862"/>
            <a:ext cx="2764956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336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5814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-5814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994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719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55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517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885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0556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429000" cy="2571750"/>
          </a:xfrm>
          <a:custGeom>
            <a:avLst/>
            <a:gdLst>
              <a:gd name="connsiteX0" fmla="*/ 0 w 3429000"/>
              <a:gd name="connsiteY0" fmla="*/ 0 h 2571750"/>
              <a:gd name="connsiteX1" fmla="*/ 3429000 w 3429000"/>
              <a:gd name="connsiteY1" fmla="*/ 0 h 2571750"/>
              <a:gd name="connsiteX2" fmla="*/ 3429000 w 3429000"/>
              <a:gd name="connsiteY2" fmla="*/ 2571750 h 2571750"/>
              <a:gd name="connsiteX3" fmla="*/ 0 w 3429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2571750">
                <a:moveTo>
                  <a:pt x="0" y="0"/>
                </a:moveTo>
                <a:lnTo>
                  <a:pt x="3429000" y="0"/>
                </a:lnTo>
                <a:lnTo>
                  <a:pt x="3429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429000" y="2571750"/>
            <a:ext cx="5715000" cy="2571750"/>
          </a:xfrm>
          <a:custGeom>
            <a:avLst/>
            <a:gdLst>
              <a:gd name="connsiteX0" fmla="*/ 0 w 5715000"/>
              <a:gd name="connsiteY0" fmla="*/ 0 h 2571750"/>
              <a:gd name="connsiteX1" fmla="*/ 5715000 w 5715000"/>
              <a:gd name="connsiteY1" fmla="*/ 0 h 2571750"/>
              <a:gd name="connsiteX2" fmla="*/ 5715000 w 5715000"/>
              <a:gd name="connsiteY2" fmla="*/ 2571750 h 2571750"/>
              <a:gd name="connsiteX3" fmla="*/ 0 w 5715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2571750">
                <a:moveTo>
                  <a:pt x="0" y="0"/>
                </a:moveTo>
                <a:lnTo>
                  <a:pt x="5715000" y="0"/>
                </a:lnTo>
                <a:lnTo>
                  <a:pt x="5715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348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3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0"/>
            <a:ext cx="3429000" cy="2571750"/>
          </a:xfrm>
          <a:custGeom>
            <a:avLst/>
            <a:gdLst>
              <a:gd name="connsiteX0" fmla="*/ 0 w 3429000"/>
              <a:gd name="connsiteY0" fmla="*/ 0 h 2571750"/>
              <a:gd name="connsiteX1" fmla="*/ 3429000 w 3429000"/>
              <a:gd name="connsiteY1" fmla="*/ 0 h 2571750"/>
              <a:gd name="connsiteX2" fmla="*/ 3429000 w 3429000"/>
              <a:gd name="connsiteY2" fmla="*/ 2571750 h 2571750"/>
              <a:gd name="connsiteX3" fmla="*/ 0 w 3429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2571750">
                <a:moveTo>
                  <a:pt x="0" y="0"/>
                </a:moveTo>
                <a:lnTo>
                  <a:pt x="3429000" y="0"/>
                </a:lnTo>
                <a:lnTo>
                  <a:pt x="3429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1750"/>
            <a:ext cx="5715000" cy="2571750"/>
          </a:xfrm>
          <a:custGeom>
            <a:avLst/>
            <a:gdLst>
              <a:gd name="connsiteX0" fmla="*/ 0 w 5715000"/>
              <a:gd name="connsiteY0" fmla="*/ 0 h 2571750"/>
              <a:gd name="connsiteX1" fmla="*/ 5715000 w 5715000"/>
              <a:gd name="connsiteY1" fmla="*/ 0 h 2571750"/>
              <a:gd name="connsiteX2" fmla="*/ 5715000 w 5715000"/>
              <a:gd name="connsiteY2" fmla="*/ 2571750 h 2571750"/>
              <a:gd name="connsiteX3" fmla="*/ 0 w 5715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2571750">
                <a:moveTo>
                  <a:pt x="0" y="0"/>
                </a:moveTo>
                <a:lnTo>
                  <a:pt x="5715000" y="0"/>
                </a:lnTo>
                <a:lnTo>
                  <a:pt x="5715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6341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371600" y="742950"/>
            <a:ext cx="1828800" cy="1576552"/>
          </a:xfrm>
          <a:custGeom>
            <a:avLst/>
            <a:gdLst>
              <a:gd name="connsiteX0" fmla="*/ 394138 w 1828800"/>
              <a:gd name="connsiteY0" fmla="*/ 0 h 1576552"/>
              <a:gd name="connsiteX1" fmla="*/ 1434662 w 1828800"/>
              <a:gd name="connsiteY1" fmla="*/ 0 h 1576552"/>
              <a:gd name="connsiteX2" fmla="*/ 1828800 w 1828800"/>
              <a:gd name="connsiteY2" fmla="*/ 788276 h 1576552"/>
              <a:gd name="connsiteX3" fmla="*/ 1434662 w 1828800"/>
              <a:gd name="connsiteY3" fmla="*/ 1576552 h 1576552"/>
              <a:gd name="connsiteX4" fmla="*/ 394138 w 1828800"/>
              <a:gd name="connsiteY4" fmla="*/ 1576552 h 1576552"/>
              <a:gd name="connsiteX5" fmla="*/ 0 w 1828800"/>
              <a:gd name="connsiteY5" fmla="*/ 788276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1576552">
                <a:moveTo>
                  <a:pt x="394138" y="0"/>
                </a:moveTo>
                <a:lnTo>
                  <a:pt x="1434662" y="0"/>
                </a:lnTo>
                <a:lnTo>
                  <a:pt x="1828800" y="788276"/>
                </a:lnTo>
                <a:lnTo>
                  <a:pt x="1434662" y="1576552"/>
                </a:lnTo>
                <a:lnTo>
                  <a:pt x="394138" y="1576552"/>
                </a:lnTo>
                <a:lnTo>
                  <a:pt x="0" y="788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933173" y="742950"/>
            <a:ext cx="1828800" cy="1576552"/>
          </a:xfrm>
          <a:custGeom>
            <a:avLst/>
            <a:gdLst>
              <a:gd name="connsiteX0" fmla="*/ 394138 w 1828800"/>
              <a:gd name="connsiteY0" fmla="*/ 0 h 1576552"/>
              <a:gd name="connsiteX1" fmla="*/ 1434662 w 1828800"/>
              <a:gd name="connsiteY1" fmla="*/ 0 h 1576552"/>
              <a:gd name="connsiteX2" fmla="*/ 1828800 w 1828800"/>
              <a:gd name="connsiteY2" fmla="*/ 788276 h 1576552"/>
              <a:gd name="connsiteX3" fmla="*/ 1434662 w 1828800"/>
              <a:gd name="connsiteY3" fmla="*/ 1576552 h 1576552"/>
              <a:gd name="connsiteX4" fmla="*/ 394138 w 1828800"/>
              <a:gd name="connsiteY4" fmla="*/ 1576552 h 1576552"/>
              <a:gd name="connsiteX5" fmla="*/ 0 w 1828800"/>
              <a:gd name="connsiteY5" fmla="*/ 788276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1576552">
                <a:moveTo>
                  <a:pt x="394138" y="0"/>
                </a:moveTo>
                <a:lnTo>
                  <a:pt x="1434662" y="0"/>
                </a:lnTo>
                <a:lnTo>
                  <a:pt x="1828800" y="788276"/>
                </a:lnTo>
                <a:lnTo>
                  <a:pt x="1434662" y="1576552"/>
                </a:lnTo>
                <a:lnTo>
                  <a:pt x="394138" y="1576552"/>
                </a:lnTo>
                <a:lnTo>
                  <a:pt x="0" y="788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513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435583" y="375120"/>
            <a:ext cx="2272832" cy="2272830"/>
          </a:xfrm>
          <a:custGeom>
            <a:avLst/>
            <a:gdLst>
              <a:gd name="connsiteX0" fmla="*/ 977900 w 1955800"/>
              <a:gd name="connsiteY0" fmla="*/ 0 h 1955800"/>
              <a:gd name="connsiteX1" fmla="*/ 1955800 w 1955800"/>
              <a:gd name="connsiteY1" fmla="*/ 977900 h 1955800"/>
              <a:gd name="connsiteX2" fmla="*/ 977900 w 1955800"/>
              <a:gd name="connsiteY2" fmla="*/ 1955800 h 1955800"/>
              <a:gd name="connsiteX3" fmla="*/ 0 w 1955800"/>
              <a:gd name="connsiteY3" fmla="*/ 977900 h 1955800"/>
              <a:gd name="connsiteX4" fmla="*/ 977900 w 1955800"/>
              <a:gd name="connsiteY4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955800">
                <a:moveTo>
                  <a:pt x="977900" y="0"/>
                </a:moveTo>
                <a:cubicBezTo>
                  <a:pt x="1517979" y="0"/>
                  <a:pt x="1955800" y="437821"/>
                  <a:pt x="1955800" y="977900"/>
                </a:cubicBezTo>
                <a:cubicBezTo>
                  <a:pt x="1955800" y="1517979"/>
                  <a:pt x="1517979" y="1955800"/>
                  <a:pt x="977900" y="1955800"/>
                </a:cubicBezTo>
                <a:cubicBezTo>
                  <a:pt x="437821" y="1955800"/>
                  <a:pt x="0" y="1517979"/>
                  <a:pt x="0" y="977900"/>
                </a:cubicBezTo>
                <a:cubicBezTo>
                  <a:pt x="0" y="437821"/>
                  <a:pt x="437821" y="0"/>
                  <a:pt x="977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36576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453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3" hasCustomPrompt="1"/>
          </p:nvPr>
        </p:nvSpPr>
        <p:spPr>
          <a:xfrm>
            <a:off x="2286000" y="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5" hasCustomPrompt="1"/>
          </p:nvPr>
        </p:nvSpPr>
        <p:spPr>
          <a:xfrm>
            <a:off x="6858000" y="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4805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344805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344805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344805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917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95550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2495550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2495550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2495550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54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600175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600175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600175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600175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170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286000" cy="28003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2343150"/>
            <a:ext cx="2286000" cy="28003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0"/>
            <a:ext cx="2286000" cy="28003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2343150"/>
            <a:ext cx="2286000" cy="28003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778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558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0"/>
            <a:ext cx="2286000" cy="514350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286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0" y="257175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3912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0" y="0"/>
            <a:ext cx="3048000" cy="51435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513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0" y="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03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09575" y="267890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09575" y="2704505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276600" y="1452562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038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143625" y="267890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43625" y="2704505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276600" y="1452562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904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09575" y="352424"/>
            <a:ext cx="2266950" cy="4448176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2886075" y="352424"/>
            <a:ext cx="2267712" cy="21336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886075" y="2676525"/>
            <a:ext cx="2267712" cy="21336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1182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477000" y="352424"/>
            <a:ext cx="2266950" cy="4448176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000500" y="352424"/>
            <a:ext cx="2267712" cy="21336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000500" y="2676525"/>
            <a:ext cx="2267712" cy="21336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882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79646" y="0"/>
            <a:ext cx="4364515" cy="51435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183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000900" y="0"/>
            <a:ext cx="4364515" cy="51435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151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9527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8206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3337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0358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854146" y="1059846"/>
            <a:ext cx="1435706" cy="1435704"/>
          </a:xfrm>
          <a:custGeom>
            <a:avLst/>
            <a:gdLst>
              <a:gd name="connsiteX0" fmla="*/ 977900 w 1955800"/>
              <a:gd name="connsiteY0" fmla="*/ 0 h 1955800"/>
              <a:gd name="connsiteX1" fmla="*/ 1955800 w 1955800"/>
              <a:gd name="connsiteY1" fmla="*/ 977900 h 1955800"/>
              <a:gd name="connsiteX2" fmla="*/ 977900 w 1955800"/>
              <a:gd name="connsiteY2" fmla="*/ 1955800 h 1955800"/>
              <a:gd name="connsiteX3" fmla="*/ 0 w 1955800"/>
              <a:gd name="connsiteY3" fmla="*/ 977900 h 1955800"/>
              <a:gd name="connsiteX4" fmla="*/ 977900 w 1955800"/>
              <a:gd name="connsiteY4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955800">
                <a:moveTo>
                  <a:pt x="977900" y="0"/>
                </a:moveTo>
                <a:cubicBezTo>
                  <a:pt x="1517979" y="0"/>
                  <a:pt x="1955800" y="437821"/>
                  <a:pt x="1955800" y="977900"/>
                </a:cubicBezTo>
                <a:cubicBezTo>
                  <a:pt x="1955800" y="1517979"/>
                  <a:pt x="1517979" y="1955800"/>
                  <a:pt x="977900" y="1955800"/>
                </a:cubicBezTo>
                <a:cubicBezTo>
                  <a:pt x="437821" y="1955800"/>
                  <a:pt x="0" y="1517979"/>
                  <a:pt x="0" y="977900"/>
                </a:cubicBezTo>
                <a:cubicBezTo>
                  <a:pt x="0" y="437821"/>
                  <a:pt x="437821" y="0"/>
                  <a:pt x="977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36576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150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13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" y="0"/>
            <a:ext cx="1840156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686730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840157" y="0"/>
            <a:ext cx="1846573" cy="2554896"/>
          </a:xfrm>
          <a:custGeom>
            <a:avLst/>
            <a:gdLst>
              <a:gd name="connsiteX0" fmla="*/ 0 w 1846573"/>
              <a:gd name="connsiteY0" fmla="*/ 0 h 2588604"/>
              <a:gd name="connsiteX1" fmla="*/ 1846573 w 1846573"/>
              <a:gd name="connsiteY1" fmla="*/ 0 h 2588604"/>
              <a:gd name="connsiteX2" fmla="*/ 1846573 w 1846573"/>
              <a:gd name="connsiteY2" fmla="*/ 2588604 h 2588604"/>
              <a:gd name="connsiteX3" fmla="*/ 0 w 1846573"/>
              <a:gd name="connsiteY3" fmla="*/ 2588604 h 258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573" h="2588604">
                <a:moveTo>
                  <a:pt x="0" y="0"/>
                </a:moveTo>
                <a:lnTo>
                  <a:pt x="1846573" y="0"/>
                </a:lnTo>
                <a:lnTo>
                  <a:pt x="1846573" y="2588604"/>
                </a:lnTo>
                <a:lnTo>
                  <a:pt x="0" y="2588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1840157" y="2554896"/>
            <a:ext cx="1846573" cy="2588604"/>
          </a:xfrm>
          <a:custGeom>
            <a:avLst/>
            <a:gdLst>
              <a:gd name="connsiteX0" fmla="*/ 0 w 1846573"/>
              <a:gd name="connsiteY0" fmla="*/ 0 h 2588604"/>
              <a:gd name="connsiteX1" fmla="*/ 1846573 w 1846573"/>
              <a:gd name="connsiteY1" fmla="*/ 0 h 2588604"/>
              <a:gd name="connsiteX2" fmla="*/ 1846573 w 1846573"/>
              <a:gd name="connsiteY2" fmla="*/ 2588604 h 2588604"/>
              <a:gd name="connsiteX3" fmla="*/ 0 w 1846573"/>
              <a:gd name="connsiteY3" fmla="*/ 2588604 h 258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573" h="2588604">
                <a:moveTo>
                  <a:pt x="0" y="0"/>
                </a:moveTo>
                <a:lnTo>
                  <a:pt x="1846573" y="0"/>
                </a:lnTo>
                <a:lnTo>
                  <a:pt x="1846573" y="2588604"/>
                </a:lnTo>
                <a:lnTo>
                  <a:pt x="0" y="2588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252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626644" y="0"/>
            <a:ext cx="1840156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7313373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466800" y="0"/>
            <a:ext cx="1846573" cy="2554896"/>
          </a:xfrm>
          <a:custGeom>
            <a:avLst/>
            <a:gdLst>
              <a:gd name="connsiteX0" fmla="*/ 0 w 1846573"/>
              <a:gd name="connsiteY0" fmla="*/ 0 h 2588604"/>
              <a:gd name="connsiteX1" fmla="*/ 1846573 w 1846573"/>
              <a:gd name="connsiteY1" fmla="*/ 0 h 2588604"/>
              <a:gd name="connsiteX2" fmla="*/ 1846573 w 1846573"/>
              <a:gd name="connsiteY2" fmla="*/ 2588604 h 2588604"/>
              <a:gd name="connsiteX3" fmla="*/ 0 w 1846573"/>
              <a:gd name="connsiteY3" fmla="*/ 2588604 h 258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573" h="2588604">
                <a:moveTo>
                  <a:pt x="0" y="0"/>
                </a:moveTo>
                <a:lnTo>
                  <a:pt x="1846573" y="0"/>
                </a:lnTo>
                <a:lnTo>
                  <a:pt x="1846573" y="2588604"/>
                </a:lnTo>
                <a:lnTo>
                  <a:pt x="0" y="2588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5466800" y="2554896"/>
            <a:ext cx="1846573" cy="2588604"/>
          </a:xfrm>
          <a:custGeom>
            <a:avLst/>
            <a:gdLst>
              <a:gd name="connsiteX0" fmla="*/ 0 w 1846573"/>
              <a:gd name="connsiteY0" fmla="*/ 0 h 2588604"/>
              <a:gd name="connsiteX1" fmla="*/ 1846573 w 1846573"/>
              <a:gd name="connsiteY1" fmla="*/ 0 h 2588604"/>
              <a:gd name="connsiteX2" fmla="*/ 1846573 w 1846573"/>
              <a:gd name="connsiteY2" fmla="*/ 2588604 h 2588604"/>
              <a:gd name="connsiteX3" fmla="*/ 0 w 1846573"/>
              <a:gd name="connsiteY3" fmla="*/ 2588604 h 258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573" h="2588604">
                <a:moveTo>
                  <a:pt x="0" y="0"/>
                </a:moveTo>
                <a:lnTo>
                  <a:pt x="1846573" y="0"/>
                </a:lnTo>
                <a:lnTo>
                  <a:pt x="1846573" y="2588604"/>
                </a:lnTo>
                <a:lnTo>
                  <a:pt x="0" y="2588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860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13370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491893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885024" y="895350"/>
            <a:ext cx="1552476" cy="15524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118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840156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13370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1840157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4706501" y="361950"/>
            <a:ext cx="1552476" cy="15524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6675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3181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159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208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6350"/>
            <a:ext cx="9144000" cy="2209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13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380999" y="1400174"/>
            <a:ext cx="1524000" cy="2209800"/>
          </a:xfrm>
          <a:custGeom>
            <a:avLst/>
            <a:gdLst>
              <a:gd name="connsiteX0" fmla="*/ 0 w 1524000"/>
              <a:gd name="connsiteY0" fmla="*/ 0 h 2209800"/>
              <a:gd name="connsiteX1" fmla="*/ 1524000 w 1524000"/>
              <a:gd name="connsiteY1" fmla="*/ 0 h 2209800"/>
              <a:gd name="connsiteX2" fmla="*/ 1524000 w 1524000"/>
              <a:gd name="connsiteY2" fmla="*/ 2209800 h 2209800"/>
              <a:gd name="connsiteX3" fmla="*/ 0 w 1524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20980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2092090" y="1400174"/>
            <a:ext cx="1524000" cy="2209800"/>
          </a:xfrm>
          <a:custGeom>
            <a:avLst/>
            <a:gdLst>
              <a:gd name="connsiteX0" fmla="*/ 0 w 1524000"/>
              <a:gd name="connsiteY0" fmla="*/ 0 h 2209800"/>
              <a:gd name="connsiteX1" fmla="*/ 1524000 w 1524000"/>
              <a:gd name="connsiteY1" fmla="*/ 0 h 2209800"/>
              <a:gd name="connsiteX2" fmla="*/ 1524000 w 1524000"/>
              <a:gd name="connsiteY2" fmla="*/ 2209800 h 2209800"/>
              <a:gd name="connsiteX3" fmla="*/ 0 w 1524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20980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1" hasCustomPrompt="1"/>
          </p:nvPr>
        </p:nvSpPr>
        <p:spPr>
          <a:xfrm>
            <a:off x="3803181" y="1400174"/>
            <a:ext cx="1524000" cy="2209800"/>
          </a:xfrm>
          <a:custGeom>
            <a:avLst/>
            <a:gdLst>
              <a:gd name="connsiteX0" fmla="*/ 0 w 1524000"/>
              <a:gd name="connsiteY0" fmla="*/ 0 h 2209800"/>
              <a:gd name="connsiteX1" fmla="*/ 1524000 w 1524000"/>
              <a:gd name="connsiteY1" fmla="*/ 0 h 2209800"/>
              <a:gd name="connsiteX2" fmla="*/ 1524000 w 1524000"/>
              <a:gd name="connsiteY2" fmla="*/ 2209800 h 2209800"/>
              <a:gd name="connsiteX3" fmla="*/ 0 w 1524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20980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2" hasCustomPrompt="1"/>
          </p:nvPr>
        </p:nvSpPr>
        <p:spPr>
          <a:xfrm>
            <a:off x="5514272" y="1400174"/>
            <a:ext cx="1524000" cy="2209800"/>
          </a:xfrm>
          <a:custGeom>
            <a:avLst/>
            <a:gdLst>
              <a:gd name="connsiteX0" fmla="*/ 0 w 1524000"/>
              <a:gd name="connsiteY0" fmla="*/ 0 h 2209800"/>
              <a:gd name="connsiteX1" fmla="*/ 1524000 w 1524000"/>
              <a:gd name="connsiteY1" fmla="*/ 0 h 2209800"/>
              <a:gd name="connsiteX2" fmla="*/ 1524000 w 1524000"/>
              <a:gd name="connsiteY2" fmla="*/ 2209800 h 2209800"/>
              <a:gd name="connsiteX3" fmla="*/ 0 w 1524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20980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3" hasCustomPrompt="1"/>
          </p:nvPr>
        </p:nvSpPr>
        <p:spPr>
          <a:xfrm>
            <a:off x="7225362" y="1400174"/>
            <a:ext cx="1524000" cy="2209800"/>
          </a:xfrm>
          <a:custGeom>
            <a:avLst/>
            <a:gdLst>
              <a:gd name="connsiteX0" fmla="*/ 0 w 1524000"/>
              <a:gd name="connsiteY0" fmla="*/ 0 h 2209800"/>
              <a:gd name="connsiteX1" fmla="*/ 1524000 w 1524000"/>
              <a:gd name="connsiteY1" fmla="*/ 0 h 2209800"/>
              <a:gd name="connsiteX2" fmla="*/ 1524000 w 1524000"/>
              <a:gd name="connsiteY2" fmla="*/ 2209800 h 2209800"/>
              <a:gd name="connsiteX3" fmla="*/ 0 w 1524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20980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63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55084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2881768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5008451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7135134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755084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881768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5008451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7135134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7634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812857" y="361949"/>
            <a:ext cx="2930892" cy="27277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695075" y="361949"/>
            <a:ext cx="2930892" cy="27277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355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54617" y="147637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831784" y="147637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654617" y="324802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4831784" y="324802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992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048000" y="147637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648200" y="147637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048000" y="324802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4648200" y="324802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9273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24" hasCustomPrompt="1"/>
          </p:nvPr>
        </p:nvSpPr>
        <p:spPr>
          <a:xfrm>
            <a:off x="3829945" y="1893958"/>
            <a:ext cx="1485302" cy="2439375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25" hasCustomPrompt="1"/>
          </p:nvPr>
        </p:nvSpPr>
        <p:spPr>
          <a:xfrm>
            <a:off x="896886" y="1893958"/>
            <a:ext cx="1485302" cy="2439375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26" hasCustomPrompt="1"/>
          </p:nvPr>
        </p:nvSpPr>
        <p:spPr>
          <a:xfrm>
            <a:off x="6764286" y="1893958"/>
            <a:ext cx="1485302" cy="2439375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929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/>
          <p:cNvSpPr>
            <a:spLocks noGrp="1"/>
          </p:cNvSpPr>
          <p:nvPr>
            <p:ph type="pic" sz="quarter" idx="25" hasCustomPrompt="1"/>
          </p:nvPr>
        </p:nvSpPr>
        <p:spPr>
          <a:xfrm>
            <a:off x="449995" y="1004261"/>
            <a:ext cx="1941071" cy="3187902"/>
          </a:xfrm>
          <a:custGeom>
            <a:avLst/>
            <a:gdLst>
              <a:gd name="connsiteX0" fmla="*/ 1941071 w 1941071"/>
              <a:gd name="connsiteY0" fmla="*/ 0 h 3187902"/>
              <a:gd name="connsiteX1" fmla="*/ 1941071 w 1941071"/>
              <a:gd name="connsiteY1" fmla="*/ 3187902 h 3187902"/>
              <a:gd name="connsiteX2" fmla="*/ 0 w 1941071"/>
              <a:gd name="connsiteY2" fmla="*/ 3187902 h 3187902"/>
              <a:gd name="connsiteX3" fmla="*/ 0 w 1941071"/>
              <a:gd name="connsiteY3" fmla="*/ 3113 h 318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071" h="3187902">
                <a:moveTo>
                  <a:pt x="1941071" y="0"/>
                </a:moveTo>
                <a:lnTo>
                  <a:pt x="1941071" y="3187902"/>
                </a:lnTo>
                <a:lnTo>
                  <a:pt x="0" y="3187902"/>
                </a:lnTo>
                <a:lnTo>
                  <a:pt x="0" y="31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24" hasCustomPrompt="1"/>
          </p:nvPr>
        </p:nvSpPr>
        <p:spPr>
          <a:xfrm>
            <a:off x="1492526" y="1004261"/>
            <a:ext cx="1941071" cy="3187902"/>
          </a:xfrm>
          <a:custGeom>
            <a:avLst/>
            <a:gdLst>
              <a:gd name="connsiteX0" fmla="*/ 1941071 w 1941071"/>
              <a:gd name="connsiteY0" fmla="*/ 0 h 3187902"/>
              <a:gd name="connsiteX1" fmla="*/ 1941071 w 1941071"/>
              <a:gd name="connsiteY1" fmla="*/ 3187902 h 3187902"/>
              <a:gd name="connsiteX2" fmla="*/ 0 w 1941071"/>
              <a:gd name="connsiteY2" fmla="*/ 3187902 h 3187902"/>
              <a:gd name="connsiteX3" fmla="*/ 0 w 1941071"/>
              <a:gd name="connsiteY3" fmla="*/ 3113 h 318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071" h="3187902">
                <a:moveTo>
                  <a:pt x="1941071" y="0"/>
                </a:moveTo>
                <a:lnTo>
                  <a:pt x="1941071" y="3187902"/>
                </a:lnTo>
                <a:lnTo>
                  <a:pt x="0" y="3187902"/>
                </a:lnTo>
                <a:lnTo>
                  <a:pt x="0" y="31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6756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24" hasCustomPrompt="1"/>
          </p:nvPr>
        </p:nvSpPr>
        <p:spPr>
          <a:xfrm>
            <a:off x="3829945" y="1893958"/>
            <a:ext cx="1485302" cy="2439375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25" hasCustomPrompt="1"/>
          </p:nvPr>
        </p:nvSpPr>
        <p:spPr>
          <a:xfrm>
            <a:off x="1905000" y="2021306"/>
            <a:ext cx="1330222" cy="2184680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26" hasCustomPrompt="1"/>
          </p:nvPr>
        </p:nvSpPr>
        <p:spPr>
          <a:xfrm>
            <a:off x="5907564" y="2021306"/>
            <a:ext cx="1330222" cy="2184680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390625" y="2146434"/>
            <a:ext cx="1177844" cy="1934424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7571519" y="2146434"/>
            <a:ext cx="1177844" cy="1934424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942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/>
          <p:cNvSpPr>
            <a:spLocks noGrp="1"/>
          </p:cNvSpPr>
          <p:nvPr>
            <p:ph type="pic" sz="quarter" idx="32" hasCustomPrompt="1"/>
          </p:nvPr>
        </p:nvSpPr>
        <p:spPr>
          <a:xfrm>
            <a:off x="-1" y="-1"/>
            <a:ext cx="9144000" cy="3105150"/>
          </a:xfrm>
          <a:custGeom>
            <a:avLst/>
            <a:gdLst>
              <a:gd name="connsiteX0" fmla="*/ 0 w 9144000"/>
              <a:gd name="connsiteY0" fmla="*/ 0 h 3105150"/>
              <a:gd name="connsiteX1" fmla="*/ 9144000 w 9144000"/>
              <a:gd name="connsiteY1" fmla="*/ 0 h 3105150"/>
              <a:gd name="connsiteX2" fmla="*/ 9144000 w 9144000"/>
              <a:gd name="connsiteY2" fmla="*/ 3105150 h 3105150"/>
              <a:gd name="connsiteX3" fmla="*/ 0 w 9144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105150">
                <a:moveTo>
                  <a:pt x="0" y="0"/>
                </a:moveTo>
                <a:lnTo>
                  <a:pt x="9144000" y="0"/>
                </a:lnTo>
                <a:lnTo>
                  <a:pt x="9144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7" hasCustomPrompt="1"/>
          </p:nvPr>
        </p:nvSpPr>
        <p:spPr>
          <a:xfrm>
            <a:off x="477557" y="1824517"/>
            <a:ext cx="1562336" cy="2565890"/>
          </a:xfrm>
          <a:custGeom>
            <a:avLst/>
            <a:gdLst>
              <a:gd name="connsiteX0" fmla="*/ 1562336 w 1562336"/>
              <a:gd name="connsiteY0" fmla="*/ 0 h 2565890"/>
              <a:gd name="connsiteX1" fmla="*/ 1562336 w 1562336"/>
              <a:gd name="connsiteY1" fmla="*/ 2565890 h 2565890"/>
              <a:gd name="connsiteX2" fmla="*/ 0 w 1562336"/>
              <a:gd name="connsiteY2" fmla="*/ 2565890 h 2565890"/>
              <a:gd name="connsiteX3" fmla="*/ 0 w 1562336"/>
              <a:gd name="connsiteY3" fmla="*/ 2506 h 2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336" h="2565890">
                <a:moveTo>
                  <a:pt x="1562336" y="0"/>
                </a:moveTo>
                <a:lnTo>
                  <a:pt x="1562336" y="2565890"/>
                </a:lnTo>
                <a:lnTo>
                  <a:pt x="0" y="2565890"/>
                </a:lnTo>
                <a:lnTo>
                  <a:pt x="0" y="2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8" hasCustomPrompt="1"/>
          </p:nvPr>
        </p:nvSpPr>
        <p:spPr>
          <a:xfrm>
            <a:off x="2234890" y="1803218"/>
            <a:ext cx="1562336" cy="2565890"/>
          </a:xfrm>
          <a:custGeom>
            <a:avLst/>
            <a:gdLst>
              <a:gd name="connsiteX0" fmla="*/ 1562336 w 1562336"/>
              <a:gd name="connsiteY0" fmla="*/ 0 h 2565890"/>
              <a:gd name="connsiteX1" fmla="*/ 1562336 w 1562336"/>
              <a:gd name="connsiteY1" fmla="*/ 2565890 h 2565890"/>
              <a:gd name="connsiteX2" fmla="*/ 0 w 1562336"/>
              <a:gd name="connsiteY2" fmla="*/ 2565890 h 2565890"/>
              <a:gd name="connsiteX3" fmla="*/ 0 w 1562336"/>
              <a:gd name="connsiteY3" fmla="*/ 2506 h 2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336" h="2565890">
                <a:moveTo>
                  <a:pt x="1562336" y="0"/>
                </a:moveTo>
                <a:lnTo>
                  <a:pt x="1562336" y="2565890"/>
                </a:lnTo>
                <a:lnTo>
                  <a:pt x="0" y="2565890"/>
                </a:lnTo>
                <a:lnTo>
                  <a:pt x="0" y="2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9" hasCustomPrompt="1"/>
          </p:nvPr>
        </p:nvSpPr>
        <p:spPr>
          <a:xfrm>
            <a:off x="3885602" y="1803218"/>
            <a:ext cx="1562336" cy="2565890"/>
          </a:xfrm>
          <a:custGeom>
            <a:avLst/>
            <a:gdLst>
              <a:gd name="connsiteX0" fmla="*/ 1562336 w 1562336"/>
              <a:gd name="connsiteY0" fmla="*/ 0 h 2565890"/>
              <a:gd name="connsiteX1" fmla="*/ 1562336 w 1562336"/>
              <a:gd name="connsiteY1" fmla="*/ 2565890 h 2565890"/>
              <a:gd name="connsiteX2" fmla="*/ 0 w 1562336"/>
              <a:gd name="connsiteY2" fmla="*/ 2565890 h 2565890"/>
              <a:gd name="connsiteX3" fmla="*/ 0 w 1562336"/>
              <a:gd name="connsiteY3" fmla="*/ 2506 h 2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336" h="2565890">
                <a:moveTo>
                  <a:pt x="1562336" y="0"/>
                </a:moveTo>
                <a:lnTo>
                  <a:pt x="1562336" y="2565890"/>
                </a:lnTo>
                <a:lnTo>
                  <a:pt x="0" y="2565890"/>
                </a:lnTo>
                <a:lnTo>
                  <a:pt x="0" y="2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30" hasCustomPrompt="1"/>
          </p:nvPr>
        </p:nvSpPr>
        <p:spPr>
          <a:xfrm>
            <a:off x="5536314" y="1803218"/>
            <a:ext cx="1562336" cy="2565890"/>
          </a:xfrm>
          <a:custGeom>
            <a:avLst/>
            <a:gdLst>
              <a:gd name="connsiteX0" fmla="*/ 1562336 w 1562336"/>
              <a:gd name="connsiteY0" fmla="*/ 0 h 2565890"/>
              <a:gd name="connsiteX1" fmla="*/ 1562336 w 1562336"/>
              <a:gd name="connsiteY1" fmla="*/ 2565890 h 2565890"/>
              <a:gd name="connsiteX2" fmla="*/ 0 w 1562336"/>
              <a:gd name="connsiteY2" fmla="*/ 2565890 h 2565890"/>
              <a:gd name="connsiteX3" fmla="*/ 0 w 1562336"/>
              <a:gd name="connsiteY3" fmla="*/ 2506 h 2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336" h="2565890">
                <a:moveTo>
                  <a:pt x="1562336" y="0"/>
                </a:moveTo>
                <a:lnTo>
                  <a:pt x="1562336" y="2565890"/>
                </a:lnTo>
                <a:lnTo>
                  <a:pt x="0" y="2565890"/>
                </a:lnTo>
                <a:lnTo>
                  <a:pt x="0" y="2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31" hasCustomPrompt="1"/>
          </p:nvPr>
        </p:nvSpPr>
        <p:spPr>
          <a:xfrm>
            <a:off x="7187027" y="1803218"/>
            <a:ext cx="1562336" cy="2565890"/>
          </a:xfrm>
          <a:custGeom>
            <a:avLst/>
            <a:gdLst>
              <a:gd name="connsiteX0" fmla="*/ 1562336 w 1562336"/>
              <a:gd name="connsiteY0" fmla="*/ 0 h 2565890"/>
              <a:gd name="connsiteX1" fmla="*/ 1562336 w 1562336"/>
              <a:gd name="connsiteY1" fmla="*/ 2565890 h 2565890"/>
              <a:gd name="connsiteX2" fmla="*/ 0 w 1562336"/>
              <a:gd name="connsiteY2" fmla="*/ 2565890 h 2565890"/>
              <a:gd name="connsiteX3" fmla="*/ 0 w 1562336"/>
              <a:gd name="connsiteY3" fmla="*/ 2506 h 2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336" h="2565890">
                <a:moveTo>
                  <a:pt x="1562336" y="0"/>
                </a:moveTo>
                <a:lnTo>
                  <a:pt x="1562336" y="2565890"/>
                </a:lnTo>
                <a:lnTo>
                  <a:pt x="0" y="2565890"/>
                </a:lnTo>
                <a:lnTo>
                  <a:pt x="0" y="2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459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" name="Picture Placeholder 110"/>
          <p:cNvSpPr>
            <a:spLocks noGrp="1"/>
          </p:cNvSpPr>
          <p:nvPr>
            <p:ph type="pic" sz="quarter" idx="11" hasCustomPrompt="1"/>
          </p:nvPr>
        </p:nvSpPr>
        <p:spPr>
          <a:xfrm>
            <a:off x="3784039" y="1628454"/>
            <a:ext cx="2985218" cy="1683133"/>
          </a:xfrm>
          <a:custGeom>
            <a:avLst/>
            <a:gdLst>
              <a:gd name="connsiteX0" fmla="*/ 0 w 2985218"/>
              <a:gd name="connsiteY0" fmla="*/ 0 h 1683133"/>
              <a:gd name="connsiteX1" fmla="*/ 2985218 w 2985218"/>
              <a:gd name="connsiteY1" fmla="*/ 0 h 1683133"/>
              <a:gd name="connsiteX2" fmla="*/ 2985218 w 2985218"/>
              <a:gd name="connsiteY2" fmla="*/ 1683133 h 1683133"/>
              <a:gd name="connsiteX3" fmla="*/ 0 w 2985218"/>
              <a:gd name="connsiteY3" fmla="*/ 1683133 h 168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5218" h="1683133">
                <a:moveTo>
                  <a:pt x="0" y="0"/>
                </a:moveTo>
                <a:lnTo>
                  <a:pt x="2985218" y="0"/>
                </a:lnTo>
                <a:lnTo>
                  <a:pt x="2985218" y="1683133"/>
                </a:lnTo>
                <a:lnTo>
                  <a:pt x="0" y="168313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3" name="Picture Placeholder 112"/>
          <p:cNvSpPr>
            <a:spLocks noGrp="1"/>
          </p:cNvSpPr>
          <p:nvPr>
            <p:ph type="pic" sz="quarter" idx="12" hasCustomPrompt="1"/>
          </p:nvPr>
        </p:nvSpPr>
        <p:spPr>
          <a:xfrm>
            <a:off x="2006211" y="2843695"/>
            <a:ext cx="2095938" cy="1293012"/>
          </a:xfrm>
          <a:custGeom>
            <a:avLst/>
            <a:gdLst>
              <a:gd name="connsiteX0" fmla="*/ 0 w 2095938"/>
              <a:gd name="connsiteY0" fmla="*/ 0 h 1293012"/>
              <a:gd name="connsiteX1" fmla="*/ 2095938 w 2095938"/>
              <a:gd name="connsiteY1" fmla="*/ 0 h 1293012"/>
              <a:gd name="connsiteX2" fmla="*/ 2095938 w 2095938"/>
              <a:gd name="connsiteY2" fmla="*/ 1293012 h 1293012"/>
              <a:gd name="connsiteX3" fmla="*/ 0 w 2095938"/>
              <a:gd name="connsiteY3" fmla="*/ 1293012 h 129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938" h="1293012">
                <a:moveTo>
                  <a:pt x="0" y="0"/>
                </a:moveTo>
                <a:lnTo>
                  <a:pt x="2095938" y="0"/>
                </a:lnTo>
                <a:lnTo>
                  <a:pt x="2095938" y="1293012"/>
                </a:lnTo>
                <a:lnTo>
                  <a:pt x="0" y="129301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5" name="Picture Placeholder 114"/>
          <p:cNvSpPr>
            <a:spLocks noGrp="1"/>
          </p:cNvSpPr>
          <p:nvPr>
            <p:ph type="pic" sz="quarter" idx="13" hasCustomPrompt="1"/>
          </p:nvPr>
        </p:nvSpPr>
        <p:spPr>
          <a:xfrm>
            <a:off x="6191668" y="2663043"/>
            <a:ext cx="1110264" cy="1393604"/>
          </a:xfrm>
          <a:custGeom>
            <a:avLst/>
            <a:gdLst>
              <a:gd name="connsiteX0" fmla="*/ 6185 w 1110264"/>
              <a:gd name="connsiteY0" fmla="*/ 0 h 1393604"/>
              <a:gd name="connsiteX1" fmla="*/ 1105110 w 1110264"/>
              <a:gd name="connsiteY1" fmla="*/ 1030 h 1393604"/>
              <a:gd name="connsiteX2" fmla="*/ 1110264 w 1110264"/>
              <a:gd name="connsiteY2" fmla="*/ 7210 h 1393604"/>
              <a:gd name="connsiteX3" fmla="*/ 1110264 w 1110264"/>
              <a:gd name="connsiteY3" fmla="*/ 1388454 h 1393604"/>
              <a:gd name="connsiteX4" fmla="*/ 1104079 w 1110264"/>
              <a:gd name="connsiteY4" fmla="*/ 1393604 h 1393604"/>
              <a:gd name="connsiteX5" fmla="*/ 6185 w 1110264"/>
              <a:gd name="connsiteY5" fmla="*/ 1393604 h 1393604"/>
              <a:gd name="connsiteX6" fmla="*/ 0 w 1110264"/>
              <a:gd name="connsiteY6" fmla="*/ 1387424 h 1393604"/>
              <a:gd name="connsiteX7" fmla="*/ 1031 w 1110264"/>
              <a:gd name="connsiteY7" fmla="*/ 6180 h 1393604"/>
              <a:gd name="connsiteX8" fmla="*/ 6185 w 1110264"/>
              <a:gd name="connsiteY8" fmla="*/ 0 h 139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264" h="1393604">
                <a:moveTo>
                  <a:pt x="6185" y="0"/>
                </a:moveTo>
                <a:cubicBezTo>
                  <a:pt x="1105110" y="1030"/>
                  <a:pt x="1105110" y="1030"/>
                  <a:pt x="1105110" y="1030"/>
                </a:cubicBezTo>
                <a:cubicBezTo>
                  <a:pt x="1108202" y="1030"/>
                  <a:pt x="1110264" y="3090"/>
                  <a:pt x="1110264" y="7210"/>
                </a:cubicBezTo>
                <a:cubicBezTo>
                  <a:pt x="1110264" y="1388454"/>
                  <a:pt x="1110264" y="1388454"/>
                  <a:pt x="1110264" y="1388454"/>
                </a:cubicBezTo>
                <a:cubicBezTo>
                  <a:pt x="1110264" y="1391544"/>
                  <a:pt x="1107172" y="1393604"/>
                  <a:pt x="1104079" y="1393604"/>
                </a:cubicBezTo>
                <a:cubicBezTo>
                  <a:pt x="6185" y="1393604"/>
                  <a:pt x="6185" y="1393604"/>
                  <a:pt x="6185" y="1393604"/>
                </a:cubicBezTo>
                <a:cubicBezTo>
                  <a:pt x="3092" y="1393604"/>
                  <a:pt x="0" y="1390514"/>
                  <a:pt x="0" y="1387424"/>
                </a:cubicBezTo>
                <a:cubicBezTo>
                  <a:pt x="1031" y="6180"/>
                  <a:pt x="1031" y="6180"/>
                  <a:pt x="1031" y="6180"/>
                </a:cubicBezTo>
                <a:cubicBezTo>
                  <a:pt x="1031" y="3090"/>
                  <a:pt x="3092" y="0"/>
                  <a:pt x="6185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9" name="Picture Placeholder 118"/>
          <p:cNvSpPr>
            <a:spLocks noGrp="1"/>
          </p:cNvSpPr>
          <p:nvPr>
            <p:ph type="pic" sz="quarter" idx="14" hasCustomPrompt="1"/>
          </p:nvPr>
        </p:nvSpPr>
        <p:spPr>
          <a:xfrm>
            <a:off x="7160165" y="3590508"/>
            <a:ext cx="451079" cy="740826"/>
          </a:xfrm>
          <a:custGeom>
            <a:avLst/>
            <a:gdLst>
              <a:gd name="connsiteX0" fmla="*/ 451079 w 451079"/>
              <a:gd name="connsiteY0" fmla="*/ 0 h 740826"/>
              <a:gd name="connsiteX1" fmla="*/ 451079 w 451079"/>
              <a:gd name="connsiteY1" fmla="*/ 740826 h 740826"/>
              <a:gd name="connsiteX2" fmla="*/ 0 w 451079"/>
              <a:gd name="connsiteY2" fmla="*/ 740826 h 740826"/>
              <a:gd name="connsiteX3" fmla="*/ 0 w 451079"/>
              <a:gd name="connsiteY3" fmla="*/ 723 h 74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079" h="740826">
                <a:moveTo>
                  <a:pt x="451079" y="0"/>
                </a:moveTo>
                <a:lnTo>
                  <a:pt x="451079" y="740826"/>
                </a:lnTo>
                <a:lnTo>
                  <a:pt x="0" y="740826"/>
                </a:lnTo>
                <a:lnTo>
                  <a:pt x="0" y="7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605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1" hasCustomPrompt="1"/>
          </p:nvPr>
        </p:nvSpPr>
        <p:spPr>
          <a:xfrm>
            <a:off x="1442492" y="1512384"/>
            <a:ext cx="3278753" cy="1848634"/>
          </a:xfrm>
          <a:custGeom>
            <a:avLst/>
            <a:gdLst>
              <a:gd name="connsiteX0" fmla="*/ 0 w 3278753"/>
              <a:gd name="connsiteY0" fmla="*/ 0 h 1848634"/>
              <a:gd name="connsiteX1" fmla="*/ 3278753 w 3278753"/>
              <a:gd name="connsiteY1" fmla="*/ 0 h 1848634"/>
              <a:gd name="connsiteX2" fmla="*/ 3278753 w 3278753"/>
              <a:gd name="connsiteY2" fmla="*/ 1848634 h 1848634"/>
              <a:gd name="connsiteX3" fmla="*/ 0 w 3278753"/>
              <a:gd name="connsiteY3" fmla="*/ 1848634 h 184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753" h="1848634">
                <a:moveTo>
                  <a:pt x="0" y="0"/>
                </a:moveTo>
                <a:lnTo>
                  <a:pt x="3278753" y="0"/>
                </a:lnTo>
                <a:lnTo>
                  <a:pt x="3278753" y="1848634"/>
                </a:lnTo>
                <a:lnTo>
                  <a:pt x="0" y="184863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2" hasCustomPrompt="1"/>
          </p:nvPr>
        </p:nvSpPr>
        <p:spPr>
          <a:xfrm>
            <a:off x="3135001" y="2743320"/>
            <a:ext cx="2396169" cy="1478229"/>
          </a:xfrm>
          <a:custGeom>
            <a:avLst/>
            <a:gdLst>
              <a:gd name="connsiteX0" fmla="*/ 0 w 2396169"/>
              <a:gd name="connsiteY0" fmla="*/ 0 h 1478229"/>
              <a:gd name="connsiteX1" fmla="*/ 2396169 w 2396169"/>
              <a:gd name="connsiteY1" fmla="*/ 0 h 1478229"/>
              <a:gd name="connsiteX2" fmla="*/ 2396169 w 2396169"/>
              <a:gd name="connsiteY2" fmla="*/ 1478229 h 1478229"/>
              <a:gd name="connsiteX3" fmla="*/ 0 w 2396169"/>
              <a:gd name="connsiteY3" fmla="*/ 1478229 h 147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6169" h="1478229">
                <a:moveTo>
                  <a:pt x="0" y="0"/>
                </a:moveTo>
                <a:lnTo>
                  <a:pt x="2396169" y="0"/>
                </a:lnTo>
                <a:lnTo>
                  <a:pt x="2396169" y="1478229"/>
                </a:lnTo>
                <a:lnTo>
                  <a:pt x="0" y="147822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3" hasCustomPrompt="1"/>
          </p:nvPr>
        </p:nvSpPr>
        <p:spPr>
          <a:xfrm>
            <a:off x="487350" y="2663042"/>
            <a:ext cx="1110264" cy="1393604"/>
          </a:xfrm>
          <a:custGeom>
            <a:avLst/>
            <a:gdLst>
              <a:gd name="connsiteX0" fmla="*/ 6185 w 1110264"/>
              <a:gd name="connsiteY0" fmla="*/ 0 h 1393604"/>
              <a:gd name="connsiteX1" fmla="*/ 1105110 w 1110264"/>
              <a:gd name="connsiteY1" fmla="*/ 1030 h 1393604"/>
              <a:gd name="connsiteX2" fmla="*/ 1110264 w 1110264"/>
              <a:gd name="connsiteY2" fmla="*/ 7210 h 1393604"/>
              <a:gd name="connsiteX3" fmla="*/ 1110264 w 1110264"/>
              <a:gd name="connsiteY3" fmla="*/ 1388454 h 1393604"/>
              <a:gd name="connsiteX4" fmla="*/ 1104079 w 1110264"/>
              <a:gd name="connsiteY4" fmla="*/ 1393604 h 1393604"/>
              <a:gd name="connsiteX5" fmla="*/ 6185 w 1110264"/>
              <a:gd name="connsiteY5" fmla="*/ 1393604 h 1393604"/>
              <a:gd name="connsiteX6" fmla="*/ 0 w 1110264"/>
              <a:gd name="connsiteY6" fmla="*/ 1387424 h 1393604"/>
              <a:gd name="connsiteX7" fmla="*/ 1031 w 1110264"/>
              <a:gd name="connsiteY7" fmla="*/ 6180 h 1393604"/>
              <a:gd name="connsiteX8" fmla="*/ 6185 w 1110264"/>
              <a:gd name="connsiteY8" fmla="*/ 0 h 139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264" h="1393604">
                <a:moveTo>
                  <a:pt x="6185" y="0"/>
                </a:moveTo>
                <a:cubicBezTo>
                  <a:pt x="1105110" y="1030"/>
                  <a:pt x="1105110" y="1030"/>
                  <a:pt x="1105110" y="1030"/>
                </a:cubicBezTo>
                <a:cubicBezTo>
                  <a:pt x="1108202" y="1030"/>
                  <a:pt x="1110264" y="3090"/>
                  <a:pt x="1110264" y="7210"/>
                </a:cubicBezTo>
                <a:cubicBezTo>
                  <a:pt x="1110264" y="1388454"/>
                  <a:pt x="1110264" y="1388454"/>
                  <a:pt x="1110264" y="1388454"/>
                </a:cubicBezTo>
                <a:cubicBezTo>
                  <a:pt x="1110264" y="1391544"/>
                  <a:pt x="1107171" y="1393604"/>
                  <a:pt x="1104079" y="1393604"/>
                </a:cubicBezTo>
                <a:cubicBezTo>
                  <a:pt x="6185" y="1393604"/>
                  <a:pt x="6185" y="1393604"/>
                  <a:pt x="6185" y="1393604"/>
                </a:cubicBezTo>
                <a:cubicBezTo>
                  <a:pt x="3093" y="1393604"/>
                  <a:pt x="0" y="1390514"/>
                  <a:pt x="0" y="1387424"/>
                </a:cubicBezTo>
                <a:cubicBezTo>
                  <a:pt x="1031" y="6180"/>
                  <a:pt x="1031" y="6180"/>
                  <a:pt x="1031" y="6180"/>
                </a:cubicBezTo>
                <a:cubicBezTo>
                  <a:pt x="1031" y="3090"/>
                  <a:pt x="3093" y="0"/>
                  <a:pt x="6185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8" name="Picture Placeholder 57"/>
          <p:cNvSpPr>
            <a:spLocks noGrp="1"/>
          </p:cNvSpPr>
          <p:nvPr>
            <p:ph type="pic" sz="quarter" idx="14" hasCustomPrompt="1"/>
          </p:nvPr>
        </p:nvSpPr>
        <p:spPr>
          <a:xfrm>
            <a:off x="1455846" y="3590507"/>
            <a:ext cx="451079" cy="740826"/>
          </a:xfrm>
          <a:custGeom>
            <a:avLst/>
            <a:gdLst>
              <a:gd name="connsiteX0" fmla="*/ 451079 w 451079"/>
              <a:gd name="connsiteY0" fmla="*/ 0 h 740826"/>
              <a:gd name="connsiteX1" fmla="*/ 451079 w 451079"/>
              <a:gd name="connsiteY1" fmla="*/ 740826 h 740826"/>
              <a:gd name="connsiteX2" fmla="*/ 0 w 451079"/>
              <a:gd name="connsiteY2" fmla="*/ 740826 h 740826"/>
              <a:gd name="connsiteX3" fmla="*/ 0 w 451079"/>
              <a:gd name="connsiteY3" fmla="*/ 723 h 74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079" h="740826">
                <a:moveTo>
                  <a:pt x="451079" y="0"/>
                </a:moveTo>
                <a:lnTo>
                  <a:pt x="451079" y="740826"/>
                </a:lnTo>
                <a:lnTo>
                  <a:pt x="0" y="740826"/>
                </a:lnTo>
                <a:lnTo>
                  <a:pt x="0" y="7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8998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00723" y="1964368"/>
            <a:ext cx="3406154" cy="2101302"/>
          </a:xfrm>
          <a:custGeom>
            <a:avLst/>
            <a:gdLst>
              <a:gd name="connsiteX0" fmla="*/ 0 w 3406154"/>
              <a:gd name="connsiteY0" fmla="*/ 0 h 2101302"/>
              <a:gd name="connsiteX1" fmla="*/ 3406154 w 3406154"/>
              <a:gd name="connsiteY1" fmla="*/ 0 h 2101302"/>
              <a:gd name="connsiteX2" fmla="*/ 3406154 w 3406154"/>
              <a:gd name="connsiteY2" fmla="*/ 2101302 h 2101302"/>
              <a:gd name="connsiteX3" fmla="*/ 0 w 3406154"/>
              <a:gd name="connsiteY3" fmla="*/ 2101302 h 210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154" h="2101302">
                <a:moveTo>
                  <a:pt x="0" y="0"/>
                </a:moveTo>
                <a:lnTo>
                  <a:pt x="3406154" y="0"/>
                </a:lnTo>
                <a:lnTo>
                  <a:pt x="3406154" y="2101302"/>
                </a:lnTo>
                <a:lnTo>
                  <a:pt x="0" y="210130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480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02880" y="793907"/>
            <a:ext cx="2814826" cy="3533169"/>
          </a:xfrm>
          <a:custGeom>
            <a:avLst/>
            <a:gdLst>
              <a:gd name="connsiteX0" fmla="*/ 15682 w 2814826"/>
              <a:gd name="connsiteY0" fmla="*/ 0 h 3533169"/>
              <a:gd name="connsiteX1" fmla="*/ 2801758 w 2814826"/>
              <a:gd name="connsiteY1" fmla="*/ 2611 h 3533169"/>
              <a:gd name="connsiteX2" fmla="*/ 2814826 w 2814826"/>
              <a:gd name="connsiteY2" fmla="*/ 18280 h 3533169"/>
              <a:gd name="connsiteX3" fmla="*/ 2814826 w 2814826"/>
              <a:gd name="connsiteY3" fmla="*/ 3520112 h 3533169"/>
              <a:gd name="connsiteX4" fmla="*/ 2799145 w 2814826"/>
              <a:gd name="connsiteY4" fmla="*/ 3533169 h 3533169"/>
              <a:gd name="connsiteX5" fmla="*/ 15682 w 2814826"/>
              <a:gd name="connsiteY5" fmla="*/ 3533169 h 3533169"/>
              <a:gd name="connsiteX6" fmla="*/ 0 w 2814826"/>
              <a:gd name="connsiteY6" fmla="*/ 3517501 h 3533169"/>
              <a:gd name="connsiteX7" fmla="*/ 2614 w 2814826"/>
              <a:gd name="connsiteY7" fmla="*/ 15668 h 3533169"/>
              <a:gd name="connsiteX8" fmla="*/ 15682 w 2814826"/>
              <a:gd name="connsiteY8" fmla="*/ 0 h 35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826" h="3533169">
                <a:moveTo>
                  <a:pt x="15682" y="0"/>
                </a:moveTo>
                <a:cubicBezTo>
                  <a:pt x="2801758" y="2611"/>
                  <a:pt x="2801758" y="2611"/>
                  <a:pt x="2801758" y="2611"/>
                </a:cubicBezTo>
                <a:cubicBezTo>
                  <a:pt x="2809599" y="2611"/>
                  <a:pt x="2814826" y="7834"/>
                  <a:pt x="2814826" y="18280"/>
                </a:cubicBezTo>
                <a:cubicBezTo>
                  <a:pt x="2814826" y="3520112"/>
                  <a:pt x="2814826" y="3520112"/>
                  <a:pt x="2814826" y="3520112"/>
                </a:cubicBezTo>
                <a:cubicBezTo>
                  <a:pt x="2814826" y="3527946"/>
                  <a:pt x="2806985" y="3533169"/>
                  <a:pt x="2799145" y="3533169"/>
                </a:cubicBezTo>
                <a:cubicBezTo>
                  <a:pt x="15682" y="3533169"/>
                  <a:pt x="15682" y="3533169"/>
                  <a:pt x="15682" y="3533169"/>
                </a:cubicBezTo>
                <a:cubicBezTo>
                  <a:pt x="7841" y="3533169"/>
                  <a:pt x="0" y="3525335"/>
                  <a:pt x="0" y="3517501"/>
                </a:cubicBezTo>
                <a:cubicBezTo>
                  <a:pt x="2614" y="15668"/>
                  <a:pt x="2614" y="15668"/>
                  <a:pt x="2614" y="15668"/>
                </a:cubicBezTo>
                <a:cubicBezTo>
                  <a:pt x="2614" y="7834"/>
                  <a:pt x="7841" y="0"/>
                  <a:pt x="1568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440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526857" y="361949"/>
            <a:ext cx="2930892" cy="27277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09075" y="361949"/>
            <a:ext cx="2930892" cy="27277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623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5824730" y="793907"/>
            <a:ext cx="2814826" cy="3533169"/>
          </a:xfrm>
          <a:custGeom>
            <a:avLst/>
            <a:gdLst>
              <a:gd name="connsiteX0" fmla="*/ 15681 w 2814826"/>
              <a:gd name="connsiteY0" fmla="*/ 0 h 3533169"/>
              <a:gd name="connsiteX1" fmla="*/ 2801758 w 2814826"/>
              <a:gd name="connsiteY1" fmla="*/ 2611 h 3533169"/>
              <a:gd name="connsiteX2" fmla="*/ 2814826 w 2814826"/>
              <a:gd name="connsiteY2" fmla="*/ 18280 h 3533169"/>
              <a:gd name="connsiteX3" fmla="*/ 2814826 w 2814826"/>
              <a:gd name="connsiteY3" fmla="*/ 3520112 h 3533169"/>
              <a:gd name="connsiteX4" fmla="*/ 2799144 w 2814826"/>
              <a:gd name="connsiteY4" fmla="*/ 3533169 h 3533169"/>
              <a:gd name="connsiteX5" fmla="*/ 15681 w 2814826"/>
              <a:gd name="connsiteY5" fmla="*/ 3533169 h 3533169"/>
              <a:gd name="connsiteX6" fmla="*/ 0 w 2814826"/>
              <a:gd name="connsiteY6" fmla="*/ 3517501 h 3533169"/>
              <a:gd name="connsiteX7" fmla="*/ 2613 w 2814826"/>
              <a:gd name="connsiteY7" fmla="*/ 15668 h 3533169"/>
              <a:gd name="connsiteX8" fmla="*/ 15681 w 2814826"/>
              <a:gd name="connsiteY8" fmla="*/ 0 h 35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826" h="3533169">
                <a:moveTo>
                  <a:pt x="15681" y="0"/>
                </a:moveTo>
                <a:cubicBezTo>
                  <a:pt x="2801758" y="2611"/>
                  <a:pt x="2801758" y="2611"/>
                  <a:pt x="2801758" y="2611"/>
                </a:cubicBezTo>
                <a:cubicBezTo>
                  <a:pt x="2809599" y="2611"/>
                  <a:pt x="2814826" y="7834"/>
                  <a:pt x="2814826" y="18280"/>
                </a:cubicBezTo>
                <a:cubicBezTo>
                  <a:pt x="2814826" y="3520112"/>
                  <a:pt x="2814826" y="3520112"/>
                  <a:pt x="2814826" y="3520112"/>
                </a:cubicBezTo>
                <a:cubicBezTo>
                  <a:pt x="2814826" y="3527946"/>
                  <a:pt x="2806985" y="3533169"/>
                  <a:pt x="2799144" y="3533169"/>
                </a:cubicBezTo>
                <a:cubicBezTo>
                  <a:pt x="15681" y="3533169"/>
                  <a:pt x="15681" y="3533169"/>
                  <a:pt x="15681" y="3533169"/>
                </a:cubicBezTo>
                <a:cubicBezTo>
                  <a:pt x="7840" y="3533169"/>
                  <a:pt x="0" y="3525335"/>
                  <a:pt x="0" y="3517501"/>
                </a:cubicBezTo>
                <a:cubicBezTo>
                  <a:pt x="2613" y="15668"/>
                  <a:pt x="2613" y="15668"/>
                  <a:pt x="2613" y="15668"/>
                </a:cubicBezTo>
                <a:cubicBezTo>
                  <a:pt x="2613" y="7834"/>
                  <a:pt x="7840" y="0"/>
                  <a:pt x="15681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5959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3" hasCustomPrompt="1"/>
          </p:nvPr>
        </p:nvSpPr>
        <p:spPr>
          <a:xfrm>
            <a:off x="3873909" y="2301708"/>
            <a:ext cx="1396182" cy="1625964"/>
          </a:xfrm>
          <a:custGeom>
            <a:avLst/>
            <a:gdLst>
              <a:gd name="connsiteX0" fmla="*/ 0 w 1396182"/>
              <a:gd name="connsiteY0" fmla="*/ 0 h 1625964"/>
              <a:gd name="connsiteX1" fmla="*/ 1396182 w 1396182"/>
              <a:gd name="connsiteY1" fmla="*/ 0 h 1625964"/>
              <a:gd name="connsiteX2" fmla="*/ 1396182 w 1396182"/>
              <a:gd name="connsiteY2" fmla="*/ 1625964 h 1625964"/>
              <a:gd name="connsiteX3" fmla="*/ 0 w 1396182"/>
              <a:gd name="connsiteY3" fmla="*/ 1625964 h 162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182" h="1625964">
                <a:moveTo>
                  <a:pt x="0" y="0"/>
                </a:moveTo>
                <a:lnTo>
                  <a:pt x="1396182" y="0"/>
                </a:lnTo>
                <a:lnTo>
                  <a:pt x="1396182" y="1625964"/>
                </a:lnTo>
                <a:lnTo>
                  <a:pt x="0" y="162596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14" hasCustomPrompt="1"/>
          </p:nvPr>
        </p:nvSpPr>
        <p:spPr>
          <a:xfrm>
            <a:off x="2830471" y="2516521"/>
            <a:ext cx="1007501" cy="1173314"/>
          </a:xfrm>
          <a:custGeom>
            <a:avLst/>
            <a:gdLst>
              <a:gd name="connsiteX0" fmla="*/ 0 w 1007501"/>
              <a:gd name="connsiteY0" fmla="*/ 0 h 1173314"/>
              <a:gd name="connsiteX1" fmla="*/ 1007501 w 1007501"/>
              <a:gd name="connsiteY1" fmla="*/ 0 h 1173314"/>
              <a:gd name="connsiteX2" fmla="*/ 1007501 w 1007501"/>
              <a:gd name="connsiteY2" fmla="*/ 1173314 h 1173314"/>
              <a:gd name="connsiteX3" fmla="*/ 0 w 1007501"/>
              <a:gd name="connsiteY3" fmla="*/ 1173314 h 11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01" h="1173314">
                <a:moveTo>
                  <a:pt x="0" y="0"/>
                </a:moveTo>
                <a:lnTo>
                  <a:pt x="1007501" y="0"/>
                </a:lnTo>
                <a:lnTo>
                  <a:pt x="1007501" y="1173314"/>
                </a:lnTo>
                <a:lnTo>
                  <a:pt x="0" y="117331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5" hasCustomPrompt="1"/>
          </p:nvPr>
        </p:nvSpPr>
        <p:spPr>
          <a:xfrm>
            <a:off x="5306029" y="2516521"/>
            <a:ext cx="1007501" cy="1173314"/>
          </a:xfrm>
          <a:custGeom>
            <a:avLst/>
            <a:gdLst>
              <a:gd name="connsiteX0" fmla="*/ 0 w 1007501"/>
              <a:gd name="connsiteY0" fmla="*/ 0 h 1173314"/>
              <a:gd name="connsiteX1" fmla="*/ 1007501 w 1007501"/>
              <a:gd name="connsiteY1" fmla="*/ 0 h 1173314"/>
              <a:gd name="connsiteX2" fmla="*/ 1007501 w 1007501"/>
              <a:gd name="connsiteY2" fmla="*/ 1173314 h 1173314"/>
              <a:gd name="connsiteX3" fmla="*/ 0 w 1007501"/>
              <a:gd name="connsiteY3" fmla="*/ 1173314 h 11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01" h="1173314">
                <a:moveTo>
                  <a:pt x="0" y="0"/>
                </a:moveTo>
                <a:lnTo>
                  <a:pt x="1007501" y="0"/>
                </a:lnTo>
                <a:lnTo>
                  <a:pt x="1007501" y="1173314"/>
                </a:lnTo>
                <a:lnTo>
                  <a:pt x="0" y="117331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584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843609" y="1956797"/>
            <a:ext cx="3474064" cy="2143199"/>
          </a:xfrm>
          <a:custGeom>
            <a:avLst/>
            <a:gdLst>
              <a:gd name="connsiteX0" fmla="*/ 0 w 3474064"/>
              <a:gd name="connsiteY0" fmla="*/ 0 h 2143199"/>
              <a:gd name="connsiteX1" fmla="*/ 3474064 w 3474064"/>
              <a:gd name="connsiteY1" fmla="*/ 0 h 2143199"/>
              <a:gd name="connsiteX2" fmla="*/ 3474064 w 3474064"/>
              <a:gd name="connsiteY2" fmla="*/ 2143199 h 2143199"/>
              <a:gd name="connsiteX3" fmla="*/ 0 w 3474064"/>
              <a:gd name="connsiteY3" fmla="*/ 2143199 h 214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064" h="2143199">
                <a:moveTo>
                  <a:pt x="0" y="0"/>
                </a:moveTo>
                <a:lnTo>
                  <a:pt x="3474064" y="0"/>
                </a:lnTo>
                <a:lnTo>
                  <a:pt x="3474064" y="2143199"/>
                </a:lnTo>
                <a:lnTo>
                  <a:pt x="0" y="21431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389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2601551" y="1524648"/>
            <a:ext cx="3929561" cy="2215575"/>
          </a:xfrm>
          <a:custGeom>
            <a:avLst/>
            <a:gdLst>
              <a:gd name="connsiteX0" fmla="*/ 0 w 3929561"/>
              <a:gd name="connsiteY0" fmla="*/ 0 h 2215575"/>
              <a:gd name="connsiteX1" fmla="*/ 3929561 w 3929561"/>
              <a:gd name="connsiteY1" fmla="*/ 0 h 2215575"/>
              <a:gd name="connsiteX2" fmla="*/ 3929561 w 3929561"/>
              <a:gd name="connsiteY2" fmla="*/ 2215575 h 2215575"/>
              <a:gd name="connsiteX3" fmla="*/ 0 w 3929561"/>
              <a:gd name="connsiteY3" fmla="*/ 2215575 h 221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561" h="2215575">
                <a:moveTo>
                  <a:pt x="0" y="0"/>
                </a:moveTo>
                <a:lnTo>
                  <a:pt x="3929561" y="0"/>
                </a:lnTo>
                <a:lnTo>
                  <a:pt x="3929561" y="2215575"/>
                </a:lnTo>
                <a:lnTo>
                  <a:pt x="0" y="221557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6605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724974" y="1606653"/>
            <a:ext cx="3717746" cy="2961876"/>
          </a:xfrm>
          <a:custGeom>
            <a:avLst/>
            <a:gdLst>
              <a:gd name="connsiteX0" fmla="*/ 16487 w 3717746"/>
              <a:gd name="connsiteY0" fmla="*/ 0 h 2961876"/>
              <a:gd name="connsiteX1" fmla="*/ 3701260 w 3717746"/>
              <a:gd name="connsiteY1" fmla="*/ 2750 h 2961876"/>
              <a:gd name="connsiteX2" fmla="*/ 3717746 w 3717746"/>
              <a:gd name="connsiteY2" fmla="*/ 16501 h 2961876"/>
              <a:gd name="connsiteX3" fmla="*/ 3714998 w 3717746"/>
              <a:gd name="connsiteY3" fmla="*/ 2948126 h 2961876"/>
              <a:gd name="connsiteX4" fmla="*/ 3698512 w 3717746"/>
              <a:gd name="connsiteY4" fmla="*/ 2961876 h 2961876"/>
              <a:gd name="connsiteX5" fmla="*/ 13739 w 3717746"/>
              <a:gd name="connsiteY5" fmla="*/ 2961876 h 2961876"/>
              <a:gd name="connsiteX6" fmla="*/ 0 w 3717746"/>
              <a:gd name="connsiteY6" fmla="*/ 2945375 h 2961876"/>
              <a:gd name="connsiteX7" fmla="*/ 0 w 3717746"/>
              <a:gd name="connsiteY7" fmla="*/ 16501 h 2961876"/>
              <a:gd name="connsiteX8" fmla="*/ 16487 w 3717746"/>
              <a:gd name="connsiteY8" fmla="*/ 0 h 296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7746" h="2961876">
                <a:moveTo>
                  <a:pt x="16487" y="0"/>
                </a:moveTo>
                <a:cubicBezTo>
                  <a:pt x="3701260" y="2750"/>
                  <a:pt x="3701260" y="2750"/>
                  <a:pt x="3701260" y="2750"/>
                </a:cubicBezTo>
                <a:cubicBezTo>
                  <a:pt x="3709503" y="2750"/>
                  <a:pt x="3717746" y="8250"/>
                  <a:pt x="3717746" y="16501"/>
                </a:cubicBezTo>
                <a:cubicBezTo>
                  <a:pt x="3714998" y="2948126"/>
                  <a:pt x="3714998" y="2948126"/>
                  <a:pt x="3714998" y="2948126"/>
                </a:cubicBezTo>
                <a:cubicBezTo>
                  <a:pt x="3714998" y="2956376"/>
                  <a:pt x="3709503" y="2961876"/>
                  <a:pt x="3698512" y="2961876"/>
                </a:cubicBezTo>
                <a:cubicBezTo>
                  <a:pt x="13739" y="2961876"/>
                  <a:pt x="13739" y="2961876"/>
                  <a:pt x="13739" y="2961876"/>
                </a:cubicBezTo>
                <a:cubicBezTo>
                  <a:pt x="5495" y="2961876"/>
                  <a:pt x="0" y="2953626"/>
                  <a:pt x="0" y="2945375"/>
                </a:cubicBezTo>
                <a:cubicBezTo>
                  <a:pt x="0" y="16501"/>
                  <a:pt x="0" y="16501"/>
                  <a:pt x="0" y="16501"/>
                </a:cubicBezTo>
                <a:cubicBezTo>
                  <a:pt x="0" y="8250"/>
                  <a:pt x="8243" y="0"/>
                  <a:pt x="1648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06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32" hasCustomPrompt="1"/>
          </p:nvPr>
        </p:nvSpPr>
        <p:spPr>
          <a:xfrm>
            <a:off x="-1" y="-1"/>
            <a:ext cx="9144000" cy="3105150"/>
          </a:xfrm>
          <a:custGeom>
            <a:avLst/>
            <a:gdLst>
              <a:gd name="connsiteX0" fmla="*/ 0 w 9144000"/>
              <a:gd name="connsiteY0" fmla="*/ 0 h 3105150"/>
              <a:gd name="connsiteX1" fmla="*/ 9144000 w 9144000"/>
              <a:gd name="connsiteY1" fmla="*/ 0 h 3105150"/>
              <a:gd name="connsiteX2" fmla="*/ 9144000 w 9144000"/>
              <a:gd name="connsiteY2" fmla="*/ 3105150 h 3105150"/>
              <a:gd name="connsiteX3" fmla="*/ 0 w 9144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105150">
                <a:moveTo>
                  <a:pt x="0" y="0"/>
                </a:moveTo>
                <a:lnTo>
                  <a:pt x="9144000" y="0"/>
                </a:lnTo>
                <a:lnTo>
                  <a:pt x="9144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3291842" y="2053247"/>
            <a:ext cx="2562375" cy="3090252"/>
          </a:xfrm>
          <a:custGeom>
            <a:avLst/>
            <a:gdLst>
              <a:gd name="connsiteX0" fmla="*/ 2562375 w 2562375"/>
              <a:gd name="connsiteY0" fmla="*/ 0 h 3090252"/>
              <a:gd name="connsiteX1" fmla="*/ 2562375 w 2562375"/>
              <a:gd name="connsiteY1" fmla="*/ 3090252 h 3090252"/>
              <a:gd name="connsiteX2" fmla="*/ 0 w 2562375"/>
              <a:gd name="connsiteY2" fmla="*/ 3090252 h 3090252"/>
              <a:gd name="connsiteX3" fmla="*/ 0 w 2562375"/>
              <a:gd name="connsiteY3" fmla="*/ 3018 h 309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375" h="3090252">
                <a:moveTo>
                  <a:pt x="2562375" y="0"/>
                </a:moveTo>
                <a:lnTo>
                  <a:pt x="2562375" y="3090252"/>
                </a:lnTo>
                <a:lnTo>
                  <a:pt x="0" y="3090252"/>
                </a:lnTo>
                <a:lnTo>
                  <a:pt x="0" y="30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668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7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31682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82363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804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651000"/>
            <a:ext cx="4572000" cy="28797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08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651000"/>
            <a:ext cx="4572000" cy="28797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55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75" r:id="rId2"/>
    <p:sldLayoutId id="2147483959" r:id="rId3"/>
    <p:sldLayoutId id="2147484111" r:id="rId4"/>
    <p:sldLayoutId id="2147484084" r:id="rId5"/>
    <p:sldLayoutId id="2147484085" r:id="rId6"/>
    <p:sldLayoutId id="2147484096" r:id="rId7"/>
    <p:sldLayoutId id="2147484130" r:id="rId8"/>
    <p:sldLayoutId id="2147484131" r:id="rId9"/>
    <p:sldLayoutId id="2147484097" r:id="rId10"/>
    <p:sldLayoutId id="2147484122" r:id="rId11"/>
    <p:sldLayoutId id="2147484123" r:id="rId12"/>
    <p:sldLayoutId id="2147484098" r:id="rId13"/>
    <p:sldLayoutId id="2147484088" r:id="rId14"/>
    <p:sldLayoutId id="2147484089" r:id="rId15"/>
    <p:sldLayoutId id="2147484090" r:id="rId16"/>
    <p:sldLayoutId id="2147484120" r:id="rId17"/>
    <p:sldLayoutId id="2147484121" r:id="rId18"/>
    <p:sldLayoutId id="2147484087" r:id="rId19"/>
    <p:sldLayoutId id="2147484099" r:id="rId20"/>
    <p:sldLayoutId id="2147484086" r:id="rId21"/>
    <p:sldLayoutId id="2147484035" r:id="rId22"/>
    <p:sldLayoutId id="2147484092" r:id="rId23"/>
    <p:sldLayoutId id="2147484118" r:id="rId24"/>
    <p:sldLayoutId id="2147484119" r:id="rId25"/>
    <p:sldLayoutId id="2147484127" r:id="rId26"/>
    <p:sldLayoutId id="2147484128" r:id="rId27"/>
    <p:sldLayoutId id="2147484129" r:id="rId28"/>
    <p:sldLayoutId id="2147484094" r:id="rId29"/>
    <p:sldLayoutId id="2147484132" r:id="rId30"/>
    <p:sldLayoutId id="2147484095" r:id="rId31"/>
    <p:sldLayoutId id="2147484112" r:id="rId32"/>
    <p:sldLayoutId id="2147484113" r:id="rId33"/>
    <p:sldLayoutId id="2147484114" r:id="rId34"/>
    <p:sldLayoutId id="2147484115" r:id="rId35"/>
    <p:sldLayoutId id="2147484116" r:id="rId36"/>
    <p:sldLayoutId id="2147484117" r:id="rId37"/>
    <p:sldLayoutId id="2147484041" r:id="rId38"/>
    <p:sldLayoutId id="2147484126" r:id="rId39"/>
    <p:sldLayoutId id="2147484030" r:id="rId40"/>
    <p:sldLayoutId id="2147484124" r:id="rId41"/>
    <p:sldLayoutId id="2147484125" r:id="rId42"/>
    <p:sldLayoutId id="2147484109" r:id="rId43"/>
    <p:sldLayoutId id="2147484110" r:id="rId44"/>
    <p:sldLayoutId id="2147484093" r:id="rId45"/>
    <p:sldLayoutId id="2147484034" r:id="rId46"/>
    <p:sldLayoutId id="2147484091" r:id="rId47"/>
    <p:sldLayoutId id="2147484105" r:id="rId48"/>
    <p:sldLayoutId id="2147484106" r:id="rId49"/>
    <p:sldLayoutId id="2147484107" r:id="rId50"/>
    <p:sldLayoutId id="2147484108" r:id="rId51"/>
    <p:sldLayoutId id="2147484152" r:id="rId52"/>
    <p:sldLayoutId id="2147484159" r:id="rId53"/>
    <p:sldLayoutId id="2147484154" r:id="rId54"/>
    <p:sldLayoutId id="2147484161" r:id="rId55"/>
    <p:sldLayoutId id="2147484153" r:id="rId56"/>
    <p:sldLayoutId id="2147484164" r:id="rId57"/>
    <p:sldLayoutId id="2147484155" r:id="rId58"/>
    <p:sldLayoutId id="2147484157" r:id="rId59"/>
    <p:sldLayoutId id="2147484158" r:id="rId60"/>
    <p:sldLayoutId id="2147484166" r:id="rId61"/>
    <p:sldLayoutId id="2147484156" r:id="rId62"/>
    <p:sldLayoutId id="2147484163" r:id="rId63"/>
    <p:sldLayoutId id="2147484162" r:id="rId64"/>
    <p:sldLayoutId id="2147484160" r:id="rId65"/>
    <p:sldLayoutId id="2147484168" r:id="rId6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4350" y="2485785"/>
            <a:ext cx="417487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grpSp>
        <p:nvGrpSpPr>
          <p:cNvPr id="3" name="Group 3"/>
          <p:cNvGrpSpPr/>
          <p:nvPr/>
        </p:nvGrpSpPr>
        <p:grpSpPr>
          <a:xfrm>
            <a:off x="5422485" y="514350"/>
            <a:ext cx="3207166" cy="4114800"/>
            <a:chOff x="0" y="0"/>
            <a:chExt cx="993748" cy="12749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93748" cy="1274980"/>
            </a:xfrm>
            <a:custGeom>
              <a:avLst/>
              <a:gdLst/>
              <a:ahLst/>
              <a:cxnLst/>
              <a:rect l="l" t="t" r="r" b="b"/>
              <a:pathLst>
                <a:path w="993748" h="1274980">
                  <a:moveTo>
                    <a:pt x="24139" y="0"/>
                  </a:moveTo>
                  <a:lnTo>
                    <a:pt x="969608" y="0"/>
                  </a:lnTo>
                  <a:cubicBezTo>
                    <a:pt x="982940" y="0"/>
                    <a:pt x="993748" y="10808"/>
                    <a:pt x="993748" y="24139"/>
                  </a:cubicBezTo>
                  <a:lnTo>
                    <a:pt x="993748" y="1250841"/>
                  </a:lnTo>
                  <a:cubicBezTo>
                    <a:pt x="993748" y="1264173"/>
                    <a:pt x="982940" y="1274980"/>
                    <a:pt x="969608" y="1274980"/>
                  </a:cubicBezTo>
                  <a:lnTo>
                    <a:pt x="24139" y="1274980"/>
                  </a:lnTo>
                  <a:cubicBezTo>
                    <a:pt x="10808" y="1274980"/>
                    <a:pt x="0" y="1264173"/>
                    <a:pt x="0" y="1250841"/>
                  </a:cubicBezTo>
                  <a:lnTo>
                    <a:pt x="0" y="24139"/>
                  </a:lnTo>
                  <a:cubicBezTo>
                    <a:pt x="0" y="10808"/>
                    <a:pt x="10808" y="0"/>
                    <a:pt x="24139" y="0"/>
                  </a:cubicBezTo>
                  <a:close/>
                </a:path>
              </a:pathLst>
            </a:custGeom>
            <a:blipFill>
              <a:blip r:embed="rId2"/>
              <a:stretch>
                <a:fillRect t="-8383" b="-8383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91133" y="4919663"/>
            <a:ext cx="9726266" cy="1543050"/>
            <a:chOff x="0" y="0"/>
            <a:chExt cx="5123301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23301" cy="812800"/>
            </a:xfrm>
            <a:custGeom>
              <a:avLst/>
              <a:gdLst/>
              <a:ahLst/>
              <a:cxnLst/>
              <a:rect l="l" t="t" r="r" b="b"/>
              <a:pathLst>
                <a:path w="5123301" h="812800">
                  <a:moveTo>
                    <a:pt x="0" y="0"/>
                  </a:moveTo>
                  <a:lnTo>
                    <a:pt x="5123301" y="0"/>
                  </a:lnTo>
                  <a:lnTo>
                    <a:pt x="512330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10230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123301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70"/>
                </a:lnSpc>
              </a:pPr>
              <a:endParaRPr sz="9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14350" y="1902292"/>
            <a:ext cx="4345864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5"/>
              </a:lnSpc>
            </a:pPr>
            <a:r>
              <a:rPr lang="en-US" sz="4132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ROUNDTABLE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4586" y="2648202"/>
            <a:ext cx="466725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Welcome to today’s peer-to-peer learning and collaboration session.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We are excited to have you with us!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5B78F-3D59-34B4-8D79-52A2A0A32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281104"/>
            <a:ext cx="2508722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817EE-D43C-9252-FA5D-1FAB468FD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9202AF-344F-730B-7C51-D6EA6037B4D2}"/>
              </a:ext>
            </a:extLst>
          </p:cNvPr>
          <p:cNvSpPr/>
          <p:nvPr/>
        </p:nvSpPr>
        <p:spPr bwMode="auto">
          <a:xfrm>
            <a:off x="0" y="463271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EECBC45D-6EDC-3EB2-D391-1F71DA0625FE}"/>
              </a:ext>
            </a:extLst>
          </p:cNvPr>
          <p:cNvSpPr txBox="1">
            <a:spLocks/>
          </p:cNvSpPr>
          <p:nvPr/>
        </p:nvSpPr>
        <p:spPr>
          <a:xfrm>
            <a:off x="381000" y="542151"/>
            <a:ext cx="8442366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latin typeface="+mj-lt"/>
              </a:rPr>
              <a:t>The Manager’s Role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30EF6-F45F-74FF-A1C5-FAC553BA8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C2EA8B-C221-0A1F-3E95-5B07853B3795}"/>
              </a:ext>
            </a:extLst>
          </p:cNvPr>
          <p:cNvSpPr txBox="1"/>
          <p:nvPr/>
        </p:nvSpPr>
        <p:spPr>
          <a:xfrm>
            <a:off x="476785" y="1289180"/>
            <a:ext cx="79645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Shape daily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Coach, not just assign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Model learning behavior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Public Sans" panose="020B0604020202020204" charset="0"/>
              </a:rPr>
              <a:t>Managers unprepared trained to develop &amp; skills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Public Sans" panose="020B0604020202020204" charset="0"/>
              </a:rPr>
              <a:t>Managers promoted for performance, not development ability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Public Sans" panose="020B0604020202020204" charset="0"/>
              </a:rPr>
              <a:t>Learning has been made to feel like an extra burden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latin typeface="Public Sans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>
              <a:latin typeface="Public Sans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3C4F2-5A2F-4516-72DC-18606244CD63}"/>
              </a:ext>
            </a:extLst>
          </p:cNvPr>
          <p:cNvSpPr txBox="1"/>
          <p:nvPr/>
        </p:nvSpPr>
        <p:spPr>
          <a:xfrm>
            <a:off x="476785" y="3538278"/>
            <a:ext cx="81904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Discussion: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What are we expecting managers to do differently now, or in the next year — that we haven’t actually equipped them to do?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How do we assist them to develop &amp; coach better?</a:t>
            </a:r>
          </a:p>
        </p:txBody>
      </p:sp>
    </p:spTree>
    <p:extLst>
      <p:ext uri="{BB962C8B-B14F-4D97-AF65-F5344CB8AC3E}">
        <p14:creationId xmlns:p14="http://schemas.microsoft.com/office/powerpoint/2010/main" val="31897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E0C23-7A53-9C4E-2CC0-BF12B4457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1B9FF91-86AF-EC59-E4F5-AAB82FCE2F7D}"/>
              </a:ext>
            </a:extLst>
          </p:cNvPr>
          <p:cNvSpPr/>
          <p:nvPr/>
        </p:nvSpPr>
        <p:spPr bwMode="auto">
          <a:xfrm>
            <a:off x="0" y="463271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3F3483E2-F675-2CCE-39AF-7DB705AB88B7}"/>
              </a:ext>
            </a:extLst>
          </p:cNvPr>
          <p:cNvSpPr txBox="1">
            <a:spLocks/>
          </p:cNvSpPr>
          <p:nvPr/>
        </p:nvSpPr>
        <p:spPr>
          <a:xfrm>
            <a:off x="381000" y="542151"/>
            <a:ext cx="8442366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latin typeface="+mj-lt"/>
              </a:rPr>
              <a:t>Ways HR Can Influence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FBA2A-62EC-8FC3-BF56-59106DE37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C6F1A6-3FCE-5675-6423-A7B08685CB19}"/>
              </a:ext>
            </a:extLst>
          </p:cNvPr>
          <p:cNvSpPr txBox="1"/>
          <p:nvPr/>
        </p:nvSpPr>
        <p:spPr>
          <a:xfrm>
            <a:off x="476785" y="1443068"/>
            <a:ext cx="7964563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Skill-based role conversations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Stretch 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Internal expertise sharing &amp; mentoring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Coaching + 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F23CA-7B6B-9A63-3494-57A419E685DD}"/>
              </a:ext>
            </a:extLst>
          </p:cNvPr>
          <p:cNvSpPr txBox="1"/>
          <p:nvPr/>
        </p:nvSpPr>
        <p:spPr>
          <a:xfrm>
            <a:off x="476785" y="3538278"/>
            <a:ext cx="81904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Discussion: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Which of these feels easiest to pilot in your organization right now?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Where do you already do this informally — without calling it development??</a:t>
            </a:r>
          </a:p>
        </p:txBody>
      </p:sp>
    </p:spTree>
    <p:extLst>
      <p:ext uri="{BB962C8B-B14F-4D97-AF65-F5344CB8AC3E}">
        <p14:creationId xmlns:p14="http://schemas.microsoft.com/office/powerpoint/2010/main" val="313372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31BFE-2CE1-3E78-1245-D4AF8B0CB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B686E3-8EF9-1E1D-9756-82D3CEF53940}"/>
              </a:ext>
            </a:extLst>
          </p:cNvPr>
          <p:cNvSpPr/>
          <p:nvPr/>
        </p:nvSpPr>
        <p:spPr bwMode="auto">
          <a:xfrm>
            <a:off x="0" y="463271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5CB884EB-2CB9-D686-046C-E6384FFB6ABD}"/>
              </a:ext>
            </a:extLst>
          </p:cNvPr>
          <p:cNvSpPr txBox="1">
            <a:spLocks/>
          </p:cNvSpPr>
          <p:nvPr/>
        </p:nvSpPr>
        <p:spPr>
          <a:xfrm>
            <a:off x="381000" y="542151"/>
            <a:ext cx="8442366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latin typeface="+mj-lt"/>
              </a:rPr>
              <a:t>HR’s Strategic Role in 2026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92780-D63E-405B-8EF2-249C15910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56C31C-1BB6-0698-8298-1FDC4D36BDB2}"/>
              </a:ext>
            </a:extLst>
          </p:cNvPr>
          <p:cNvSpPr txBox="1"/>
          <p:nvPr/>
        </p:nvSpPr>
        <p:spPr>
          <a:xfrm>
            <a:off x="476785" y="1443068"/>
            <a:ext cx="7964563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b="1" dirty="0">
                <a:latin typeface="Public Sans" panose="020B0604020202020204" charset="0"/>
              </a:rPr>
              <a:t>Act as a Workforce Strategist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Anticipate skill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Advise Leaders proactively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Align talent &amp; business strategy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163BC-EF1A-8590-71D2-90FAA3AD045C}"/>
              </a:ext>
            </a:extLst>
          </p:cNvPr>
          <p:cNvSpPr txBox="1"/>
          <p:nvPr/>
        </p:nvSpPr>
        <p:spPr>
          <a:xfrm>
            <a:off x="476785" y="3538278"/>
            <a:ext cx="8190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Discussion: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“Where could HR ask better questions — even if we don’t own the solution?”</a:t>
            </a:r>
          </a:p>
        </p:txBody>
      </p:sp>
    </p:spTree>
    <p:extLst>
      <p:ext uri="{BB962C8B-B14F-4D97-AF65-F5344CB8AC3E}">
        <p14:creationId xmlns:p14="http://schemas.microsoft.com/office/powerpoint/2010/main" val="240367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81000" y="572929"/>
            <a:ext cx="876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+mj-lt"/>
              </a:rPr>
              <a:t>Wrap-up &amp; Next Steps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8EF37-8596-9A19-113F-76867CA1891B}"/>
              </a:ext>
            </a:extLst>
          </p:cNvPr>
          <p:cNvSpPr txBox="1"/>
          <p:nvPr/>
        </p:nvSpPr>
        <p:spPr>
          <a:xfrm>
            <a:off x="287594" y="1334928"/>
            <a:ext cx="8460406" cy="3728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Public Sans" panose="020B0604020202020204" charset="0"/>
              </a:rPr>
              <a:t>Key Takeaways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C00000"/>
                </a:solidFill>
                <a:latin typeface="Public Sans" panose="020B0604020202020204" charset="0"/>
              </a:rPr>
              <a:t>Work has changed faster than roles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C00000"/>
                </a:solidFill>
                <a:latin typeface="Public Sans" panose="020B0604020202020204" charset="0"/>
              </a:rPr>
              <a:t>Upskilling is a capability issue, not a course issue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C00000"/>
                </a:solidFill>
                <a:latin typeface="Public Sans" panose="020B0604020202020204" charset="0"/>
              </a:rPr>
              <a:t>AI increases the need for human judgement – not less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C00000"/>
                </a:solidFill>
                <a:latin typeface="Public Sans" panose="020B0604020202020204" charset="0"/>
              </a:rPr>
              <a:t>Managers are the true skill multipliers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C00000"/>
                </a:solidFill>
                <a:latin typeface="Public Sans" panose="020B0604020202020204" charset="0"/>
              </a:rPr>
              <a:t>HR’s role is to anticipate skill risk and enable adaptability</a:t>
            </a:r>
          </a:p>
        </p:txBody>
      </p:sp>
    </p:spTree>
    <p:extLst>
      <p:ext uri="{BB962C8B-B14F-4D97-AF65-F5344CB8AC3E}">
        <p14:creationId xmlns:p14="http://schemas.microsoft.com/office/powerpoint/2010/main" val="16300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58674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81000" y="572928"/>
            <a:ext cx="495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>
                <a:latin typeface="+mj-lt"/>
              </a:rPr>
              <a:t>Open Q&amp;A</a:t>
            </a:r>
            <a:endParaRPr lang="en-US" sz="320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BB21E-0177-406A-8C87-B0AEB6EFD6C4}"/>
              </a:ext>
            </a:extLst>
          </p:cNvPr>
          <p:cNvSpPr txBox="1"/>
          <p:nvPr/>
        </p:nvSpPr>
        <p:spPr>
          <a:xfrm>
            <a:off x="952500" y="2453986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Public Sans" panose="020B0604020202020204" charset="0"/>
              </a:rPr>
              <a:t>What’s one assumption about your workforce you’re leaving here ready to challenge?</a:t>
            </a:r>
          </a:p>
        </p:txBody>
      </p:sp>
    </p:spTree>
    <p:extLst>
      <p:ext uri="{BB962C8B-B14F-4D97-AF65-F5344CB8AC3E}">
        <p14:creationId xmlns:p14="http://schemas.microsoft.com/office/powerpoint/2010/main" val="17699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2801" y="706116"/>
            <a:ext cx="2129048" cy="3731268"/>
            <a:chOff x="0" y="0"/>
            <a:chExt cx="659690" cy="1156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9690" cy="1156142"/>
            </a:xfrm>
            <a:custGeom>
              <a:avLst/>
              <a:gdLst/>
              <a:ahLst/>
              <a:cxnLst/>
              <a:rect l="l" t="t" r="r" b="b"/>
              <a:pathLst>
                <a:path w="659690" h="1156142">
                  <a:moveTo>
                    <a:pt x="36363" y="0"/>
                  </a:moveTo>
                  <a:lnTo>
                    <a:pt x="623327" y="0"/>
                  </a:lnTo>
                  <a:cubicBezTo>
                    <a:pt x="643410" y="0"/>
                    <a:pt x="659690" y="16280"/>
                    <a:pt x="659690" y="36363"/>
                  </a:cubicBezTo>
                  <a:lnTo>
                    <a:pt x="659690" y="1119779"/>
                  </a:lnTo>
                  <a:cubicBezTo>
                    <a:pt x="659690" y="1129423"/>
                    <a:pt x="655859" y="1138672"/>
                    <a:pt x="649040" y="1145492"/>
                  </a:cubicBezTo>
                  <a:cubicBezTo>
                    <a:pt x="642220" y="1152311"/>
                    <a:pt x="632971" y="1156142"/>
                    <a:pt x="623327" y="1156142"/>
                  </a:cubicBezTo>
                  <a:lnTo>
                    <a:pt x="36363" y="1156142"/>
                  </a:lnTo>
                  <a:cubicBezTo>
                    <a:pt x="16280" y="1156142"/>
                    <a:pt x="0" y="1139862"/>
                    <a:pt x="0" y="1119779"/>
                  </a:cubicBezTo>
                  <a:lnTo>
                    <a:pt x="0" y="36363"/>
                  </a:lnTo>
                  <a:cubicBezTo>
                    <a:pt x="0" y="16280"/>
                    <a:pt x="16280" y="0"/>
                    <a:pt x="36363" y="0"/>
                  </a:cubicBezTo>
                  <a:close/>
                </a:path>
              </a:pathLst>
            </a:custGeom>
            <a:blipFill>
              <a:blip r:embed="rId3"/>
              <a:stretch>
                <a:fillRect l="-31154" r="-131728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4" name="AutoShape 4"/>
          <p:cNvSpPr/>
          <p:nvPr/>
        </p:nvSpPr>
        <p:spPr>
          <a:xfrm>
            <a:off x="-75852" y="523875"/>
            <a:ext cx="929570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5" name="AutoShape 5"/>
          <p:cNvSpPr/>
          <p:nvPr/>
        </p:nvSpPr>
        <p:spPr>
          <a:xfrm>
            <a:off x="-75852" y="4638675"/>
            <a:ext cx="929570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6" name="TextBox 6"/>
          <p:cNvSpPr txBox="1"/>
          <p:nvPr/>
        </p:nvSpPr>
        <p:spPr>
          <a:xfrm>
            <a:off x="514350" y="2072440"/>
            <a:ext cx="2849596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6"/>
              </a:lnSpc>
            </a:pPr>
            <a:r>
              <a:rPr lang="en-US" sz="335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4350" y="2631958"/>
            <a:ext cx="3283838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A heartfelt thank you to each participant for your active participation and valuable contributions.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500603" y="706116"/>
            <a:ext cx="2129048" cy="3731268"/>
            <a:chOff x="0" y="0"/>
            <a:chExt cx="659690" cy="11561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59690" cy="1156142"/>
            </a:xfrm>
            <a:custGeom>
              <a:avLst/>
              <a:gdLst/>
              <a:ahLst/>
              <a:cxnLst/>
              <a:rect l="l" t="t" r="r" b="b"/>
              <a:pathLst>
                <a:path w="659690" h="1156142">
                  <a:moveTo>
                    <a:pt x="36363" y="0"/>
                  </a:moveTo>
                  <a:lnTo>
                    <a:pt x="623327" y="0"/>
                  </a:lnTo>
                  <a:cubicBezTo>
                    <a:pt x="643410" y="0"/>
                    <a:pt x="659690" y="16280"/>
                    <a:pt x="659690" y="36363"/>
                  </a:cubicBezTo>
                  <a:lnTo>
                    <a:pt x="659690" y="1119779"/>
                  </a:lnTo>
                  <a:cubicBezTo>
                    <a:pt x="659690" y="1129423"/>
                    <a:pt x="655859" y="1138672"/>
                    <a:pt x="649040" y="1145492"/>
                  </a:cubicBezTo>
                  <a:cubicBezTo>
                    <a:pt x="642220" y="1152311"/>
                    <a:pt x="632971" y="1156142"/>
                    <a:pt x="623327" y="1156142"/>
                  </a:cubicBezTo>
                  <a:lnTo>
                    <a:pt x="36363" y="1156142"/>
                  </a:lnTo>
                  <a:cubicBezTo>
                    <a:pt x="16280" y="1156142"/>
                    <a:pt x="0" y="1139862"/>
                    <a:pt x="0" y="1119779"/>
                  </a:cubicBezTo>
                  <a:lnTo>
                    <a:pt x="0" y="36363"/>
                  </a:lnTo>
                  <a:cubicBezTo>
                    <a:pt x="0" y="16280"/>
                    <a:pt x="16280" y="0"/>
                    <a:pt x="36363" y="0"/>
                  </a:cubicBezTo>
                  <a:close/>
                </a:path>
              </a:pathLst>
            </a:custGeom>
            <a:blipFill>
              <a:blip r:embed="rId3"/>
              <a:stretch>
                <a:fillRect l="-137706" r="-2517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B994DB-99FB-E205-023A-97BB67021878}"/>
              </a:ext>
            </a:extLst>
          </p:cNvPr>
          <p:cNvSpPr txBox="1"/>
          <p:nvPr/>
        </p:nvSpPr>
        <p:spPr>
          <a:xfrm>
            <a:off x="279573" y="4802348"/>
            <a:ext cx="1558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ova" panose="020B0504020202020204" pitchFamily="34" charset="0"/>
              </a:rPr>
              <a:t>314-754-0236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131A1A-07D5-5405-B5BF-5C3AD7D7824F}"/>
              </a:ext>
            </a:extLst>
          </p:cNvPr>
          <p:cNvSpPr txBox="1"/>
          <p:nvPr/>
        </p:nvSpPr>
        <p:spPr>
          <a:xfrm>
            <a:off x="3363946" y="4783169"/>
            <a:ext cx="219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ova" panose="020B0504020202020204" pitchFamily="34" charset="0"/>
              </a:rPr>
              <a:t>Solutions.team@aaimea.org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C97FE-141E-FCBB-F24D-3E4785E0E392}"/>
              </a:ext>
            </a:extLst>
          </p:cNvPr>
          <p:cNvSpPr txBox="1"/>
          <p:nvPr/>
        </p:nvSpPr>
        <p:spPr>
          <a:xfrm>
            <a:off x="7277100" y="4783169"/>
            <a:ext cx="1660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ova" panose="020B0504020202020204" pitchFamily="34" charset="0"/>
              </a:rPr>
              <a:t>www.aaimea.org</a:t>
            </a:r>
          </a:p>
        </p:txBody>
      </p:sp>
      <p:pic>
        <p:nvPicPr>
          <p:cNvPr id="14" name="Picture 13" descr="A red and black logo&#10;&#10;AI-generated content may be incorrect.">
            <a:extLst>
              <a:ext uri="{FF2B5EF4-FFF2-40B4-BE49-F238E27FC236}">
                <a16:creationId xmlns:a16="http://schemas.microsoft.com/office/drawing/2014/main" id="{E9179159-E3DF-174A-846F-3052BE4E9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38250"/>
            <a:ext cx="1922344" cy="6015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433006" cy="5143500"/>
            <a:chOff x="0" y="0"/>
            <a:chExt cx="233508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081" cy="2709333"/>
            </a:xfrm>
            <a:custGeom>
              <a:avLst/>
              <a:gdLst/>
              <a:ahLst/>
              <a:cxnLst/>
              <a:rect l="l" t="t" r="r" b="b"/>
              <a:pathLst>
                <a:path w="2335081" h="2709333">
                  <a:moveTo>
                    <a:pt x="0" y="0"/>
                  </a:moveTo>
                  <a:lnTo>
                    <a:pt x="2335081" y="0"/>
                  </a:lnTo>
                  <a:lnTo>
                    <a:pt x="233508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335081" cy="276648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70"/>
                </a:lnSpc>
              </a:pPr>
              <a:endParaRPr sz="9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2920" y="514350"/>
            <a:ext cx="3207166" cy="4114800"/>
            <a:chOff x="0" y="0"/>
            <a:chExt cx="993748" cy="1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93748" cy="1274980"/>
            </a:xfrm>
            <a:custGeom>
              <a:avLst/>
              <a:gdLst/>
              <a:ahLst/>
              <a:cxnLst/>
              <a:rect l="l" t="t" r="r" b="b"/>
              <a:pathLst>
                <a:path w="993748" h="1274980">
                  <a:moveTo>
                    <a:pt x="24139" y="0"/>
                  </a:moveTo>
                  <a:lnTo>
                    <a:pt x="969608" y="0"/>
                  </a:lnTo>
                  <a:cubicBezTo>
                    <a:pt x="982940" y="0"/>
                    <a:pt x="993748" y="10808"/>
                    <a:pt x="993748" y="24139"/>
                  </a:cubicBezTo>
                  <a:lnTo>
                    <a:pt x="993748" y="1250841"/>
                  </a:lnTo>
                  <a:cubicBezTo>
                    <a:pt x="993748" y="1264173"/>
                    <a:pt x="982940" y="1274980"/>
                    <a:pt x="969608" y="1274980"/>
                  </a:cubicBezTo>
                  <a:lnTo>
                    <a:pt x="24139" y="1274980"/>
                  </a:lnTo>
                  <a:cubicBezTo>
                    <a:pt x="10808" y="1274980"/>
                    <a:pt x="0" y="1264173"/>
                    <a:pt x="0" y="1250841"/>
                  </a:cubicBezTo>
                  <a:lnTo>
                    <a:pt x="0" y="24139"/>
                  </a:lnTo>
                  <a:cubicBezTo>
                    <a:pt x="0" y="10808"/>
                    <a:pt x="10808" y="0"/>
                    <a:pt x="24139" y="0"/>
                  </a:cubicBezTo>
                  <a:close/>
                </a:path>
              </a:pathLst>
            </a:custGeom>
            <a:blipFill>
              <a:blip r:embed="rId3"/>
              <a:stretch>
                <a:fillRect l="-26148" r="-66301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029658" y="1854925"/>
            <a:ext cx="3245402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6"/>
              </a:lnSpc>
            </a:pPr>
            <a:r>
              <a:rPr lang="en-US" sz="335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Today’s </a:t>
            </a:r>
          </a:p>
          <a:p>
            <a:pPr algn="ctr">
              <a:lnSpc>
                <a:spcPts val="3686"/>
              </a:lnSpc>
            </a:pPr>
            <a:r>
              <a:rPr lang="en-US" sz="335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Session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99209" y="2834769"/>
            <a:ext cx="3306299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Upskilling in the Era of AI &amp; Automation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8881236" y="-1394687"/>
            <a:ext cx="0" cy="793287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pic>
        <p:nvPicPr>
          <p:cNvPr id="11" name="Picture 10" descr="A red and black logo&#10;&#10;AI-generated content may be incorrect.">
            <a:extLst>
              <a:ext uri="{FF2B5EF4-FFF2-40B4-BE49-F238E27FC236}">
                <a16:creationId xmlns:a16="http://schemas.microsoft.com/office/drawing/2014/main" id="{74C0F243-6EC1-3BB3-775E-792553D26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64" b="36666"/>
          <a:stretch>
            <a:fillRect/>
          </a:stretch>
        </p:blipFill>
        <p:spPr>
          <a:xfrm>
            <a:off x="98570" y="4862488"/>
            <a:ext cx="1028700" cy="2810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58674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Public Sans" panose="020B0604020202020204" charset="0"/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81000" y="572928"/>
            <a:ext cx="495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Public Sans" panose="020B0604020202020204" charset="0"/>
              </a:rPr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BB21E-0177-406A-8C87-B0AEB6EFD6C4}"/>
              </a:ext>
            </a:extLst>
          </p:cNvPr>
          <p:cNvSpPr txBox="1"/>
          <p:nvPr/>
        </p:nvSpPr>
        <p:spPr>
          <a:xfrm>
            <a:off x="914399" y="1428750"/>
            <a:ext cx="75627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ublic Sans" panose="020B0604020202020204" charset="0"/>
              </a:rPr>
              <a:t>Welcome &amp; Intros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ublic Sans" panose="020B0604020202020204" charset="0"/>
              </a:rPr>
              <a:t>Today’s Topic:  Upskilling in the Era of AI &amp; Automation: Building a Workforce Ready for 2026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ublic Sans" panose="020B0604020202020204" charset="0"/>
              </a:rPr>
              <a:t>From Training to Capability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ublic Sans" panose="020B0604020202020204" charset="0"/>
              </a:rPr>
              <a:t>Common Gaps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ublic Sans" panose="020B0604020202020204" charset="0"/>
              </a:rPr>
              <a:t>Leadership’s Role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ublic Sans" panose="020B0604020202020204" charset="0"/>
              </a:rPr>
              <a:t>Building a Culture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ublic Sans" panose="020B0604020202020204" charset="0"/>
              </a:rPr>
              <a:t>HR’s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ublic Sans" panose="020B0604020202020204" charset="0"/>
              </a:rPr>
              <a:t>Closing &amp; Takeaways</a:t>
            </a:r>
          </a:p>
        </p:txBody>
      </p:sp>
    </p:spTree>
    <p:extLst>
      <p:ext uri="{BB962C8B-B14F-4D97-AF65-F5344CB8AC3E}">
        <p14:creationId xmlns:p14="http://schemas.microsoft.com/office/powerpoint/2010/main" val="924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B5E3D-19A6-3EB7-46FD-570B83033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57776B-F78C-0A13-A5A1-582BED72FBAB}"/>
              </a:ext>
            </a:extLst>
          </p:cNvPr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What are we saying, really?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7E455-70F4-EDC8-28D3-8960E44C0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8271B4-E954-D74A-4C6E-2C917C886C62}"/>
              </a:ext>
            </a:extLst>
          </p:cNvPr>
          <p:cNvSpPr txBox="1"/>
          <p:nvPr/>
        </p:nvSpPr>
        <p:spPr>
          <a:xfrm>
            <a:off x="287594" y="1208523"/>
            <a:ext cx="8533272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Public Sans" panose="020B0604020202020204" charset="0"/>
              </a:rPr>
              <a:t>Upskilling in the Era of AI is…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Not about tools.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About Workforce Readiness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Role Evolution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Risk Mitigation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Competitive Advantage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latin typeface="Public Sans" panose="020B0604020202020204" charset="0"/>
              </a:rPr>
              <a:t>If we don’t intentionally upskill, we are unintentionally de-skilling.</a:t>
            </a:r>
          </a:p>
        </p:txBody>
      </p:sp>
    </p:spTree>
    <p:extLst>
      <p:ext uri="{BB962C8B-B14F-4D97-AF65-F5344CB8AC3E}">
        <p14:creationId xmlns:p14="http://schemas.microsoft.com/office/powerpoint/2010/main" val="367365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08753-EF3C-D1E0-8337-AF29FDC8B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6889F0-2F71-35F6-9A29-F5565FDADA48}"/>
              </a:ext>
            </a:extLst>
          </p:cNvPr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Why this Matters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D8907-6D15-0A16-809B-D82751DEE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CA81FD-47AA-F2EF-3272-E71560EF5984}"/>
              </a:ext>
            </a:extLst>
          </p:cNvPr>
          <p:cNvSpPr txBox="1"/>
          <p:nvPr/>
        </p:nvSpPr>
        <p:spPr>
          <a:xfrm>
            <a:off x="356681" y="1422019"/>
            <a:ext cx="8430638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Roles are evolving faster than job titles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AI is reshaping </a:t>
            </a:r>
            <a:r>
              <a:rPr lang="en-US" sz="2000" b="1" i="1" u="sng" dirty="0">
                <a:latin typeface="Public Sans" panose="020B0604020202020204" charset="0"/>
              </a:rPr>
              <a:t>how</a:t>
            </a:r>
            <a:r>
              <a:rPr lang="en-US" sz="2000" b="1" dirty="0">
                <a:latin typeface="Public Sans" panose="020B0604020202020204" charset="0"/>
              </a:rPr>
              <a:t> work gets done — not just replacing 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Skill Gaps = Business Risks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33A7D-DE63-C134-8A80-EE203E002168}"/>
              </a:ext>
            </a:extLst>
          </p:cNvPr>
          <p:cNvSpPr txBox="1"/>
          <p:nvPr/>
        </p:nvSpPr>
        <p:spPr>
          <a:xfrm>
            <a:off x="790804" y="3181949"/>
            <a:ext cx="75883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Public Sans" panose="020B0604020202020204" charset="0"/>
              </a:rPr>
              <a:t>Discussion: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Public Sans" panose="020B0604020202020204" charset="0"/>
              </a:rPr>
              <a:t>Where are you already seeing work &amp; roles change, even if the job titles haven’t, compared to just two years ago? </a:t>
            </a:r>
          </a:p>
        </p:txBody>
      </p:sp>
    </p:spTree>
    <p:extLst>
      <p:ext uri="{BB962C8B-B14F-4D97-AF65-F5344CB8AC3E}">
        <p14:creationId xmlns:p14="http://schemas.microsoft.com/office/powerpoint/2010/main" val="146966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Reality Check: Why this Matters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8EF37-8596-9A19-113F-76867CA1891B}"/>
              </a:ext>
            </a:extLst>
          </p:cNvPr>
          <p:cNvSpPr txBox="1"/>
          <p:nvPr/>
        </p:nvSpPr>
        <p:spPr>
          <a:xfrm>
            <a:off x="369652" y="1244590"/>
            <a:ext cx="8430638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Upskilling is often reactive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Tools ≠ capability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 charset="0"/>
              </a:rPr>
              <a:t>Learning often lags behind the business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97794C-73B5-B26C-C18F-7CA90F2889BC}"/>
              </a:ext>
            </a:extLst>
          </p:cNvPr>
          <p:cNvSpPr txBox="1"/>
          <p:nvPr/>
        </p:nvSpPr>
        <p:spPr>
          <a:xfrm>
            <a:off x="790804" y="3051023"/>
            <a:ext cx="75883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Public Sans" panose="020B0604020202020204" charset="0"/>
              </a:rPr>
              <a:t>Discussion: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Public Sans" panose="020B0604020202020204" charset="0"/>
              </a:rPr>
              <a:t>Where are you or members of your organization succeeding —or just figuring it out — without clear direction, tools, or support?</a:t>
            </a:r>
          </a:p>
        </p:txBody>
      </p:sp>
    </p:spTree>
    <p:extLst>
      <p:ext uri="{BB962C8B-B14F-4D97-AF65-F5344CB8AC3E}">
        <p14:creationId xmlns:p14="http://schemas.microsoft.com/office/powerpoint/2010/main" val="23847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90ACA-EAB8-7E7A-A8AB-5B67BC486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BE17C5-6D52-64C8-A765-EEE1EDD5070F}"/>
              </a:ext>
            </a:extLst>
          </p:cNvPr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74983C1E-4BEC-0131-87CA-CC87E1BD62A6}"/>
              </a:ext>
            </a:extLst>
          </p:cNvPr>
          <p:cNvSpPr txBox="1">
            <a:spLocks/>
          </p:cNvSpPr>
          <p:nvPr/>
        </p:nvSpPr>
        <p:spPr>
          <a:xfrm>
            <a:off x="381000" y="572929"/>
            <a:ext cx="876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+mj-lt"/>
              </a:rPr>
              <a:t>Rethinking ‘Upskilling’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75447-9D38-29AA-0958-FFB56A47E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0F1B23-27EA-3543-8F7A-D839CEFFF469}"/>
              </a:ext>
            </a:extLst>
          </p:cNvPr>
          <p:cNvSpPr txBox="1"/>
          <p:nvPr/>
        </p:nvSpPr>
        <p:spPr>
          <a:xfrm>
            <a:off x="453957" y="1244590"/>
            <a:ext cx="8158264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Public Sans" panose="020B0604020202020204" charset="0"/>
              </a:rPr>
              <a:t>From Training -&gt; Capability Building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1E1F3E-D36D-C7B7-661B-533730F41750}"/>
              </a:ext>
            </a:extLst>
          </p:cNvPr>
          <p:cNvSpPr txBox="1"/>
          <p:nvPr/>
        </p:nvSpPr>
        <p:spPr>
          <a:xfrm>
            <a:off x="592852" y="3405311"/>
            <a:ext cx="79582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Public Sans" panose="020B0604020202020204" charset="0"/>
              </a:rPr>
              <a:t>Discussion: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Public Sans" panose="020B0604020202020204" charset="0"/>
              </a:rPr>
              <a:t>Where does upskilling currently live in your organization — HR, leaders, or nowhere clearly?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D3686E-F45C-BDC0-24F1-43F34B6DD48F}"/>
              </a:ext>
            </a:extLst>
          </p:cNvPr>
          <p:cNvSpPr txBox="1"/>
          <p:nvPr/>
        </p:nvSpPr>
        <p:spPr>
          <a:xfrm>
            <a:off x="592852" y="1934308"/>
            <a:ext cx="7958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/>
              </a:rPr>
              <a:t>Continuous, not one-time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/>
              </a:rPr>
              <a:t>Embedded in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Public Sans" panose="020B0604020202020204"/>
              </a:rPr>
              <a:t>Leader-enabled, not HR-owned</a:t>
            </a:r>
          </a:p>
        </p:txBody>
      </p:sp>
    </p:spTree>
    <p:extLst>
      <p:ext uri="{BB962C8B-B14F-4D97-AF65-F5344CB8AC3E}">
        <p14:creationId xmlns:p14="http://schemas.microsoft.com/office/powerpoint/2010/main" val="26172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81000" y="572928"/>
            <a:ext cx="876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+mj-lt"/>
              </a:rPr>
              <a:t>Group Activity: “Same Title, New Job”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8EF37-8596-9A19-113F-76867CA1891B}"/>
              </a:ext>
            </a:extLst>
          </p:cNvPr>
          <p:cNvSpPr txBox="1"/>
          <p:nvPr/>
        </p:nvSpPr>
        <p:spPr>
          <a:xfrm>
            <a:off x="281354" y="1169878"/>
            <a:ext cx="8405446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Public Sans" panose="020B0604020202020204" charset="0"/>
              </a:rPr>
              <a:t>Break into small groups.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Public Sans" panose="020B0604020202020204" charset="0"/>
              </a:rPr>
              <a:t>Pick one role in an organization.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Public Sans" panose="020B0604020202020204" charset="0"/>
              </a:rPr>
              <a:t>Identify what has changed in the work of that role in the last 2 years.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Public Sans" panose="020B0604020202020204" charset="0"/>
              </a:rPr>
              <a:t>Identify one capability now required that wasn’t before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Public Sans" panose="020B0604020202020204" charset="0"/>
              </a:rPr>
              <a:t>Identify where people are ‘figuring it out’ instead of being developed.</a:t>
            </a:r>
          </a:p>
        </p:txBody>
      </p:sp>
    </p:spTree>
    <p:extLst>
      <p:ext uri="{BB962C8B-B14F-4D97-AF65-F5344CB8AC3E}">
        <p14:creationId xmlns:p14="http://schemas.microsoft.com/office/powerpoint/2010/main" val="23356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F861D-12D5-0D66-15A7-284256F90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3091A0-44D8-641B-2E76-B6B6FCFC0607}"/>
              </a:ext>
            </a:extLst>
          </p:cNvPr>
          <p:cNvSpPr/>
          <p:nvPr/>
        </p:nvSpPr>
        <p:spPr bwMode="auto">
          <a:xfrm>
            <a:off x="0" y="463271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F09698CF-C2FF-E34A-65A3-0B77CF830F63}"/>
              </a:ext>
            </a:extLst>
          </p:cNvPr>
          <p:cNvSpPr txBox="1">
            <a:spLocks/>
          </p:cNvSpPr>
          <p:nvPr/>
        </p:nvSpPr>
        <p:spPr>
          <a:xfrm>
            <a:off x="381000" y="572929"/>
            <a:ext cx="876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+mj-lt"/>
              </a:rPr>
              <a:t>The 2026 Skill Mix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9C584-E09D-0A86-1DD7-1AC9979CB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88A7DD-B630-7A8B-EDBC-72AA481F2B53}"/>
              </a:ext>
            </a:extLst>
          </p:cNvPr>
          <p:cNvSpPr txBox="1"/>
          <p:nvPr/>
        </p:nvSpPr>
        <p:spPr>
          <a:xfrm>
            <a:off x="469965" y="3758297"/>
            <a:ext cx="8190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Which bucket do you think your organization is assuming people already have – but probably don’t?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84D0E32-B924-AE92-7A5C-273E24B6E0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/>
              <a:t>AI-Adjacent Skills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20F5DF0-1E28-4F6A-04CF-97CC16AA72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/>
              <a:t>Human </a:t>
            </a:r>
          </a:p>
          <a:p>
            <a:r>
              <a:rPr lang="en-US" sz="3600" dirty="0"/>
              <a:t>Skills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C239FFB-BAC6-8E77-49C2-D9B6262383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/>
              <a:t>Business &amp; System Skills</a:t>
            </a:r>
          </a:p>
        </p:txBody>
      </p:sp>
    </p:spTree>
    <p:extLst>
      <p:ext uri="{BB962C8B-B14F-4D97-AF65-F5344CB8AC3E}">
        <p14:creationId xmlns:p14="http://schemas.microsoft.com/office/powerpoint/2010/main" val="29906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theme/theme1.xml><?xml version="1.0" encoding="utf-8"?>
<a:theme xmlns:a="http://schemas.openxmlformats.org/drawingml/2006/main" name="Default Theme">
  <a:themeElements>
    <a:clrScheme name="SlideSalad Theme 34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747F83"/>
      </a:accent1>
      <a:accent2>
        <a:srgbClr val="949494"/>
      </a:accent2>
      <a:accent3>
        <a:srgbClr val="B6AF9D"/>
      </a:accent3>
      <a:accent4>
        <a:srgbClr val="D6CEB5"/>
      </a:accent4>
      <a:accent5>
        <a:srgbClr val="ACD0CA"/>
      </a:accent5>
      <a:accent6>
        <a:srgbClr val="ACD0C0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71A81D72198488B4C0867877695E0" ma:contentTypeVersion="19" ma:contentTypeDescription="Create a new document." ma:contentTypeScope="" ma:versionID="5e76510e54596e9ae571d9be3f2ea1d2">
  <xsd:schema xmlns:xsd="http://www.w3.org/2001/XMLSchema" xmlns:xs="http://www.w3.org/2001/XMLSchema" xmlns:p="http://schemas.microsoft.com/office/2006/metadata/properties" xmlns:ns2="b4dd7714-5d3b-4f08-aeb7-4ffa24dfaea1" xmlns:ns3="ae1e6540-5f17-45ce-ac76-c75d29f68c99" targetNamespace="http://schemas.microsoft.com/office/2006/metadata/properties" ma:root="true" ma:fieldsID="048a5f0bf164d540353f961635e70e06" ns2:_="" ns3:_="">
    <xsd:import namespace="b4dd7714-5d3b-4f08-aeb7-4ffa24dfaea1"/>
    <xsd:import namespace="ae1e6540-5f17-45ce-ac76-c75d29f68c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d7714-5d3b-4f08-aeb7-4ffa24dfa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3e3dc2-79b4-4fdd-a9a6-f669ca57ba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e6540-5f17-45ce-ac76-c75d29f68c9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b278290-09a0-463b-9345-e5994c128f3a}" ma:internalName="TaxCatchAll" ma:showField="CatchAllData" ma:web="ae1e6540-5f17-45ce-ac76-c75d29f68c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1e6540-5f17-45ce-ac76-c75d29f68c99" xsi:nil="true"/>
    <lcf76f155ced4ddcb4097134ff3c332f xmlns="b4dd7714-5d3b-4f08-aeb7-4ffa24dfae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F99573-11A3-4E9F-8B6E-C0C9E1DBD8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3522F9-6600-4416-A40A-C32122AED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d7714-5d3b-4f08-aeb7-4ffa24dfaea1"/>
    <ds:schemaRef ds:uri="ae1e6540-5f17-45ce-ac76-c75d29f68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668DF2-C038-4BA4-ADDC-3617B155142B}">
  <ds:schemaRefs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e1e6540-5f17-45ce-ac76-c75d29f68c99"/>
    <ds:schemaRef ds:uri="b4dd7714-5d3b-4f08-aeb7-4ffa24dfaea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1462</Words>
  <Application>Microsoft Office PowerPoint</Application>
  <PresentationFormat>On-screen Show (16:9)</PresentationFormat>
  <Paragraphs>229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Nova</vt:lpstr>
      <vt:lpstr>Calibri</vt:lpstr>
      <vt:lpstr>Public Sans</vt:lpstr>
      <vt:lpstr>Public Sans Bold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Brauss</dc:creator>
  <cp:lastModifiedBy>Matt Wideman</cp:lastModifiedBy>
  <cp:revision>8</cp:revision>
  <cp:lastPrinted>2019-12-13T19:28:26Z</cp:lastPrinted>
  <dcterms:created xsi:type="dcterms:W3CDTF">2019-05-23T14:43:42Z</dcterms:created>
  <dcterms:modified xsi:type="dcterms:W3CDTF">2026-01-06T20:22:34Z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0x0101002FE71A81D72198488B4C0867877695E0</vt:lpwstr>
  </property>
  <property fmtid="{D5CDD505-2E9C-101B-9397-08002B2CF9AE}" pid="3" name="Order">
    <vt:r8>99000</vt:r8>
  </property>
  <property fmtid="{D5CDD505-2E9C-101B-9397-08002B2CF9AE}" pid="4" name="MediaServiceImageTags">
    <vt:lpwstr/>
  </property>
</Properties>
</file>