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handoutMasterIdLst>
    <p:handoutMasterId r:id="rId17"/>
  </p:handoutMasterIdLst>
  <p:sldIdLst>
    <p:sldId id="314" r:id="rId5"/>
    <p:sldId id="626" r:id="rId6"/>
    <p:sldId id="627" r:id="rId7"/>
    <p:sldId id="628" r:id="rId8"/>
    <p:sldId id="629" r:id="rId9"/>
    <p:sldId id="630" r:id="rId10"/>
    <p:sldId id="631" r:id="rId11"/>
    <p:sldId id="632" r:id="rId12"/>
    <p:sldId id="633" r:id="rId13"/>
    <p:sldId id="634" r:id="rId14"/>
    <p:sldId id="635" r:id="rId15"/>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082A"/>
    <a:srgbClr val="C00000"/>
    <a:srgbClr val="FFFFFF"/>
    <a:srgbClr val="BFBFBF"/>
    <a:srgbClr val="E6E6E6"/>
    <a:srgbClr val="8C061C"/>
    <a:srgbClr val="000000"/>
    <a:srgbClr val="740618"/>
    <a:srgbClr val="480000"/>
    <a:srgbClr val="3B03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C01CA8-9B70-48EF-A961-879CB21E0BF0}" v="1" dt="2025-09-30T13:35:56.2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2" d="100"/>
          <a:sy n="92" d="100"/>
        </p:scale>
        <p:origin x="168" y="2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 Gfell" userId="505c8f57-88e7-4b4d-9ced-0c5492ce069c" providerId="ADAL" clId="{81923EE2-42EE-4A92-9D03-FB121E431373}"/>
    <pc:docChg chg="custSel addSld delSld modSld">
      <pc:chgData name="Kris Gfell" userId="505c8f57-88e7-4b4d-9ced-0c5492ce069c" providerId="ADAL" clId="{81923EE2-42EE-4A92-9D03-FB121E431373}" dt="2025-09-30T21:14:22.449" v="129" actId="113"/>
      <pc:docMkLst>
        <pc:docMk/>
      </pc:docMkLst>
      <pc:sldChg chg="del">
        <pc:chgData name="Kris Gfell" userId="505c8f57-88e7-4b4d-9ced-0c5492ce069c" providerId="ADAL" clId="{81923EE2-42EE-4A92-9D03-FB121E431373}" dt="2025-09-30T13:36:13.142" v="55" actId="47"/>
        <pc:sldMkLst>
          <pc:docMk/>
          <pc:sldMk cId="1178812357" sldId="281"/>
        </pc:sldMkLst>
      </pc:sldChg>
      <pc:sldChg chg="del">
        <pc:chgData name="Kris Gfell" userId="505c8f57-88e7-4b4d-9ced-0c5492ce069c" providerId="ADAL" clId="{81923EE2-42EE-4A92-9D03-FB121E431373}" dt="2025-09-29T22:46:15.802" v="12" actId="47"/>
        <pc:sldMkLst>
          <pc:docMk/>
          <pc:sldMk cId="473951269" sldId="295"/>
        </pc:sldMkLst>
      </pc:sldChg>
      <pc:sldChg chg="del">
        <pc:chgData name="Kris Gfell" userId="505c8f57-88e7-4b4d-9ced-0c5492ce069c" providerId="ADAL" clId="{81923EE2-42EE-4A92-9D03-FB121E431373}" dt="2025-09-29T22:46:12.612" v="9" actId="47"/>
        <pc:sldMkLst>
          <pc:docMk/>
          <pc:sldMk cId="894363789" sldId="296"/>
        </pc:sldMkLst>
      </pc:sldChg>
      <pc:sldChg chg="del">
        <pc:chgData name="Kris Gfell" userId="505c8f57-88e7-4b4d-9ced-0c5492ce069c" providerId="ADAL" clId="{81923EE2-42EE-4A92-9D03-FB121E431373}" dt="2025-09-29T22:46:21.117" v="13" actId="47"/>
        <pc:sldMkLst>
          <pc:docMk/>
          <pc:sldMk cId="1176606318" sldId="297"/>
        </pc:sldMkLst>
      </pc:sldChg>
      <pc:sldChg chg="del">
        <pc:chgData name="Kris Gfell" userId="505c8f57-88e7-4b4d-9ced-0c5492ce069c" providerId="ADAL" clId="{81923EE2-42EE-4A92-9D03-FB121E431373}" dt="2025-09-29T22:46:13.640" v="10" actId="47"/>
        <pc:sldMkLst>
          <pc:docMk/>
          <pc:sldMk cId="603258405" sldId="299"/>
        </pc:sldMkLst>
      </pc:sldChg>
      <pc:sldChg chg="del">
        <pc:chgData name="Kris Gfell" userId="505c8f57-88e7-4b4d-9ced-0c5492ce069c" providerId="ADAL" clId="{81923EE2-42EE-4A92-9D03-FB121E431373}" dt="2025-09-29T22:46:14.742" v="11" actId="47"/>
        <pc:sldMkLst>
          <pc:docMk/>
          <pc:sldMk cId="1627638332" sldId="331"/>
        </pc:sldMkLst>
      </pc:sldChg>
      <pc:sldChg chg="del">
        <pc:chgData name="Kris Gfell" userId="505c8f57-88e7-4b4d-9ced-0c5492ce069c" providerId="ADAL" clId="{81923EE2-42EE-4A92-9D03-FB121E431373}" dt="2025-09-29T22:46:11.489" v="8" actId="47"/>
        <pc:sldMkLst>
          <pc:docMk/>
          <pc:sldMk cId="2986823717" sldId="332"/>
        </pc:sldMkLst>
      </pc:sldChg>
      <pc:sldChg chg="del">
        <pc:chgData name="Kris Gfell" userId="505c8f57-88e7-4b4d-9ced-0c5492ce069c" providerId="ADAL" clId="{81923EE2-42EE-4A92-9D03-FB121E431373}" dt="2025-09-29T22:46:32.297" v="14" actId="47"/>
        <pc:sldMkLst>
          <pc:docMk/>
          <pc:sldMk cId="3959895491" sldId="617"/>
        </pc:sldMkLst>
      </pc:sldChg>
      <pc:sldChg chg="del">
        <pc:chgData name="Kris Gfell" userId="505c8f57-88e7-4b4d-9ced-0c5492ce069c" providerId="ADAL" clId="{81923EE2-42EE-4A92-9D03-FB121E431373}" dt="2025-09-29T22:46:35.202" v="15" actId="47"/>
        <pc:sldMkLst>
          <pc:docMk/>
          <pc:sldMk cId="1536393542" sldId="625"/>
        </pc:sldMkLst>
      </pc:sldChg>
      <pc:sldChg chg="delSp modSp mod">
        <pc:chgData name="Kris Gfell" userId="505c8f57-88e7-4b4d-9ced-0c5492ce069c" providerId="ADAL" clId="{81923EE2-42EE-4A92-9D03-FB121E431373}" dt="2025-09-30T21:09:23.496" v="75" actId="2711"/>
        <pc:sldMkLst>
          <pc:docMk/>
          <pc:sldMk cId="3489014495" sldId="626"/>
        </pc:sldMkLst>
        <pc:spChg chg="mod">
          <ac:chgData name="Kris Gfell" userId="505c8f57-88e7-4b4d-9ced-0c5492ce069c" providerId="ADAL" clId="{81923EE2-42EE-4A92-9D03-FB121E431373}" dt="2025-09-30T21:09:23.496" v="75" actId="2711"/>
          <ac:spMkLst>
            <pc:docMk/>
            <pc:sldMk cId="3489014495" sldId="626"/>
            <ac:spMk id="7" creationId="{F1FB9EC2-6374-B1E2-810A-9FEDACBEE12F}"/>
          </ac:spMkLst>
        </pc:spChg>
        <pc:spChg chg="mod">
          <ac:chgData name="Kris Gfell" userId="505c8f57-88e7-4b4d-9ced-0c5492ce069c" providerId="ADAL" clId="{81923EE2-42EE-4A92-9D03-FB121E431373}" dt="2025-09-30T21:09:23.496" v="75" actId="2711"/>
          <ac:spMkLst>
            <pc:docMk/>
            <pc:sldMk cId="3489014495" sldId="626"/>
            <ac:spMk id="8" creationId="{C3C00F8A-FB54-0323-E3B6-F275A4C2B59A}"/>
          </ac:spMkLst>
        </pc:spChg>
        <pc:picChg chg="del">
          <ac:chgData name="Kris Gfell" userId="505c8f57-88e7-4b4d-9ced-0c5492ce069c" providerId="ADAL" clId="{81923EE2-42EE-4A92-9D03-FB121E431373}" dt="2025-09-29T22:45:10.345" v="1" actId="478"/>
          <ac:picMkLst>
            <pc:docMk/>
            <pc:sldMk cId="3489014495" sldId="626"/>
            <ac:picMk id="6" creationId="{E4D1A82F-90D1-7446-EE83-35E1E0AC9776}"/>
          </ac:picMkLst>
        </pc:picChg>
      </pc:sldChg>
      <pc:sldChg chg="delSp modSp mod">
        <pc:chgData name="Kris Gfell" userId="505c8f57-88e7-4b4d-9ced-0c5492ce069c" providerId="ADAL" clId="{81923EE2-42EE-4A92-9D03-FB121E431373}" dt="2025-09-30T21:14:22.449" v="129" actId="113"/>
        <pc:sldMkLst>
          <pc:docMk/>
          <pc:sldMk cId="1628485446" sldId="627"/>
        </pc:sldMkLst>
        <pc:spChg chg="mod">
          <ac:chgData name="Kris Gfell" userId="505c8f57-88e7-4b4d-9ced-0c5492ce069c" providerId="ADAL" clId="{81923EE2-42EE-4A92-9D03-FB121E431373}" dt="2025-09-30T21:14:22.449" v="129" actId="113"/>
          <ac:spMkLst>
            <pc:docMk/>
            <pc:sldMk cId="1628485446" sldId="627"/>
            <ac:spMk id="8" creationId="{4896F1AE-BE99-708C-9216-4E4C6596FE31}"/>
          </ac:spMkLst>
        </pc:spChg>
        <pc:picChg chg="del">
          <ac:chgData name="Kris Gfell" userId="505c8f57-88e7-4b4d-9ced-0c5492ce069c" providerId="ADAL" clId="{81923EE2-42EE-4A92-9D03-FB121E431373}" dt="2025-09-29T22:45:07.866" v="0" actId="478"/>
          <ac:picMkLst>
            <pc:docMk/>
            <pc:sldMk cId="1628485446" sldId="627"/>
            <ac:picMk id="6" creationId="{5C3EEB76-A9E7-3001-4C3A-CBA90B7CF80B}"/>
          </ac:picMkLst>
        </pc:picChg>
      </pc:sldChg>
      <pc:sldChg chg="delSp modSp mod">
        <pc:chgData name="Kris Gfell" userId="505c8f57-88e7-4b4d-9ced-0c5492ce069c" providerId="ADAL" clId="{81923EE2-42EE-4A92-9D03-FB121E431373}" dt="2025-09-30T21:13:56.307" v="126" actId="404"/>
        <pc:sldMkLst>
          <pc:docMk/>
          <pc:sldMk cId="1255208736" sldId="628"/>
        </pc:sldMkLst>
        <pc:spChg chg="mod">
          <ac:chgData name="Kris Gfell" userId="505c8f57-88e7-4b4d-9ced-0c5492ce069c" providerId="ADAL" clId="{81923EE2-42EE-4A92-9D03-FB121E431373}" dt="2025-09-30T21:13:56.307" v="126" actId="404"/>
          <ac:spMkLst>
            <pc:docMk/>
            <pc:sldMk cId="1255208736" sldId="628"/>
            <ac:spMk id="8" creationId="{ACF15FD5-9FAB-6686-7E7F-F1BE7756727A}"/>
          </ac:spMkLst>
        </pc:spChg>
        <pc:picChg chg="del">
          <ac:chgData name="Kris Gfell" userId="505c8f57-88e7-4b4d-9ced-0c5492ce069c" providerId="ADAL" clId="{81923EE2-42EE-4A92-9D03-FB121E431373}" dt="2025-09-29T22:45:50.999" v="2" actId="478"/>
          <ac:picMkLst>
            <pc:docMk/>
            <pc:sldMk cId="1255208736" sldId="628"/>
            <ac:picMk id="6" creationId="{0A988EA4-680A-86A6-AF1B-1912406825F5}"/>
          </ac:picMkLst>
        </pc:picChg>
      </pc:sldChg>
      <pc:sldChg chg="delSp modSp mod">
        <pc:chgData name="Kris Gfell" userId="505c8f57-88e7-4b4d-9ced-0c5492ce069c" providerId="ADAL" clId="{81923EE2-42EE-4A92-9D03-FB121E431373}" dt="2025-09-30T21:13:01.122" v="122" actId="2711"/>
        <pc:sldMkLst>
          <pc:docMk/>
          <pc:sldMk cId="4219214380" sldId="629"/>
        </pc:sldMkLst>
        <pc:spChg chg="mod">
          <ac:chgData name="Kris Gfell" userId="505c8f57-88e7-4b4d-9ced-0c5492ce069c" providerId="ADAL" clId="{81923EE2-42EE-4A92-9D03-FB121E431373}" dt="2025-09-30T21:13:01.122" v="122" actId="2711"/>
          <ac:spMkLst>
            <pc:docMk/>
            <pc:sldMk cId="4219214380" sldId="629"/>
            <ac:spMk id="8" creationId="{B73E2909-544A-042F-7F4D-69D6EA3CD99C}"/>
          </ac:spMkLst>
        </pc:spChg>
        <pc:picChg chg="del">
          <ac:chgData name="Kris Gfell" userId="505c8f57-88e7-4b4d-9ced-0c5492ce069c" providerId="ADAL" clId="{81923EE2-42EE-4A92-9D03-FB121E431373}" dt="2025-09-29T22:45:54.519" v="3" actId="478"/>
          <ac:picMkLst>
            <pc:docMk/>
            <pc:sldMk cId="4219214380" sldId="629"/>
            <ac:picMk id="6" creationId="{E572BC2B-33A0-9513-861D-8E67BC6CB67D}"/>
          </ac:picMkLst>
        </pc:picChg>
      </pc:sldChg>
      <pc:sldChg chg="delSp modSp mod">
        <pc:chgData name="Kris Gfell" userId="505c8f57-88e7-4b4d-9ced-0c5492ce069c" providerId="ADAL" clId="{81923EE2-42EE-4A92-9D03-FB121E431373}" dt="2025-09-30T21:12:34.596" v="121" actId="33524"/>
        <pc:sldMkLst>
          <pc:docMk/>
          <pc:sldMk cId="2526382519" sldId="630"/>
        </pc:sldMkLst>
        <pc:spChg chg="mod">
          <ac:chgData name="Kris Gfell" userId="505c8f57-88e7-4b4d-9ced-0c5492ce069c" providerId="ADAL" clId="{81923EE2-42EE-4A92-9D03-FB121E431373}" dt="2025-09-30T21:12:34.596" v="121" actId="33524"/>
          <ac:spMkLst>
            <pc:docMk/>
            <pc:sldMk cId="2526382519" sldId="630"/>
            <ac:spMk id="8" creationId="{020A0804-84C0-24D8-95B4-B98F5506A6A0}"/>
          </ac:spMkLst>
        </pc:spChg>
        <pc:picChg chg="del">
          <ac:chgData name="Kris Gfell" userId="505c8f57-88e7-4b4d-9ced-0c5492ce069c" providerId="ADAL" clId="{81923EE2-42EE-4A92-9D03-FB121E431373}" dt="2025-09-29T22:45:58.055" v="4" actId="478"/>
          <ac:picMkLst>
            <pc:docMk/>
            <pc:sldMk cId="2526382519" sldId="630"/>
            <ac:picMk id="6" creationId="{57D1A388-8BBD-F7B4-0270-C9639247E2C1}"/>
          </ac:picMkLst>
        </pc:picChg>
      </pc:sldChg>
      <pc:sldChg chg="delSp modSp mod">
        <pc:chgData name="Kris Gfell" userId="505c8f57-88e7-4b4d-9ced-0c5492ce069c" providerId="ADAL" clId="{81923EE2-42EE-4A92-9D03-FB121E431373}" dt="2025-09-30T21:11:46.551" v="119" actId="2711"/>
        <pc:sldMkLst>
          <pc:docMk/>
          <pc:sldMk cId="4174097945" sldId="631"/>
        </pc:sldMkLst>
        <pc:spChg chg="mod">
          <ac:chgData name="Kris Gfell" userId="505c8f57-88e7-4b4d-9ced-0c5492ce069c" providerId="ADAL" clId="{81923EE2-42EE-4A92-9D03-FB121E431373}" dt="2025-09-30T21:11:46.551" v="119" actId="2711"/>
          <ac:spMkLst>
            <pc:docMk/>
            <pc:sldMk cId="4174097945" sldId="631"/>
            <ac:spMk id="8" creationId="{05280ED1-69FA-07D4-4DDC-737B94E49A26}"/>
          </ac:spMkLst>
        </pc:spChg>
        <pc:picChg chg="del">
          <ac:chgData name="Kris Gfell" userId="505c8f57-88e7-4b4d-9ced-0c5492ce069c" providerId="ADAL" clId="{81923EE2-42EE-4A92-9D03-FB121E431373}" dt="2025-09-29T22:46:01.063" v="5" actId="478"/>
          <ac:picMkLst>
            <pc:docMk/>
            <pc:sldMk cId="4174097945" sldId="631"/>
            <ac:picMk id="6" creationId="{8AED86FF-A073-1468-F509-D933ACB66DDC}"/>
          </ac:picMkLst>
        </pc:picChg>
      </pc:sldChg>
      <pc:sldChg chg="delSp modSp mod">
        <pc:chgData name="Kris Gfell" userId="505c8f57-88e7-4b4d-9ced-0c5492ce069c" providerId="ADAL" clId="{81923EE2-42EE-4A92-9D03-FB121E431373}" dt="2025-09-30T21:11:29.924" v="115" actId="404"/>
        <pc:sldMkLst>
          <pc:docMk/>
          <pc:sldMk cId="4022932284" sldId="632"/>
        </pc:sldMkLst>
        <pc:spChg chg="mod">
          <ac:chgData name="Kris Gfell" userId="505c8f57-88e7-4b4d-9ced-0c5492ce069c" providerId="ADAL" clId="{81923EE2-42EE-4A92-9D03-FB121E431373}" dt="2025-09-30T21:11:29.924" v="115" actId="404"/>
          <ac:spMkLst>
            <pc:docMk/>
            <pc:sldMk cId="4022932284" sldId="632"/>
            <ac:spMk id="8" creationId="{CE19DD1F-1B85-09FF-2E0A-54323A9AE594}"/>
          </ac:spMkLst>
        </pc:spChg>
        <pc:picChg chg="del">
          <ac:chgData name="Kris Gfell" userId="505c8f57-88e7-4b4d-9ced-0c5492ce069c" providerId="ADAL" clId="{81923EE2-42EE-4A92-9D03-FB121E431373}" dt="2025-09-29T22:46:04.384" v="6" actId="478"/>
          <ac:picMkLst>
            <pc:docMk/>
            <pc:sldMk cId="4022932284" sldId="632"/>
            <ac:picMk id="6" creationId="{A8619750-3515-147E-7412-3B2C0FD2688C}"/>
          </ac:picMkLst>
        </pc:picChg>
      </pc:sldChg>
      <pc:sldChg chg="delSp modSp mod">
        <pc:chgData name="Kris Gfell" userId="505c8f57-88e7-4b4d-9ced-0c5492ce069c" providerId="ADAL" clId="{81923EE2-42EE-4A92-9D03-FB121E431373}" dt="2025-09-30T21:11:09.708" v="113" actId="404"/>
        <pc:sldMkLst>
          <pc:docMk/>
          <pc:sldMk cId="2458384363" sldId="633"/>
        </pc:sldMkLst>
        <pc:spChg chg="mod">
          <ac:chgData name="Kris Gfell" userId="505c8f57-88e7-4b4d-9ced-0c5492ce069c" providerId="ADAL" clId="{81923EE2-42EE-4A92-9D03-FB121E431373}" dt="2025-09-30T21:11:09.708" v="113" actId="404"/>
          <ac:spMkLst>
            <pc:docMk/>
            <pc:sldMk cId="2458384363" sldId="633"/>
            <ac:spMk id="8" creationId="{C574969E-9315-ABE7-5147-5CB1263BBA5B}"/>
          </ac:spMkLst>
        </pc:spChg>
        <pc:picChg chg="del">
          <ac:chgData name="Kris Gfell" userId="505c8f57-88e7-4b4d-9ced-0c5492ce069c" providerId="ADAL" clId="{81923EE2-42EE-4A92-9D03-FB121E431373}" dt="2025-09-29T22:46:06.472" v="7" actId="478"/>
          <ac:picMkLst>
            <pc:docMk/>
            <pc:sldMk cId="2458384363" sldId="633"/>
            <ac:picMk id="6" creationId="{CBEA260B-3AB6-C5C1-58F6-EB4B4B8ED1E4}"/>
          </ac:picMkLst>
        </pc:picChg>
      </pc:sldChg>
      <pc:sldChg chg="delSp modSp mod">
        <pc:chgData name="Kris Gfell" userId="505c8f57-88e7-4b4d-9ced-0c5492ce069c" providerId="ADAL" clId="{81923EE2-42EE-4A92-9D03-FB121E431373}" dt="2025-09-30T21:10:48.904" v="110" actId="2711"/>
        <pc:sldMkLst>
          <pc:docMk/>
          <pc:sldMk cId="393646740" sldId="634"/>
        </pc:sldMkLst>
        <pc:spChg chg="mod">
          <ac:chgData name="Kris Gfell" userId="505c8f57-88e7-4b4d-9ced-0c5492ce069c" providerId="ADAL" clId="{81923EE2-42EE-4A92-9D03-FB121E431373}" dt="2025-09-30T21:10:48.904" v="110" actId="2711"/>
          <ac:spMkLst>
            <pc:docMk/>
            <pc:sldMk cId="393646740" sldId="634"/>
            <ac:spMk id="4" creationId="{E7B59A10-AE8D-8531-CE04-092A660C5FD1}"/>
          </ac:spMkLst>
        </pc:spChg>
        <pc:picChg chg="del">
          <ac:chgData name="Kris Gfell" userId="505c8f57-88e7-4b4d-9ced-0c5492ce069c" providerId="ADAL" clId="{81923EE2-42EE-4A92-9D03-FB121E431373}" dt="2025-09-30T13:35:35.041" v="41" actId="478"/>
          <ac:picMkLst>
            <pc:docMk/>
            <pc:sldMk cId="393646740" sldId="634"/>
            <ac:picMk id="8" creationId="{7C6368A0-C72E-D001-CA7A-FCD3A1767877}"/>
          </ac:picMkLst>
        </pc:picChg>
      </pc:sldChg>
      <pc:sldChg chg="addSp delSp modSp add mod">
        <pc:chgData name="Kris Gfell" userId="505c8f57-88e7-4b4d-9ced-0c5492ce069c" providerId="ADAL" clId="{81923EE2-42EE-4A92-9D03-FB121E431373}" dt="2025-09-30T13:36:08.396" v="54" actId="478"/>
        <pc:sldMkLst>
          <pc:docMk/>
          <pc:sldMk cId="2930507321" sldId="635"/>
        </pc:sldMkLst>
        <pc:spChg chg="mod">
          <ac:chgData name="Kris Gfell" userId="505c8f57-88e7-4b4d-9ced-0c5492ce069c" providerId="ADAL" clId="{81923EE2-42EE-4A92-9D03-FB121E431373}" dt="2025-09-30T13:36:01.900" v="52" actId="20577"/>
          <ac:spMkLst>
            <pc:docMk/>
            <pc:sldMk cId="2930507321" sldId="635"/>
            <ac:spMk id="2" creationId="{74416C40-7045-FC44-15A0-138B01162D6D}"/>
          </ac:spMkLst>
        </pc:spChg>
        <pc:spChg chg="del">
          <ac:chgData name="Kris Gfell" userId="505c8f57-88e7-4b4d-9ced-0c5492ce069c" providerId="ADAL" clId="{81923EE2-42EE-4A92-9D03-FB121E431373}" dt="2025-09-30T13:36:04.896" v="53" actId="478"/>
          <ac:spMkLst>
            <pc:docMk/>
            <pc:sldMk cId="2930507321" sldId="635"/>
            <ac:spMk id="3" creationId="{3AECA73C-64FD-4738-ADF9-5D06AA45C53C}"/>
          </ac:spMkLst>
        </pc:spChg>
        <pc:spChg chg="add del mod">
          <ac:chgData name="Kris Gfell" userId="505c8f57-88e7-4b4d-9ced-0c5492ce069c" providerId="ADAL" clId="{81923EE2-42EE-4A92-9D03-FB121E431373}" dt="2025-09-30T13:36:08.396" v="54" actId="478"/>
          <ac:spMkLst>
            <pc:docMk/>
            <pc:sldMk cId="2930507321" sldId="635"/>
            <ac:spMk id="10" creationId="{E5A279FE-BED5-0730-0D34-5FB883C8B08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B11A49E-6EBD-0D48-6DD1-4F6C6473152B}"/>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0ED9D983-80FD-8B1D-D103-85A744A45A71}"/>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fld id="{E0EBCEB3-5C7E-4274-9272-317CCE5E7DB0}" type="datetimeFigureOut">
              <a:rPr lang="en-US" smtClean="0"/>
              <a:t>9/30/2025</a:t>
            </a:fld>
            <a:endParaRPr lang="en-US" dirty="0"/>
          </a:p>
        </p:txBody>
      </p:sp>
      <p:sp>
        <p:nvSpPr>
          <p:cNvPr id="4" name="Footer Placeholder 3">
            <a:extLst>
              <a:ext uri="{FF2B5EF4-FFF2-40B4-BE49-F238E27FC236}">
                <a16:creationId xmlns:a16="http://schemas.microsoft.com/office/drawing/2014/main" id="{CBC247FA-9B82-9EC9-A4A1-451357D2D384}"/>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30A83F2-B30F-FFEF-F1E3-26F5CB44644F}"/>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20E24DA1-714D-49D8-B3B9-0A281A2B55C7}" type="slidenum">
              <a:rPr lang="en-US" smtClean="0"/>
              <a:t>‹#›</a:t>
            </a:fld>
            <a:endParaRPr lang="en-US" dirty="0"/>
          </a:p>
        </p:txBody>
      </p:sp>
    </p:spTree>
    <p:extLst>
      <p:ext uri="{BB962C8B-B14F-4D97-AF65-F5344CB8AC3E}">
        <p14:creationId xmlns:p14="http://schemas.microsoft.com/office/powerpoint/2010/main" val="407565506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8F8DF08C-6690-43F7-9558-7CF96E63CA72}" type="datetimeFigureOut">
              <a:rPr lang="en-US" smtClean="0"/>
              <a:t>9/30/2025</a:t>
            </a:fld>
            <a:endParaRPr lang="en-US" dirty="0"/>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F867582C-C970-4F72-A270-29B1C9772A1B}" type="slidenum">
              <a:rPr lang="en-US" smtClean="0"/>
              <a:t>‹#›</a:t>
            </a:fld>
            <a:endParaRPr lang="en-US" dirty="0"/>
          </a:p>
        </p:txBody>
      </p:sp>
    </p:spTree>
    <p:extLst>
      <p:ext uri="{BB962C8B-B14F-4D97-AF65-F5344CB8AC3E}">
        <p14:creationId xmlns:p14="http://schemas.microsoft.com/office/powerpoint/2010/main" val="338692941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96745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142FB-4998-8197-7B52-FE05534DFB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42C360-E8CB-BCD7-B768-631F67AA70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E6D968-4B5D-12F6-ADDE-B73CFEDD96B6}"/>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326017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67F7A7-7C28-E39B-9D3F-F313483164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D7DF68-8003-39CA-7620-B852A4BE30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118DC9-D4F4-4BF7-85F3-A3109B89F6D0}"/>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06693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0FA31-3AD4-36D3-0C15-60DA2467D9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01885B-ED33-A2E7-5779-FECBC65245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40E750-6090-01B1-B6BB-F48E827EAE6D}"/>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313877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160257-8391-4577-A9F5-58AAEA9E22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FAFE0A-62BF-B006-329D-04E6DE83B6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AE8092-C5BD-7300-C4AB-61E9EF90F377}"/>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457884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2105B3-E132-1732-142D-1C8D5B64BC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C83A55-A04C-DDBF-4C61-D4E968B5A9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B19E1C-CC9B-88FC-A9D0-80B4487773F4}"/>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418806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DCDD1-A8AF-E36F-606C-BC9C9B2AA0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276645-DA2F-F451-5B0B-B850706420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8D2800-791F-8751-6F64-C278E090E126}"/>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929147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6A59D-1301-1EC8-EBD8-D7A463C9E8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7C982F-F972-BEAF-42D6-A5DF880578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D64647-2A27-8932-5ACE-3B7DB25237CD}"/>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326631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169E9-C31B-2E1E-CB3B-E61A69C50D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E91AF4-5E4A-922B-AF84-3D055855CC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0FE99D-1B54-A8F5-08C3-CCDF9A459006}"/>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50351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B15CA7-4AD6-A0CA-A4DC-08743F80E4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85038F-1A7A-5A35-1D36-E3498F4361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45BD13-F979-145E-9253-D269B48905E4}"/>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33982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1A937B-A42C-0E2A-95DE-2B25E79AA4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16313B-FE84-610E-FC49-69105A028E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BF1B73-A90D-21AF-ACA5-DD863FA307A7}"/>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90571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1AC85-2B8F-FF85-8703-BFA94EC5505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A1649D4-A44D-ABBC-AE06-FE7B7DACD5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757CB63-ABCB-6F12-A792-DAC2147227CD}"/>
              </a:ext>
            </a:extLst>
          </p:cNvPr>
          <p:cNvSpPr>
            <a:spLocks noGrp="1"/>
          </p:cNvSpPr>
          <p:nvPr>
            <p:ph type="dt" sz="half" idx="10"/>
          </p:nvPr>
        </p:nvSpPr>
        <p:spPr/>
        <p:txBody>
          <a:bodyPr/>
          <a:lstStyle/>
          <a:p>
            <a:fld id="{2E2B1892-FC5D-4C16-A2AE-16334152B676}" type="datetimeFigureOut">
              <a:rPr lang="en-US" smtClean="0"/>
              <a:t>9/30/2025</a:t>
            </a:fld>
            <a:endParaRPr lang="en-US" dirty="0"/>
          </a:p>
        </p:txBody>
      </p:sp>
      <p:sp>
        <p:nvSpPr>
          <p:cNvPr id="5" name="Footer Placeholder 4">
            <a:extLst>
              <a:ext uri="{FF2B5EF4-FFF2-40B4-BE49-F238E27FC236}">
                <a16:creationId xmlns:a16="http://schemas.microsoft.com/office/drawing/2014/main" id="{E719EE59-3CF0-AD43-783F-175E83D63D5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07786C9-BFF8-A274-1A6E-EE438187A960}"/>
              </a:ext>
            </a:extLst>
          </p:cNvPr>
          <p:cNvSpPr>
            <a:spLocks noGrp="1"/>
          </p:cNvSpPr>
          <p:nvPr>
            <p:ph type="sldNum" sz="quarter" idx="12"/>
          </p:nvPr>
        </p:nvSpPr>
        <p:spPr/>
        <p:txBody>
          <a:bodyPr/>
          <a:lstStyle/>
          <a:p>
            <a:fld id="{5BB9A6DB-1EEA-47EB-87F9-6A301E1EB5CF}" type="slidenum">
              <a:rPr lang="en-US" smtClean="0"/>
              <a:t>‹#›</a:t>
            </a:fld>
            <a:endParaRPr lang="en-US" dirty="0"/>
          </a:p>
        </p:txBody>
      </p:sp>
    </p:spTree>
    <p:extLst>
      <p:ext uri="{BB962C8B-B14F-4D97-AF65-F5344CB8AC3E}">
        <p14:creationId xmlns:p14="http://schemas.microsoft.com/office/powerpoint/2010/main" val="68421172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D3A64-6821-2A6C-C534-7A72E199861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D61DCEC-342A-4BB3-080F-AEBF0CC604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71B3D9-7ACB-4D7E-7656-492BA6857C8F}"/>
              </a:ext>
            </a:extLst>
          </p:cNvPr>
          <p:cNvSpPr>
            <a:spLocks noGrp="1"/>
          </p:cNvSpPr>
          <p:nvPr>
            <p:ph type="dt" sz="half" idx="10"/>
          </p:nvPr>
        </p:nvSpPr>
        <p:spPr/>
        <p:txBody>
          <a:bodyPr/>
          <a:lstStyle/>
          <a:p>
            <a:fld id="{2E2B1892-FC5D-4C16-A2AE-16334152B676}" type="datetimeFigureOut">
              <a:rPr lang="en-US" smtClean="0"/>
              <a:t>9/30/2025</a:t>
            </a:fld>
            <a:endParaRPr lang="en-US" dirty="0"/>
          </a:p>
        </p:txBody>
      </p:sp>
      <p:sp>
        <p:nvSpPr>
          <p:cNvPr id="5" name="Footer Placeholder 4">
            <a:extLst>
              <a:ext uri="{FF2B5EF4-FFF2-40B4-BE49-F238E27FC236}">
                <a16:creationId xmlns:a16="http://schemas.microsoft.com/office/drawing/2014/main" id="{32D9B816-55CA-DF52-582A-B2AB4C27E0F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C1432EC-5287-BBB2-A7DF-E7CD640AD6B1}"/>
              </a:ext>
            </a:extLst>
          </p:cNvPr>
          <p:cNvSpPr>
            <a:spLocks noGrp="1"/>
          </p:cNvSpPr>
          <p:nvPr>
            <p:ph type="sldNum" sz="quarter" idx="12"/>
          </p:nvPr>
        </p:nvSpPr>
        <p:spPr/>
        <p:txBody>
          <a:bodyPr/>
          <a:lstStyle/>
          <a:p>
            <a:fld id="{5BB9A6DB-1EEA-47EB-87F9-6A301E1EB5CF}" type="slidenum">
              <a:rPr lang="en-US" smtClean="0"/>
              <a:t>‹#›</a:t>
            </a:fld>
            <a:endParaRPr lang="en-US" dirty="0"/>
          </a:p>
        </p:txBody>
      </p:sp>
    </p:spTree>
    <p:extLst>
      <p:ext uri="{BB962C8B-B14F-4D97-AF65-F5344CB8AC3E}">
        <p14:creationId xmlns:p14="http://schemas.microsoft.com/office/powerpoint/2010/main" val="2709786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03B4217-70F3-08A1-E036-E0C85D6F4C9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CD9FC7E-E150-22CC-7E7D-0885EA290AA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549F5C-0165-00D4-1517-7FD8FA79148C}"/>
              </a:ext>
            </a:extLst>
          </p:cNvPr>
          <p:cNvSpPr>
            <a:spLocks noGrp="1"/>
          </p:cNvSpPr>
          <p:nvPr>
            <p:ph type="dt" sz="half" idx="10"/>
          </p:nvPr>
        </p:nvSpPr>
        <p:spPr/>
        <p:txBody>
          <a:bodyPr/>
          <a:lstStyle/>
          <a:p>
            <a:fld id="{2E2B1892-FC5D-4C16-A2AE-16334152B676}" type="datetimeFigureOut">
              <a:rPr lang="en-US" smtClean="0"/>
              <a:t>9/30/2025</a:t>
            </a:fld>
            <a:endParaRPr lang="en-US" dirty="0"/>
          </a:p>
        </p:txBody>
      </p:sp>
      <p:sp>
        <p:nvSpPr>
          <p:cNvPr id="5" name="Footer Placeholder 4">
            <a:extLst>
              <a:ext uri="{FF2B5EF4-FFF2-40B4-BE49-F238E27FC236}">
                <a16:creationId xmlns:a16="http://schemas.microsoft.com/office/drawing/2014/main" id="{AA4C6E16-F239-E801-FB3A-462057AE639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DBB5B90-526F-A460-E1B9-0890D4FCFF46}"/>
              </a:ext>
            </a:extLst>
          </p:cNvPr>
          <p:cNvSpPr>
            <a:spLocks noGrp="1"/>
          </p:cNvSpPr>
          <p:nvPr>
            <p:ph type="sldNum" sz="quarter" idx="12"/>
          </p:nvPr>
        </p:nvSpPr>
        <p:spPr/>
        <p:txBody>
          <a:bodyPr/>
          <a:lstStyle/>
          <a:p>
            <a:fld id="{5BB9A6DB-1EEA-47EB-87F9-6A301E1EB5CF}" type="slidenum">
              <a:rPr lang="en-US" smtClean="0"/>
              <a:t>‹#›</a:t>
            </a:fld>
            <a:endParaRPr lang="en-US" dirty="0"/>
          </a:p>
        </p:txBody>
      </p:sp>
    </p:spTree>
    <p:extLst>
      <p:ext uri="{BB962C8B-B14F-4D97-AF65-F5344CB8AC3E}">
        <p14:creationId xmlns:p14="http://schemas.microsoft.com/office/powerpoint/2010/main" val="1227267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2EF8E-7859-CA7C-9738-14BC5E5ED3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481773E-0143-F6D5-BF4F-551BFE73D7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44A3C2-FF08-538E-1904-A2B528A39D07}"/>
              </a:ext>
            </a:extLst>
          </p:cNvPr>
          <p:cNvSpPr>
            <a:spLocks noGrp="1"/>
          </p:cNvSpPr>
          <p:nvPr>
            <p:ph type="dt" sz="half" idx="10"/>
          </p:nvPr>
        </p:nvSpPr>
        <p:spPr/>
        <p:txBody>
          <a:bodyPr/>
          <a:lstStyle/>
          <a:p>
            <a:fld id="{2E2B1892-FC5D-4C16-A2AE-16334152B676}" type="datetimeFigureOut">
              <a:rPr lang="en-US" smtClean="0"/>
              <a:t>9/30/2025</a:t>
            </a:fld>
            <a:endParaRPr lang="en-US" dirty="0"/>
          </a:p>
        </p:txBody>
      </p:sp>
      <p:sp>
        <p:nvSpPr>
          <p:cNvPr id="5" name="Footer Placeholder 4">
            <a:extLst>
              <a:ext uri="{FF2B5EF4-FFF2-40B4-BE49-F238E27FC236}">
                <a16:creationId xmlns:a16="http://schemas.microsoft.com/office/drawing/2014/main" id="{C9617D6E-0F21-B71B-324C-6D1BCCC344D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7C6DBF-251D-3657-26F5-C8E9596867B5}"/>
              </a:ext>
            </a:extLst>
          </p:cNvPr>
          <p:cNvSpPr>
            <a:spLocks noGrp="1"/>
          </p:cNvSpPr>
          <p:nvPr>
            <p:ph type="sldNum" sz="quarter" idx="12"/>
          </p:nvPr>
        </p:nvSpPr>
        <p:spPr/>
        <p:txBody>
          <a:bodyPr/>
          <a:lstStyle/>
          <a:p>
            <a:fld id="{5BB9A6DB-1EEA-47EB-87F9-6A301E1EB5CF}" type="slidenum">
              <a:rPr lang="en-US" smtClean="0"/>
              <a:t>‹#›</a:t>
            </a:fld>
            <a:endParaRPr lang="en-US" dirty="0"/>
          </a:p>
        </p:txBody>
      </p:sp>
    </p:spTree>
    <p:extLst>
      <p:ext uri="{BB962C8B-B14F-4D97-AF65-F5344CB8AC3E}">
        <p14:creationId xmlns:p14="http://schemas.microsoft.com/office/powerpoint/2010/main" val="462615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1ECF6-BC4E-CF96-F9A1-864603E9508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5CEAD2-5494-5D1A-DCCB-9C8FC641CEC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F603C3F-05A1-C92A-6F98-5895385BFEAF}"/>
              </a:ext>
            </a:extLst>
          </p:cNvPr>
          <p:cNvSpPr>
            <a:spLocks noGrp="1"/>
          </p:cNvSpPr>
          <p:nvPr>
            <p:ph type="dt" sz="half" idx="10"/>
          </p:nvPr>
        </p:nvSpPr>
        <p:spPr/>
        <p:txBody>
          <a:bodyPr/>
          <a:lstStyle/>
          <a:p>
            <a:fld id="{2E2B1892-FC5D-4C16-A2AE-16334152B676}" type="datetimeFigureOut">
              <a:rPr lang="en-US" smtClean="0"/>
              <a:t>9/30/2025</a:t>
            </a:fld>
            <a:endParaRPr lang="en-US" dirty="0"/>
          </a:p>
        </p:txBody>
      </p:sp>
      <p:sp>
        <p:nvSpPr>
          <p:cNvPr id="5" name="Footer Placeholder 4">
            <a:extLst>
              <a:ext uri="{FF2B5EF4-FFF2-40B4-BE49-F238E27FC236}">
                <a16:creationId xmlns:a16="http://schemas.microsoft.com/office/drawing/2014/main" id="{F2B38236-A057-BD31-5E4A-D83F522E2B6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10C91A4-92D3-8345-ADF7-1F147772AE93}"/>
              </a:ext>
            </a:extLst>
          </p:cNvPr>
          <p:cNvSpPr>
            <a:spLocks noGrp="1"/>
          </p:cNvSpPr>
          <p:nvPr>
            <p:ph type="sldNum" sz="quarter" idx="12"/>
          </p:nvPr>
        </p:nvSpPr>
        <p:spPr/>
        <p:txBody>
          <a:bodyPr/>
          <a:lstStyle/>
          <a:p>
            <a:fld id="{5BB9A6DB-1EEA-47EB-87F9-6A301E1EB5CF}" type="slidenum">
              <a:rPr lang="en-US" smtClean="0"/>
              <a:t>‹#›</a:t>
            </a:fld>
            <a:endParaRPr lang="en-US" dirty="0"/>
          </a:p>
        </p:txBody>
      </p:sp>
    </p:spTree>
    <p:extLst>
      <p:ext uri="{BB962C8B-B14F-4D97-AF65-F5344CB8AC3E}">
        <p14:creationId xmlns:p14="http://schemas.microsoft.com/office/powerpoint/2010/main" val="1859373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33E19-6F16-0377-51D3-C7805A1E34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A3E41D-39A0-C128-CA82-E529B349C81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4BA0A1E-B714-7A76-7A86-54428CD1179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C981654-7BE4-7C84-A0A3-80B09A57F658}"/>
              </a:ext>
            </a:extLst>
          </p:cNvPr>
          <p:cNvSpPr>
            <a:spLocks noGrp="1"/>
          </p:cNvSpPr>
          <p:nvPr>
            <p:ph type="dt" sz="half" idx="10"/>
          </p:nvPr>
        </p:nvSpPr>
        <p:spPr/>
        <p:txBody>
          <a:bodyPr/>
          <a:lstStyle/>
          <a:p>
            <a:fld id="{2E2B1892-FC5D-4C16-A2AE-16334152B676}" type="datetimeFigureOut">
              <a:rPr lang="en-US" smtClean="0"/>
              <a:t>9/30/2025</a:t>
            </a:fld>
            <a:endParaRPr lang="en-US" dirty="0"/>
          </a:p>
        </p:txBody>
      </p:sp>
      <p:sp>
        <p:nvSpPr>
          <p:cNvPr id="6" name="Footer Placeholder 5">
            <a:extLst>
              <a:ext uri="{FF2B5EF4-FFF2-40B4-BE49-F238E27FC236}">
                <a16:creationId xmlns:a16="http://schemas.microsoft.com/office/drawing/2014/main" id="{6A6553B2-608C-849F-C696-52D765FE6DC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B059653-A4B2-5818-0CA4-48D0133BD1B7}"/>
              </a:ext>
            </a:extLst>
          </p:cNvPr>
          <p:cNvSpPr>
            <a:spLocks noGrp="1"/>
          </p:cNvSpPr>
          <p:nvPr>
            <p:ph type="sldNum" sz="quarter" idx="12"/>
          </p:nvPr>
        </p:nvSpPr>
        <p:spPr/>
        <p:txBody>
          <a:bodyPr/>
          <a:lstStyle/>
          <a:p>
            <a:fld id="{5BB9A6DB-1EEA-47EB-87F9-6A301E1EB5CF}" type="slidenum">
              <a:rPr lang="en-US" smtClean="0"/>
              <a:t>‹#›</a:t>
            </a:fld>
            <a:endParaRPr lang="en-US" dirty="0"/>
          </a:p>
        </p:txBody>
      </p:sp>
    </p:spTree>
    <p:extLst>
      <p:ext uri="{BB962C8B-B14F-4D97-AF65-F5344CB8AC3E}">
        <p14:creationId xmlns:p14="http://schemas.microsoft.com/office/powerpoint/2010/main" val="607071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0B421-8610-9263-DC33-E1E124BB9F6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877EA03-899F-4AA9-C64F-6A11FA020B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B455BA0-3F35-ED54-3410-99F143E5688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A4C0C09-2B89-FF57-5C43-C2D25FBA64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B5F3D4-0DA1-59DB-34BC-9A461C07AFC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AF3B45-9568-E7D4-AE62-F07A01132951}"/>
              </a:ext>
            </a:extLst>
          </p:cNvPr>
          <p:cNvSpPr>
            <a:spLocks noGrp="1"/>
          </p:cNvSpPr>
          <p:nvPr>
            <p:ph type="dt" sz="half" idx="10"/>
          </p:nvPr>
        </p:nvSpPr>
        <p:spPr/>
        <p:txBody>
          <a:bodyPr/>
          <a:lstStyle/>
          <a:p>
            <a:fld id="{2E2B1892-FC5D-4C16-A2AE-16334152B676}" type="datetimeFigureOut">
              <a:rPr lang="en-US" smtClean="0"/>
              <a:t>9/30/2025</a:t>
            </a:fld>
            <a:endParaRPr lang="en-US" dirty="0"/>
          </a:p>
        </p:txBody>
      </p:sp>
      <p:sp>
        <p:nvSpPr>
          <p:cNvPr id="8" name="Footer Placeholder 7">
            <a:extLst>
              <a:ext uri="{FF2B5EF4-FFF2-40B4-BE49-F238E27FC236}">
                <a16:creationId xmlns:a16="http://schemas.microsoft.com/office/drawing/2014/main" id="{0DB7BDB9-FFDC-9EB9-37B5-31294E4A14F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1A95AC30-BEBE-1E8D-3066-748A97FF7769}"/>
              </a:ext>
            </a:extLst>
          </p:cNvPr>
          <p:cNvSpPr>
            <a:spLocks noGrp="1"/>
          </p:cNvSpPr>
          <p:nvPr>
            <p:ph type="sldNum" sz="quarter" idx="12"/>
          </p:nvPr>
        </p:nvSpPr>
        <p:spPr/>
        <p:txBody>
          <a:bodyPr/>
          <a:lstStyle/>
          <a:p>
            <a:fld id="{5BB9A6DB-1EEA-47EB-87F9-6A301E1EB5CF}" type="slidenum">
              <a:rPr lang="en-US" smtClean="0"/>
              <a:t>‹#›</a:t>
            </a:fld>
            <a:endParaRPr lang="en-US" dirty="0"/>
          </a:p>
        </p:txBody>
      </p:sp>
    </p:spTree>
    <p:extLst>
      <p:ext uri="{BB962C8B-B14F-4D97-AF65-F5344CB8AC3E}">
        <p14:creationId xmlns:p14="http://schemas.microsoft.com/office/powerpoint/2010/main" val="1171237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23262-9E3A-33D8-2BB1-842C49C2D8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3858572-4CEE-FD17-1774-8A88C79DA02B}"/>
              </a:ext>
            </a:extLst>
          </p:cNvPr>
          <p:cNvSpPr>
            <a:spLocks noGrp="1"/>
          </p:cNvSpPr>
          <p:nvPr>
            <p:ph type="dt" sz="half" idx="10"/>
          </p:nvPr>
        </p:nvSpPr>
        <p:spPr/>
        <p:txBody>
          <a:bodyPr/>
          <a:lstStyle/>
          <a:p>
            <a:fld id="{2E2B1892-FC5D-4C16-A2AE-16334152B676}" type="datetimeFigureOut">
              <a:rPr lang="en-US" smtClean="0"/>
              <a:t>9/30/2025</a:t>
            </a:fld>
            <a:endParaRPr lang="en-US" dirty="0"/>
          </a:p>
        </p:txBody>
      </p:sp>
      <p:sp>
        <p:nvSpPr>
          <p:cNvPr id="4" name="Footer Placeholder 3">
            <a:extLst>
              <a:ext uri="{FF2B5EF4-FFF2-40B4-BE49-F238E27FC236}">
                <a16:creationId xmlns:a16="http://schemas.microsoft.com/office/drawing/2014/main" id="{76BA8792-61C5-4A00-C146-8DD24015A77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9B2C409-CED8-71EB-D5FD-547D6A72D6E1}"/>
              </a:ext>
            </a:extLst>
          </p:cNvPr>
          <p:cNvSpPr>
            <a:spLocks noGrp="1"/>
          </p:cNvSpPr>
          <p:nvPr>
            <p:ph type="sldNum" sz="quarter" idx="12"/>
          </p:nvPr>
        </p:nvSpPr>
        <p:spPr/>
        <p:txBody>
          <a:bodyPr/>
          <a:lstStyle/>
          <a:p>
            <a:fld id="{5BB9A6DB-1EEA-47EB-87F9-6A301E1EB5CF}" type="slidenum">
              <a:rPr lang="en-US" smtClean="0"/>
              <a:t>‹#›</a:t>
            </a:fld>
            <a:endParaRPr lang="en-US" dirty="0"/>
          </a:p>
        </p:txBody>
      </p:sp>
    </p:spTree>
    <p:extLst>
      <p:ext uri="{BB962C8B-B14F-4D97-AF65-F5344CB8AC3E}">
        <p14:creationId xmlns:p14="http://schemas.microsoft.com/office/powerpoint/2010/main" val="345606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4ABBB9-ADF7-8274-7910-5F57794404DA}"/>
              </a:ext>
            </a:extLst>
          </p:cNvPr>
          <p:cNvSpPr>
            <a:spLocks noGrp="1"/>
          </p:cNvSpPr>
          <p:nvPr>
            <p:ph type="dt" sz="half" idx="10"/>
          </p:nvPr>
        </p:nvSpPr>
        <p:spPr/>
        <p:txBody>
          <a:bodyPr/>
          <a:lstStyle/>
          <a:p>
            <a:fld id="{2E2B1892-FC5D-4C16-A2AE-16334152B676}" type="datetimeFigureOut">
              <a:rPr lang="en-US" smtClean="0"/>
              <a:t>9/30/2025</a:t>
            </a:fld>
            <a:endParaRPr lang="en-US" dirty="0"/>
          </a:p>
        </p:txBody>
      </p:sp>
      <p:sp>
        <p:nvSpPr>
          <p:cNvPr id="3" name="Footer Placeholder 2">
            <a:extLst>
              <a:ext uri="{FF2B5EF4-FFF2-40B4-BE49-F238E27FC236}">
                <a16:creationId xmlns:a16="http://schemas.microsoft.com/office/drawing/2014/main" id="{A560871F-9526-5B38-B3B9-F8218D8F753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7389E64-C5F1-691C-1A70-05AFD8EDEB55}"/>
              </a:ext>
            </a:extLst>
          </p:cNvPr>
          <p:cNvSpPr>
            <a:spLocks noGrp="1"/>
          </p:cNvSpPr>
          <p:nvPr>
            <p:ph type="sldNum" sz="quarter" idx="12"/>
          </p:nvPr>
        </p:nvSpPr>
        <p:spPr/>
        <p:txBody>
          <a:bodyPr/>
          <a:lstStyle/>
          <a:p>
            <a:fld id="{5BB9A6DB-1EEA-47EB-87F9-6A301E1EB5CF}" type="slidenum">
              <a:rPr lang="en-US" smtClean="0"/>
              <a:t>‹#›</a:t>
            </a:fld>
            <a:endParaRPr lang="en-US" dirty="0"/>
          </a:p>
        </p:txBody>
      </p:sp>
    </p:spTree>
    <p:extLst>
      <p:ext uri="{BB962C8B-B14F-4D97-AF65-F5344CB8AC3E}">
        <p14:creationId xmlns:p14="http://schemas.microsoft.com/office/powerpoint/2010/main" val="19695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DE2D8-8AB2-7D3A-0D4A-76ECBE94FF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B8076D-E0F5-A90E-B4FA-432E8B672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CCF37D-4C3D-45A5-472C-8D50135BFD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AAE066-07C4-BBC1-3CA2-14F57327A016}"/>
              </a:ext>
            </a:extLst>
          </p:cNvPr>
          <p:cNvSpPr>
            <a:spLocks noGrp="1"/>
          </p:cNvSpPr>
          <p:nvPr>
            <p:ph type="dt" sz="half" idx="10"/>
          </p:nvPr>
        </p:nvSpPr>
        <p:spPr/>
        <p:txBody>
          <a:bodyPr/>
          <a:lstStyle/>
          <a:p>
            <a:fld id="{2E2B1892-FC5D-4C16-A2AE-16334152B676}" type="datetimeFigureOut">
              <a:rPr lang="en-US" smtClean="0"/>
              <a:t>9/30/2025</a:t>
            </a:fld>
            <a:endParaRPr lang="en-US" dirty="0"/>
          </a:p>
        </p:txBody>
      </p:sp>
      <p:sp>
        <p:nvSpPr>
          <p:cNvPr id="6" name="Footer Placeholder 5">
            <a:extLst>
              <a:ext uri="{FF2B5EF4-FFF2-40B4-BE49-F238E27FC236}">
                <a16:creationId xmlns:a16="http://schemas.microsoft.com/office/drawing/2014/main" id="{C4ECED24-F6B3-2301-5988-5ACBE62C4B7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A8F1B6F-F19B-6A2F-98BB-779BBAD858B5}"/>
              </a:ext>
            </a:extLst>
          </p:cNvPr>
          <p:cNvSpPr>
            <a:spLocks noGrp="1"/>
          </p:cNvSpPr>
          <p:nvPr>
            <p:ph type="sldNum" sz="quarter" idx="12"/>
          </p:nvPr>
        </p:nvSpPr>
        <p:spPr/>
        <p:txBody>
          <a:bodyPr/>
          <a:lstStyle/>
          <a:p>
            <a:fld id="{5BB9A6DB-1EEA-47EB-87F9-6A301E1EB5CF}" type="slidenum">
              <a:rPr lang="en-US" smtClean="0"/>
              <a:t>‹#›</a:t>
            </a:fld>
            <a:endParaRPr lang="en-US" dirty="0"/>
          </a:p>
        </p:txBody>
      </p:sp>
    </p:spTree>
    <p:extLst>
      <p:ext uri="{BB962C8B-B14F-4D97-AF65-F5344CB8AC3E}">
        <p14:creationId xmlns:p14="http://schemas.microsoft.com/office/powerpoint/2010/main" val="3371447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C7034-5B1C-166C-BFF5-E0449618C0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EFEEFC2-F78B-987C-0EA7-D27ADB9A4C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FB168DA6-3050-3A40-2404-C647EEC375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0EB370-1E29-790E-E329-FFD11DE3C189}"/>
              </a:ext>
            </a:extLst>
          </p:cNvPr>
          <p:cNvSpPr>
            <a:spLocks noGrp="1"/>
          </p:cNvSpPr>
          <p:nvPr>
            <p:ph type="dt" sz="half" idx="10"/>
          </p:nvPr>
        </p:nvSpPr>
        <p:spPr/>
        <p:txBody>
          <a:bodyPr/>
          <a:lstStyle/>
          <a:p>
            <a:fld id="{2E2B1892-FC5D-4C16-A2AE-16334152B676}" type="datetimeFigureOut">
              <a:rPr lang="en-US" smtClean="0"/>
              <a:t>9/30/2025</a:t>
            </a:fld>
            <a:endParaRPr lang="en-US" dirty="0"/>
          </a:p>
        </p:txBody>
      </p:sp>
      <p:sp>
        <p:nvSpPr>
          <p:cNvPr id="6" name="Footer Placeholder 5">
            <a:extLst>
              <a:ext uri="{FF2B5EF4-FFF2-40B4-BE49-F238E27FC236}">
                <a16:creationId xmlns:a16="http://schemas.microsoft.com/office/drawing/2014/main" id="{CFED3C0E-B07F-D9D2-FAD3-85A1C74BF52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D4276A6-EBD7-4F9B-80BC-39B6942A2585}"/>
              </a:ext>
            </a:extLst>
          </p:cNvPr>
          <p:cNvSpPr>
            <a:spLocks noGrp="1"/>
          </p:cNvSpPr>
          <p:nvPr>
            <p:ph type="sldNum" sz="quarter" idx="12"/>
          </p:nvPr>
        </p:nvSpPr>
        <p:spPr/>
        <p:txBody>
          <a:bodyPr/>
          <a:lstStyle/>
          <a:p>
            <a:fld id="{5BB9A6DB-1EEA-47EB-87F9-6A301E1EB5CF}" type="slidenum">
              <a:rPr lang="en-US" smtClean="0"/>
              <a:t>‹#›</a:t>
            </a:fld>
            <a:endParaRPr lang="en-US" dirty="0"/>
          </a:p>
        </p:txBody>
      </p:sp>
    </p:spTree>
    <p:extLst>
      <p:ext uri="{BB962C8B-B14F-4D97-AF65-F5344CB8AC3E}">
        <p14:creationId xmlns:p14="http://schemas.microsoft.com/office/powerpoint/2010/main" val="2585280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14E19B-A5D0-A000-D479-A5997AC6A9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0D6D1EC-0FA7-DC6A-B34E-C21B7D4731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D86E9D-B2C8-2928-6068-449A5F2BCA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2B1892-FC5D-4C16-A2AE-16334152B676}" type="datetimeFigureOut">
              <a:rPr lang="en-US" smtClean="0"/>
              <a:t>9/30/2025</a:t>
            </a:fld>
            <a:endParaRPr lang="en-US" dirty="0"/>
          </a:p>
        </p:txBody>
      </p:sp>
      <p:sp>
        <p:nvSpPr>
          <p:cNvPr id="5" name="Footer Placeholder 4">
            <a:extLst>
              <a:ext uri="{FF2B5EF4-FFF2-40B4-BE49-F238E27FC236}">
                <a16:creationId xmlns:a16="http://schemas.microsoft.com/office/drawing/2014/main" id="{46DECC7D-12D8-EB16-12C7-54760B0F95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9848E82E-49AB-7DBB-5B9D-D81DC43849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B9A6DB-1EEA-47EB-87F9-6A301E1EB5CF}" type="slidenum">
              <a:rPr lang="en-US" smtClean="0"/>
              <a:t>‹#›</a:t>
            </a:fld>
            <a:endParaRPr lang="en-US" dirty="0"/>
          </a:p>
        </p:txBody>
      </p:sp>
    </p:spTree>
    <p:extLst>
      <p:ext uri="{BB962C8B-B14F-4D97-AF65-F5344CB8AC3E}">
        <p14:creationId xmlns:p14="http://schemas.microsoft.com/office/powerpoint/2010/main" val="1772105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Half Frame 20">
            <a:extLst>
              <a:ext uri="{FF2B5EF4-FFF2-40B4-BE49-F238E27FC236}">
                <a16:creationId xmlns:a16="http://schemas.microsoft.com/office/drawing/2014/main" id="{636D5202-E52B-04DA-780D-D6C9BFD3F335}"/>
              </a:ext>
            </a:extLst>
          </p:cNvPr>
          <p:cNvSpPr/>
          <p:nvPr/>
        </p:nvSpPr>
        <p:spPr>
          <a:xfrm rot="5400000">
            <a:off x="8849274" y="1795854"/>
            <a:ext cx="4697004" cy="1533388"/>
          </a:xfrm>
          <a:prstGeom prst="halfFrame">
            <a:avLst>
              <a:gd name="adj1" fmla="val 1075"/>
              <a:gd name="adj2" fmla="val 905"/>
            </a:avLst>
          </a:prstGeom>
          <a:solidFill>
            <a:srgbClr val="C9082A"/>
          </a:solidFill>
          <a:ln>
            <a:solidFill>
              <a:srgbClr val="C908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7" name="Group 6">
            <a:extLst>
              <a:ext uri="{FF2B5EF4-FFF2-40B4-BE49-F238E27FC236}">
                <a16:creationId xmlns:a16="http://schemas.microsoft.com/office/drawing/2014/main" id="{B03341B2-6E1C-BD7E-B25D-D9F9AB8CB9C0}"/>
              </a:ext>
            </a:extLst>
          </p:cNvPr>
          <p:cNvGrpSpPr/>
          <p:nvPr/>
        </p:nvGrpSpPr>
        <p:grpSpPr>
          <a:xfrm>
            <a:off x="155173" y="2928134"/>
            <a:ext cx="1717963" cy="3780343"/>
            <a:chOff x="155173" y="2928134"/>
            <a:chExt cx="1717963" cy="3780343"/>
          </a:xfrm>
        </p:grpSpPr>
        <p:sp>
          <p:nvSpPr>
            <p:cNvPr id="15" name="Half Frame 14">
              <a:extLst>
                <a:ext uri="{FF2B5EF4-FFF2-40B4-BE49-F238E27FC236}">
                  <a16:creationId xmlns:a16="http://schemas.microsoft.com/office/drawing/2014/main" id="{08AB3ADF-07B8-EAC3-9E0A-9AFD4F87F3E8}"/>
                </a:ext>
              </a:extLst>
            </p:cNvPr>
            <p:cNvSpPr/>
            <p:nvPr/>
          </p:nvSpPr>
          <p:spPr>
            <a:xfrm rot="16200000">
              <a:off x="-876016" y="3959324"/>
              <a:ext cx="3780342" cy="1717963"/>
            </a:xfrm>
            <a:prstGeom prst="halfFrame">
              <a:avLst>
                <a:gd name="adj1" fmla="val 1075"/>
                <a:gd name="adj2" fmla="val 905"/>
              </a:avLst>
            </a:prstGeom>
            <a:solidFill>
              <a:srgbClr val="A70D2A"/>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 name="Half Frame 18">
              <a:extLst>
                <a:ext uri="{FF2B5EF4-FFF2-40B4-BE49-F238E27FC236}">
                  <a16:creationId xmlns:a16="http://schemas.microsoft.com/office/drawing/2014/main" id="{42DCDE8E-8AA8-3983-4C04-C54A9A8F5174}"/>
                </a:ext>
              </a:extLst>
            </p:cNvPr>
            <p:cNvSpPr/>
            <p:nvPr/>
          </p:nvSpPr>
          <p:spPr>
            <a:xfrm rot="16200000">
              <a:off x="-862831" y="4018496"/>
              <a:ext cx="3714111" cy="1533388"/>
            </a:xfrm>
            <a:prstGeom prst="halfFrame">
              <a:avLst>
                <a:gd name="adj1" fmla="val 1075"/>
                <a:gd name="adj2" fmla="val 905"/>
              </a:avLst>
            </a:prstGeom>
            <a:solidFill>
              <a:srgbClr val="C9082A"/>
            </a:solidFill>
            <a:ln>
              <a:solidFill>
                <a:srgbClr val="C908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18" name="Half Frame 17">
            <a:extLst>
              <a:ext uri="{FF2B5EF4-FFF2-40B4-BE49-F238E27FC236}">
                <a16:creationId xmlns:a16="http://schemas.microsoft.com/office/drawing/2014/main" id="{3E716094-4F83-8B25-651C-FBDDBA3BCF1E}"/>
              </a:ext>
            </a:extLst>
          </p:cNvPr>
          <p:cNvSpPr/>
          <p:nvPr/>
        </p:nvSpPr>
        <p:spPr>
          <a:xfrm rot="5400000">
            <a:off x="8874534" y="1598047"/>
            <a:ext cx="4608853" cy="1715730"/>
          </a:xfrm>
          <a:prstGeom prst="halfFrame">
            <a:avLst>
              <a:gd name="adj1" fmla="val 1075"/>
              <a:gd name="adj2" fmla="val 905"/>
            </a:avLst>
          </a:prstGeom>
          <a:solidFill>
            <a:srgbClr val="A70D2A"/>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itle 1">
            <a:extLst>
              <a:ext uri="{FF2B5EF4-FFF2-40B4-BE49-F238E27FC236}">
                <a16:creationId xmlns:a16="http://schemas.microsoft.com/office/drawing/2014/main" id="{9C8DEC64-7492-A843-9454-BC821AEE5284}"/>
              </a:ext>
            </a:extLst>
          </p:cNvPr>
          <p:cNvSpPr>
            <a:spLocks noGrp="1"/>
          </p:cNvSpPr>
          <p:nvPr>
            <p:ph type="ctrTitle"/>
          </p:nvPr>
        </p:nvSpPr>
        <p:spPr>
          <a:xfrm>
            <a:off x="1850330" y="2478880"/>
            <a:ext cx="9144000" cy="1138065"/>
          </a:xfrm>
        </p:spPr>
        <p:txBody>
          <a:bodyPr>
            <a:normAutofit/>
          </a:bodyPr>
          <a:lstStyle/>
          <a:p>
            <a:r>
              <a:rPr lang="en-US" sz="5400" dirty="0">
                <a:solidFill>
                  <a:srgbClr val="C9082A"/>
                </a:solidFill>
                <a:latin typeface="Arial Nova" panose="020B0504020202020204" pitchFamily="34" charset="0"/>
                <a:ea typeface="Gulim" panose="020B0503020000020004" pitchFamily="34" charset="-127"/>
                <a:cs typeface="Arial" panose="020B0604020202020204" pitchFamily="34" charset="0"/>
              </a:rPr>
              <a:t>Attendance Policies </a:t>
            </a:r>
          </a:p>
        </p:txBody>
      </p:sp>
      <p:sp>
        <p:nvSpPr>
          <p:cNvPr id="3" name="Subtitle 2">
            <a:extLst>
              <a:ext uri="{FF2B5EF4-FFF2-40B4-BE49-F238E27FC236}">
                <a16:creationId xmlns:a16="http://schemas.microsoft.com/office/drawing/2014/main" id="{8EC83ADD-19E8-BFD3-4475-F93D2DF7C857}"/>
              </a:ext>
            </a:extLst>
          </p:cNvPr>
          <p:cNvSpPr>
            <a:spLocks noGrp="1"/>
          </p:cNvSpPr>
          <p:nvPr>
            <p:ph type="subTitle" idx="1"/>
          </p:nvPr>
        </p:nvSpPr>
        <p:spPr>
          <a:xfrm>
            <a:off x="3607904" y="3821535"/>
            <a:ext cx="5416826" cy="1406448"/>
          </a:xfrm>
        </p:spPr>
        <p:txBody>
          <a:bodyPr>
            <a:normAutofit/>
          </a:bodyPr>
          <a:lstStyle/>
          <a:p>
            <a:r>
              <a:rPr lang="en-US" sz="2000" dirty="0">
                <a:latin typeface="Arial Nova" panose="020B0504020202020204" pitchFamily="34" charset="0"/>
              </a:rPr>
              <a:t>Becky Babb, Sr. Compliance Consultant</a:t>
            </a:r>
          </a:p>
        </p:txBody>
      </p:sp>
      <p:grpSp>
        <p:nvGrpSpPr>
          <p:cNvPr id="4" name="Group 3">
            <a:extLst>
              <a:ext uri="{FF2B5EF4-FFF2-40B4-BE49-F238E27FC236}">
                <a16:creationId xmlns:a16="http://schemas.microsoft.com/office/drawing/2014/main" id="{04EF92CB-AA26-EF41-2258-015092E55125}"/>
              </a:ext>
            </a:extLst>
          </p:cNvPr>
          <p:cNvGrpSpPr/>
          <p:nvPr/>
        </p:nvGrpSpPr>
        <p:grpSpPr>
          <a:xfrm>
            <a:off x="-1" y="1"/>
            <a:ext cx="6334302" cy="3208715"/>
            <a:chOff x="-1" y="1"/>
            <a:chExt cx="6334302" cy="3208715"/>
          </a:xfrm>
        </p:grpSpPr>
        <p:sp>
          <p:nvSpPr>
            <p:cNvPr id="6" name="Right Triangle 5">
              <a:extLst>
                <a:ext uri="{FF2B5EF4-FFF2-40B4-BE49-F238E27FC236}">
                  <a16:creationId xmlns:a16="http://schemas.microsoft.com/office/drawing/2014/main" id="{3242CEF8-D8F9-351F-DB3D-9671CCB6C195}"/>
                </a:ext>
              </a:extLst>
            </p:cNvPr>
            <p:cNvSpPr/>
            <p:nvPr/>
          </p:nvSpPr>
          <p:spPr>
            <a:xfrm rot="5400000">
              <a:off x="1562792" y="-1562792"/>
              <a:ext cx="3208715" cy="6334302"/>
            </a:xfrm>
            <a:prstGeom prst="rtTriangle">
              <a:avLst/>
            </a:prstGeom>
            <a:solidFill>
              <a:srgbClr val="C20F2F"/>
            </a:solidFill>
            <a:ln>
              <a:noFill/>
            </a:ln>
            <a:effectLst>
              <a:outerShdw blurRad="304800" dist="50800" sx="103000" sy="103000" algn="tl" rotWithShape="0">
                <a:prstClr val="black">
                  <a:alpha val="3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ight Triangle 11">
              <a:extLst>
                <a:ext uri="{FF2B5EF4-FFF2-40B4-BE49-F238E27FC236}">
                  <a16:creationId xmlns:a16="http://schemas.microsoft.com/office/drawing/2014/main" id="{9019398D-7704-6FCC-1D94-8E43723EA372}"/>
                </a:ext>
              </a:extLst>
            </p:cNvPr>
            <p:cNvSpPr/>
            <p:nvPr/>
          </p:nvSpPr>
          <p:spPr>
            <a:xfrm rot="5400000">
              <a:off x="1576054" y="-1576054"/>
              <a:ext cx="1929740" cy="5081849"/>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82C27647-159A-898B-507B-21900E4D463B}"/>
              </a:ext>
            </a:extLst>
          </p:cNvPr>
          <p:cNvGrpSpPr/>
          <p:nvPr/>
        </p:nvGrpSpPr>
        <p:grpSpPr>
          <a:xfrm>
            <a:off x="8063347" y="4550419"/>
            <a:ext cx="4128654" cy="2307581"/>
            <a:chOff x="8063347" y="4550419"/>
            <a:chExt cx="4128654" cy="2307581"/>
          </a:xfrm>
        </p:grpSpPr>
        <p:sp>
          <p:nvSpPr>
            <p:cNvPr id="9" name="Right Triangle 8">
              <a:extLst>
                <a:ext uri="{FF2B5EF4-FFF2-40B4-BE49-F238E27FC236}">
                  <a16:creationId xmlns:a16="http://schemas.microsoft.com/office/drawing/2014/main" id="{A3A86240-1E96-E450-E583-2D6CEB7C0485}"/>
                </a:ext>
              </a:extLst>
            </p:cNvPr>
            <p:cNvSpPr/>
            <p:nvPr/>
          </p:nvSpPr>
          <p:spPr>
            <a:xfrm rot="16200000">
              <a:off x="8973884" y="3639882"/>
              <a:ext cx="2307579" cy="4128654"/>
            </a:xfrm>
            <a:prstGeom prst="rtTriangle">
              <a:avLst/>
            </a:prstGeom>
            <a:solidFill>
              <a:srgbClr val="C20F2F"/>
            </a:solidFill>
            <a:ln>
              <a:noFill/>
            </a:ln>
            <a:effectLst>
              <a:outerShdw blurRad="266700" dist="38100" dir="6780000" sx="103000" sy="103000" algn="b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ight Triangle 13">
              <a:extLst>
                <a:ext uri="{FF2B5EF4-FFF2-40B4-BE49-F238E27FC236}">
                  <a16:creationId xmlns:a16="http://schemas.microsoft.com/office/drawing/2014/main" id="{1675090E-AB95-40D3-7E16-4A21C2068C90}"/>
                </a:ext>
              </a:extLst>
            </p:cNvPr>
            <p:cNvSpPr/>
            <p:nvPr/>
          </p:nvSpPr>
          <p:spPr>
            <a:xfrm rot="16200000">
              <a:off x="9843654" y="4509652"/>
              <a:ext cx="1393770" cy="3302925"/>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177428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B47525-0961-E539-9F67-573756B7CEDD}"/>
            </a:ext>
          </a:extLst>
        </p:cNvPr>
        <p:cNvGrpSpPr/>
        <p:nvPr/>
      </p:nvGrpSpPr>
      <p:grpSpPr>
        <a:xfrm>
          <a:off x="0" y="0"/>
          <a:ext cx="0" cy="0"/>
          <a:chOff x="0" y="0"/>
          <a:chExt cx="0" cy="0"/>
        </a:xfrm>
      </p:grpSpPr>
      <p:cxnSp>
        <p:nvCxnSpPr>
          <p:cNvPr id="28" name="Straight Connector 27">
            <a:extLst>
              <a:ext uri="{FF2B5EF4-FFF2-40B4-BE49-F238E27FC236}">
                <a16:creationId xmlns:a16="http://schemas.microsoft.com/office/drawing/2014/main" id="{9958C18E-A24F-CDFB-571C-DA9580771A73}"/>
              </a:ext>
            </a:extLst>
          </p:cNvPr>
          <p:cNvCxnSpPr>
            <a:cxnSpLocks/>
          </p:cNvCxnSpPr>
          <p:nvPr/>
        </p:nvCxnSpPr>
        <p:spPr>
          <a:xfrm>
            <a:off x="2888805" y="6661535"/>
            <a:ext cx="7539236" cy="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50CA58CF-26DB-7650-028D-6A73C9F01C67}"/>
              </a:ext>
            </a:extLst>
          </p:cNvPr>
          <p:cNvCxnSpPr>
            <a:cxnSpLocks/>
          </p:cNvCxnSpPr>
          <p:nvPr/>
        </p:nvCxnSpPr>
        <p:spPr>
          <a:xfrm>
            <a:off x="2326382" y="6748963"/>
            <a:ext cx="7539236" cy="6"/>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3D888D22-B395-1283-EE1C-80C0D750B9D1}"/>
              </a:ext>
            </a:extLst>
          </p:cNvPr>
          <p:cNvSpPr/>
          <p:nvPr/>
        </p:nvSpPr>
        <p:spPr>
          <a:xfrm flipH="1">
            <a:off x="7106815" y="13658"/>
            <a:ext cx="583674" cy="6837502"/>
          </a:xfrm>
          <a:prstGeom prst="rect">
            <a:avLst/>
          </a:prstGeom>
          <a:solidFill>
            <a:schemeClr val="tx1"/>
          </a:solidFill>
          <a:ln>
            <a:solidFill>
              <a:schemeClr val="tx1"/>
            </a:solidFill>
          </a:ln>
          <a:effectLst>
            <a:outerShdw blurRad="228600" dist="152400" dir="10800000" algn="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C9082A"/>
              </a:solidFill>
            </a:endParaRPr>
          </a:p>
        </p:txBody>
      </p:sp>
      <p:sp>
        <p:nvSpPr>
          <p:cNvPr id="7" name="Rectangle 6">
            <a:extLst>
              <a:ext uri="{FF2B5EF4-FFF2-40B4-BE49-F238E27FC236}">
                <a16:creationId xmlns:a16="http://schemas.microsoft.com/office/drawing/2014/main" id="{9864B29D-A5A5-795F-FE54-4C3B1D13F0D3}"/>
              </a:ext>
            </a:extLst>
          </p:cNvPr>
          <p:cNvSpPr/>
          <p:nvPr/>
        </p:nvSpPr>
        <p:spPr>
          <a:xfrm flipH="1">
            <a:off x="7273977" y="6841"/>
            <a:ext cx="761971" cy="6858000"/>
          </a:xfrm>
          <a:prstGeom prst="rect">
            <a:avLst/>
          </a:prstGeom>
          <a:solidFill>
            <a:srgbClr val="C9082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C9082A"/>
              </a:solidFill>
            </a:endParaRPr>
          </a:p>
        </p:txBody>
      </p:sp>
      <p:sp>
        <p:nvSpPr>
          <p:cNvPr id="2" name="Title 1">
            <a:extLst>
              <a:ext uri="{FF2B5EF4-FFF2-40B4-BE49-F238E27FC236}">
                <a16:creationId xmlns:a16="http://schemas.microsoft.com/office/drawing/2014/main" id="{739A7CCC-B112-FF31-0448-36B287874B8D}"/>
              </a:ext>
            </a:extLst>
          </p:cNvPr>
          <p:cNvSpPr>
            <a:spLocks noGrp="1"/>
          </p:cNvSpPr>
          <p:nvPr>
            <p:ph type="title"/>
          </p:nvPr>
        </p:nvSpPr>
        <p:spPr>
          <a:xfrm>
            <a:off x="468086" y="86353"/>
            <a:ext cx="5163347" cy="1198162"/>
          </a:xfrm>
        </p:spPr>
        <p:txBody>
          <a:bodyPr>
            <a:normAutofit/>
          </a:bodyPr>
          <a:lstStyle/>
          <a:p>
            <a:pPr algn="ctr"/>
            <a:r>
              <a:rPr lang="en-US" dirty="0">
                <a:solidFill>
                  <a:srgbClr val="C00000"/>
                </a:solidFill>
                <a:latin typeface="Arial Nova" panose="020B0504020202020204" pitchFamily="34" charset="0"/>
              </a:rPr>
              <a:t>Overview</a:t>
            </a:r>
          </a:p>
        </p:txBody>
      </p:sp>
      <p:pic>
        <p:nvPicPr>
          <p:cNvPr id="6" name="Picture 5" descr="Close-up of people writing on paper&#10;&#10;AI-generated content may be incorrect.">
            <a:extLst>
              <a:ext uri="{FF2B5EF4-FFF2-40B4-BE49-F238E27FC236}">
                <a16:creationId xmlns:a16="http://schemas.microsoft.com/office/drawing/2014/main" id="{1AC375F1-7A7E-0E7B-F69B-DE549B2FE6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33188" y="-6886"/>
            <a:ext cx="4576734" cy="6858000"/>
          </a:xfrm>
          <a:prstGeom prst="rect">
            <a:avLst/>
          </a:prstGeom>
        </p:spPr>
      </p:pic>
      <p:sp>
        <p:nvSpPr>
          <p:cNvPr id="4" name="TextBox 3">
            <a:extLst>
              <a:ext uri="{FF2B5EF4-FFF2-40B4-BE49-F238E27FC236}">
                <a16:creationId xmlns:a16="http://schemas.microsoft.com/office/drawing/2014/main" id="{E7B59A10-AE8D-8531-CE04-092A660C5FD1}"/>
              </a:ext>
            </a:extLst>
          </p:cNvPr>
          <p:cNvSpPr txBox="1"/>
          <p:nvPr/>
        </p:nvSpPr>
        <p:spPr>
          <a:xfrm>
            <a:off x="468086" y="1556657"/>
            <a:ext cx="6524996" cy="4708981"/>
          </a:xfrm>
          <a:prstGeom prst="rect">
            <a:avLst/>
          </a:prstGeom>
          <a:noFill/>
        </p:spPr>
        <p:txBody>
          <a:bodyPr wrap="square" rtlCol="0">
            <a:spAutoFit/>
          </a:bodyPr>
          <a:lstStyle/>
          <a:p>
            <a:r>
              <a:rPr lang="en-US" sz="2000" dirty="0">
                <a:latin typeface="Arial Nova" panose="020B0504020202020204" pitchFamily="34" charset="0"/>
              </a:rPr>
              <a:t>Attendance Policies shape our workplace culture by:</a:t>
            </a:r>
          </a:p>
          <a:p>
            <a:endParaRPr lang="en-US" sz="2000" dirty="0">
              <a:latin typeface="Arial Nova" panose="020B0504020202020204" pitchFamily="34" charset="0"/>
            </a:endParaRPr>
          </a:p>
          <a:p>
            <a:pPr marL="285750" indent="-285750">
              <a:buFont typeface="Wingdings" panose="05000000000000000000" pitchFamily="2" charset="2"/>
              <a:buChar char="§"/>
            </a:pPr>
            <a:r>
              <a:rPr lang="en-US" sz="2000" dirty="0">
                <a:latin typeface="Arial Nova" panose="020B0504020202020204" pitchFamily="34" charset="0"/>
              </a:rPr>
              <a:t>Providing consistency</a:t>
            </a:r>
          </a:p>
          <a:p>
            <a:pPr marL="285750" indent="-285750">
              <a:buFont typeface="Wingdings" panose="05000000000000000000" pitchFamily="2" charset="2"/>
              <a:buChar char="§"/>
            </a:pPr>
            <a:r>
              <a:rPr lang="en-US" sz="2000" dirty="0">
                <a:latin typeface="Arial Nova" panose="020B0504020202020204" pitchFamily="34" charset="0"/>
              </a:rPr>
              <a:t>Effectively manage workforce scheduling</a:t>
            </a:r>
          </a:p>
          <a:p>
            <a:pPr marL="285750" indent="-285750">
              <a:buFont typeface="Wingdings" panose="05000000000000000000" pitchFamily="2" charset="2"/>
              <a:buChar char="§"/>
            </a:pPr>
            <a:r>
              <a:rPr lang="en-US" sz="2000" dirty="0">
                <a:latin typeface="Arial Nova" panose="020B0504020202020204" pitchFamily="34" charset="0"/>
              </a:rPr>
              <a:t>Minimize disruption by promoting reliability </a:t>
            </a:r>
          </a:p>
          <a:p>
            <a:pPr marL="285750" indent="-285750">
              <a:buFont typeface="Wingdings" panose="05000000000000000000" pitchFamily="2" charset="2"/>
              <a:buChar char="§"/>
            </a:pPr>
            <a:r>
              <a:rPr lang="en-US" sz="2000" dirty="0">
                <a:latin typeface="Arial Nova" panose="020B0504020202020204" pitchFamily="34" charset="0"/>
              </a:rPr>
              <a:t>Increase employee satisfaction and team collaboration</a:t>
            </a:r>
          </a:p>
          <a:p>
            <a:pPr marL="285750" indent="-285750">
              <a:buFont typeface="Wingdings" panose="05000000000000000000" pitchFamily="2" charset="2"/>
              <a:buChar char="§"/>
            </a:pPr>
            <a:r>
              <a:rPr lang="en-US" sz="2000" dirty="0">
                <a:latin typeface="Arial Nova" panose="020B0504020202020204" pitchFamily="34" charset="0"/>
              </a:rPr>
              <a:t>Decrease turnover</a:t>
            </a:r>
          </a:p>
          <a:p>
            <a:pPr marL="285750" indent="-285750">
              <a:buFont typeface="Wingdings" panose="05000000000000000000" pitchFamily="2" charset="2"/>
              <a:buChar char="§"/>
            </a:pPr>
            <a:r>
              <a:rPr lang="en-US" sz="2000" dirty="0">
                <a:latin typeface="Arial Nova" panose="020B0504020202020204" pitchFamily="34" charset="0"/>
              </a:rPr>
              <a:t>Balance fairness and accountability </a:t>
            </a:r>
          </a:p>
          <a:p>
            <a:pPr marL="285750" indent="-285750">
              <a:buFont typeface="Wingdings" panose="05000000000000000000" pitchFamily="2" charset="2"/>
              <a:buChar char="§"/>
            </a:pPr>
            <a:r>
              <a:rPr lang="en-US" sz="2000" dirty="0">
                <a:latin typeface="Arial Nova" panose="020B0504020202020204" pitchFamily="34" charset="0"/>
              </a:rPr>
              <a:t>Eliminate unwritten rules</a:t>
            </a:r>
          </a:p>
          <a:p>
            <a:pPr marL="285750" indent="-285750">
              <a:buFont typeface="Wingdings" panose="05000000000000000000" pitchFamily="2" charset="2"/>
              <a:buChar char="§"/>
            </a:pPr>
            <a:r>
              <a:rPr lang="en-US" sz="2000" dirty="0">
                <a:latin typeface="Arial Nova" panose="020B0504020202020204" pitchFamily="34" charset="0"/>
              </a:rPr>
              <a:t>Reinforce that everyone’s contributions matter</a:t>
            </a:r>
          </a:p>
          <a:p>
            <a:pPr marL="285750" indent="-285750">
              <a:buFont typeface="Wingdings" panose="05000000000000000000" pitchFamily="2" charset="2"/>
              <a:buChar char="§"/>
            </a:pPr>
            <a:r>
              <a:rPr lang="en-US" sz="2000" dirty="0">
                <a:latin typeface="Arial Nova" panose="020B0504020202020204" pitchFamily="34" charset="0"/>
              </a:rPr>
              <a:t>Protect organizations if discipline or legal issues arise</a:t>
            </a:r>
          </a:p>
          <a:p>
            <a:pPr marL="285750" indent="-285750">
              <a:buFont typeface="Wingdings" panose="05000000000000000000" pitchFamily="2" charset="2"/>
              <a:buChar char="§"/>
            </a:pPr>
            <a:r>
              <a:rPr lang="en-US" sz="2000" dirty="0">
                <a:latin typeface="Arial Nova" panose="020B0504020202020204" pitchFamily="34" charset="0"/>
              </a:rPr>
              <a:t>Reduce HR headaches</a:t>
            </a:r>
          </a:p>
          <a:p>
            <a:endParaRPr lang="en-US" sz="2000" dirty="0">
              <a:latin typeface="Arial Nova" panose="020B0504020202020204" pitchFamily="34" charset="0"/>
            </a:endParaRPr>
          </a:p>
          <a:p>
            <a:endParaRPr lang="en-US" sz="2000" dirty="0">
              <a:latin typeface="Arial Nova" panose="020B0504020202020204" pitchFamily="34" charset="0"/>
            </a:endParaRPr>
          </a:p>
        </p:txBody>
      </p:sp>
    </p:spTree>
    <p:extLst>
      <p:ext uri="{BB962C8B-B14F-4D97-AF65-F5344CB8AC3E}">
        <p14:creationId xmlns:p14="http://schemas.microsoft.com/office/powerpoint/2010/main" val="3936467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2852B-5560-56BC-0C5E-0F13A920C45B}"/>
            </a:ext>
          </a:extLst>
        </p:cNvPr>
        <p:cNvGrpSpPr/>
        <p:nvPr/>
      </p:nvGrpSpPr>
      <p:grpSpPr>
        <a:xfrm>
          <a:off x="0" y="0"/>
          <a:ext cx="0" cy="0"/>
          <a:chOff x="0" y="0"/>
          <a:chExt cx="0" cy="0"/>
        </a:xfrm>
      </p:grpSpPr>
      <p:sp>
        <p:nvSpPr>
          <p:cNvPr id="21" name="Half Frame 20">
            <a:extLst>
              <a:ext uri="{FF2B5EF4-FFF2-40B4-BE49-F238E27FC236}">
                <a16:creationId xmlns:a16="http://schemas.microsoft.com/office/drawing/2014/main" id="{E6C8AC3B-B2A4-6C1E-C93D-76832CA791D7}"/>
              </a:ext>
            </a:extLst>
          </p:cNvPr>
          <p:cNvSpPr/>
          <p:nvPr/>
        </p:nvSpPr>
        <p:spPr>
          <a:xfrm rot="5400000">
            <a:off x="8849274" y="1795854"/>
            <a:ext cx="4697004" cy="1533388"/>
          </a:xfrm>
          <a:prstGeom prst="halfFrame">
            <a:avLst>
              <a:gd name="adj1" fmla="val 1075"/>
              <a:gd name="adj2" fmla="val 905"/>
            </a:avLst>
          </a:prstGeom>
          <a:solidFill>
            <a:srgbClr val="C9082A"/>
          </a:solidFill>
          <a:ln>
            <a:solidFill>
              <a:srgbClr val="C908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7" name="Group 6">
            <a:extLst>
              <a:ext uri="{FF2B5EF4-FFF2-40B4-BE49-F238E27FC236}">
                <a16:creationId xmlns:a16="http://schemas.microsoft.com/office/drawing/2014/main" id="{ECB83FA9-FFF5-DE60-3C4F-942781A6B4E4}"/>
              </a:ext>
            </a:extLst>
          </p:cNvPr>
          <p:cNvGrpSpPr/>
          <p:nvPr/>
        </p:nvGrpSpPr>
        <p:grpSpPr>
          <a:xfrm>
            <a:off x="155173" y="2928134"/>
            <a:ext cx="1717963" cy="3780343"/>
            <a:chOff x="155173" y="2928134"/>
            <a:chExt cx="1717963" cy="3780343"/>
          </a:xfrm>
        </p:grpSpPr>
        <p:sp>
          <p:nvSpPr>
            <p:cNvPr id="15" name="Half Frame 14">
              <a:extLst>
                <a:ext uri="{FF2B5EF4-FFF2-40B4-BE49-F238E27FC236}">
                  <a16:creationId xmlns:a16="http://schemas.microsoft.com/office/drawing/2014/main" id="{F65CBCA1-0566-011A-2FF5-53E299CFBAD2}"/>
                </a:ext>
              </a:extLst>
            </p:cNvPr>
            <p:cNvSpPr/>
            <p:nvPr/>
          </p:nvSpPr>
          <p:spPr>
            <a:xfrm rot="16200000">
              <a:off x="-876016" y="3959324"/>
              <a:ext cx="3780342" cy="1717963"/>
            </a:xfrm>
            <a:prstGeom prst="halfFrame">
              <a:avLst>
                <a:gd name="adj1" fmla="val 1075"/>
                <a:gd name="adj2" fmla="val 905"/>
              </a:avLst>
            </a:prstGeom>
            <a:solidFill>
              <a:srgbClr val="A70D2A"/>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 name="Half Frame 18">
              <a:extLst>
                <a:ext uri="{FF2B5EF4-FFF2-40B4-BE49-F238E27FC236}">
                  <a16:creationId xmlns:a16="http://schemas.microsoft.com/office/drawing/2014/main" id="{D746AFBA-0733-8352-A993-4AD25598D027}"/>
                </a:ext>
              </a:extLst>
            </p:cNvPr>
            <p:cNvSpPr/>
            <p:nvPr/>
          </p:nvSpPr>
          <p:spPr>
            <a:xfrm rot="16200000">
              <a:off x="-862831" y="4018496"/>
              <a:ext cx="3714111" cy="1533388"/>
            </a:xfrm>
            <a:prstGeom prst="halfFrame">
              <a:avLst>
                <a:gd name="adj1" fmla="val 1075"/>
                <a:gd name="adj2" fmla="val 905"/>
              </a:avLst>
            </a:prstGeom>
            <a:solidFill>
              <a:srgbClr val="C9082A"/>
            </a:solidFill>
            <a:ln>
              <a:solidFill>
                <a:srgbClr val="C908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18" name="Half Frame 17">
            <a:extLst>
              <a:ext uri="{FF2B5EF4-FFF2-40B4-BE49-F238E27FC236}">
                <a16:creationId xmlns:a16="http://schemas.microsoft.com/office/drawing/2014/main" id="{5EAB812B-B6A9-159B-F917-9EA3C5D1D81F}"/>
              </a:ext>
            </a:extLst>
          </p:cNvPr>
          <p:cNvSpPr/>
          <p:nvPr/>
        </p:nvSpPr>
        <p:spPr>
          <a:xfrm rot="5400000">
            <a:off x="8874534" y="1598047"/>
            <a:ext cx="4608853" cy="1715730"/>
          </a:xfrm>
          <a:prstGeom prst="halfFrame">
            <a:avLst>
              <a:gd name="adj1" fmla="val 1075"/>
              <a:gd name="adj2" fmla="val 905"/>
            </a:avLst>
          </a:prstGeom>
          <a:solidFill>
            <a:srgbClr val="A70D2A"/>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itle 1">
            <a:extLst>
              <a:ext uri="{FF2B5EF4-FFF2-40B4-BE49-F238E27FC236}">
                <a16:creationId xmlns:a16="http://schemas.microsoft.com/office/drawing/2014/main" id="{74416C40-7045-FC44-15A0-138B01162D6D}"/>
              </a:ext>
            </a:extLst>
          </p:cNvPr>
          <p:cNvSpPr>
            <a:spLocks noGrp="1"/>
          </p:cNvSpPr>
          <p:nvPr>
            <p:ph type="ctrTitle"/>
          </p:nvPr>
        </p:nvSpPr>
        <p:spPr>
          <a:xfrm>
            <a:off x="1850330" y="2478880"/>
            <a:ext cx="9144000" cy="1138065"/>
          </a:xfrm>
        </p:spPr>
        <p:txBody>
          <a:bodyPr>
            <a:normAutofit/>
          </a:bodyPr>
          <a:lstStyle/>
          <a:p>
            <a:r>
              <a:rPr lang="en-US" sz="5400" dirty="0">
                <a:solidFill>
                  <a:srgbClr val="C9082A"/>
                </a:solidFill>
                <a:latin typeface="Arial Nova" panose="020B0504020202020204" pitchFamily="34" charset="0"/>
                <a:ea typeface="Gulim" panose="020B0503020000020004" pitchFamily="34" charset="-127"/>
                <a:cs typeface="Arial" panose="020B0604020202020204" pitchFamily="34" charset="0"/>
              </a:rPr>
              <a:t>Questions?</a:t>
            </a:r>
          </a:p>
        </p:txBody>
      </p:sp>
      <p:grpSp>
        <p:nvGrpSpPr>
          <p:cNvPr id="4" name="Group 3">
            <a:extLst>
              <a:ext uri="{FF2B5EF4-FFF2-40B4-BE49-F238E27FC236}">
                <a16:creationId xmlns:a16="http://schemas.microsoft.com/office/drawing/2014/main" id="{0001A683-DF94-5262-08C6-30663C296A06}"/>
              </a:ext>
            </a:extLst>
          </p:cNvPr>
          <p:cNvGrpSpPr/>
          <p:nvPr/>
        </p:nvGrpSpPr>
        <p:grpSpPr>
          <a:xfrm>
            <a:off x="-1" y="1"/>
            <a:ext cx="6334302" cy="3208715"/>
            <a:chOff x="-1" y="1"/>
            <a:chExt cx="6334302" cy="3208715"/>
          </a:xfrm>
        </p:grpSpPr>
        <p:sp>
          <p:nvSpPr>
            <p:cNvPr id="6" name="Right Triangle 5">
              <a:extLst>
                <a:ext uri="{FF2B5EF4-FFF2-40B4-BE49-F238E27FC236}">
                  <a16:creationId xmlns:a16="http://schemas.microsoft.com/office/drawing/2014/main" id="{458CB500-6710-611F-220A-A1DB1F5C4298}"/>
                </a:ext>
              </a:extLst>
            </p:cNvPr>
            <p:cNvSpPr/>
            <p:nvPr/>
          </p:nvSpPr>
          <p:spPr>
            <a:xfrm rot="5400000">
              <a:off x="1562792" y="-1562792"/>
              <a:ext cx="3208715" cy="6334302"/>
            </a:xfrm>
            <a:prstGeom prst="rtTriangle">
              <a:avLst/>
            </a:prstGeom>
            <a:solidFill>
              <a:srgbClr val="C20F2F"/>
            </a:solidFill>
            <a:ln>
              <a:noFill/>
            </a:ln>
            <a:effectLst>
              <a:outerShdw blurRad="304800" dist="50800" sx="103000" sy="103000" algn="tl" rotWithShape="0">
                <a:prstClr val="black">
                  <a:alpha val="3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ight Triangle 11">
              <a:extLst>
                <a:ext uri="{FF2B5EF4-FFF2-40B4-BE49-F238E27FC236}">
                  <a16:creationId xmlns:a16="http://schemas.microsoft.com/office/drawing/2014/main" id="{4B0B9725-19D0-1E4E-2285-F0EFF7777875}"/>
                </a:ext>
              </a:extLst>
            </p:cNvPr>
            <p:cNvSpPr/>
            <p:nvPr/>
          </p:nvSpPr>
          <p:spPr>
            <a:xfrm rot="5400000">
              <a:off x="1576054" y="-1576054"/>
              <a:ext cx="1929740" cy="5081849"/>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51D41B33-4793-F552-8D65-EE4BFCEB164F}"/>
              </a:ext>
            </a:extLst>
          </p:cNvPr>
          <p:cNvGrpSpPr/>
          <p:nvPr/>
        </p:nvGrpSpPr>
        <p:grpSpPr>
          <a:xfrm>
            <a:off x="8063347" y="4550419"/>
            <a:ext cx="4128654" cy="2307581"/>
            <a:chOff x="8063347" y="4550419"/>
            <a:chExt cx="4128654" cy="2307581"/>
          </a:xfrm>
        </p:grpSpPr>
        <p:sp>
          <p:nvSpPr>
            <p:cNvPr id="9" name="Right Triangle 8">
              <a:extLst>
                <a:ext uri="{FF2B5EF4-FFF2-40B4-BE49-F238E27FC236}">
                  <a16:creationId xmlns:a16="http://schemas.microsoft.com/office/drawing/2014/main" id="{DEA8427A-CB17-DDE9-FB41-81FA54FA51F1}"/>
                </a:ext>
              </a:extLst>
            </p:cNvPr>
            <p:cNvSpPr/>
            <p:nvPr/>
          </p:nvSpPr>
          <p:spPr>
            <a:xfrm rot="16200000">
              <a:off x="8973884" y="3639882"/>
              <a:ext cx="2307579" cy="4128654"/>
            </a:xfrm>
            <a:prstGeom prst="rtTriangle">
              <a:avLst/>
            </a:prstGeom>
            <a:solidFill>
              <a:srgbClr val="C20F2F"/>
            </a:solidFill>
            <a:ln>
              <a:noFill/>
            </a:ln>
            <a:effectLst>
              <a:outerShdw blurRad="266700" dist="38100" dir="6780000" sx="103000" sy="103000" algn="b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ight Triangle 13">
              <a:extLst>
                <a:ext uri="{FF2B5EF4-FFF2-40B4-BE49-F238E27FC236}">
                  <a16:creationId xmlns:a16="http://schemas.microsoft.com/office/drawing/2014/main" id="{8C9CD070-77C5-CEC4-D1E6-39FAE5F4E3B6}"/>
                </a:ext>
              </a:extLst>
            </p:cNvPr>
            <p:cNvSpPr/>
            <p:nvPr/>
          </p:nvSpPr>
          <p:spPr>
            <a:xfrm rot="16200000">
              <a:off x="9843654" y="4509652"/>
              <a:ext cx="1393770" cy="3302925"/>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930507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1C580-E93C-E4B7-82F4-93263D8F93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B1FCC3-C668-3D0A-EE4A-DC52847E547A}"/>
              </a:ext>
            </a:extLst>
          </p:cNvPr>
          <p:cNvSpPr>
            <a:spLocks noGrp="1"/>
          </p:cNvSpPr>
          <p:nvPr>
            <p:ph type="title"/>
          </p:nvPr>
        </p:nvSpPr>
        <p:spPr>
          <a:xfrm>
            <a:off x="1382672" y="199684"/>
            <a:ext cx="10515600" cy="1325563"/>
          </a:xfrm>
        </p:spPr>
        <p:txBody>
          <a:bodyPr/>
          <a:lstStyle/>
          <a:p>
            <a:pPr algn="ctr"/>
            <a:r>
              <a:rPr lang="en-US" dirty="0">
                <a:solidFill>
                  <a:srgbClr val="C9082A"/>
                </a:solidFill>
                <a:latin typeface="Arial Nova" panose="020B0504020202020204" pitchFamily="34" charset="0"/>
              </a:rPr>
              <a:t>Key Elements </a:t>
            </a:r>
          </a:p>
        </p:txBody>
      </p:sp>
      <p:grpSp>
        <p:nvGrpSpPr>
          <p:cNvPr id="5" name="Group 4">
            <a:extLst>
              <a:ext uri="{FF2B5EF4-FFF2-40B4-BE49-F238E27FC236}">
                <a16:creationId xmlns:a16="http://schemas.microsoft.com/office/drawing/2014/main" id="{E0DF1463-D9BF-2940-F5EC-4C72263D5DBA}"/>
              </a:ext>
            </a:extLst>
          </p:cNvPr>
          <p:cNvGrpSpPr/>
          <p:nvPr/>
        </p:nvGrpSpPr>
        <p:grpSpPr>
          <a:xfrm>
            <a:off x="0" y="1"/>
            <a:ext cx="3357350" cy="2033515"/>
            <a:chOff x="-1" y="1"/>
            <a:chExt cx="6334302" cy="3208715"/>
          </a:xfrm>
        </p:grpSpPr>
        <p:sp>
          <p:nvSpPr>
            <p:cNvPr id="4" name="Right Triangle 3">
              <a:extLst>
                <a:ext uri="{FF2B5EF4-FFF2-40B4-BE49-F238E27FC236}">
                  <a16:creationId xmlns:a16="http://schemas.microsoft.com/office/drawing/2014/main" id="{1EBC540B-DEFB-92AB-C7E8-C26FED599676}"/>
                </a:ext>
              </a:extLst>
            </p:cNvPr>
            <p:cNvSpPr/>
            <p:nvPr/>
          </p:nvSpPr>
          <p:spPr>
            <a:xfrm rot="5400000">
              <a:off x="1562792" y="-1562792"/>
              <a:ext cx="3208715" cy="6334302"/>
            </a:xfrm>
            <a:prstGeom prst="rtTriangle">
              <a:avLst/>
            </a:prstGeom>
            <a:solidFill>
              <a:srgbClr val="C20F2F"/>
            </a:solidFill>
            <a:ln>
              <a:noFill/>
            </a:ln>
            <a:effectLst>
              <a:outerShdw blurRad="304800" dist="50800" sx="103000" sy="103000" algn="tl" rotWithShape="0">
                <a:prstClr val="black">
                  <a:alpha val="3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ight Triangle 2">
              <a:extLst>
                <a:ext uri="{FF2B5EF4-FFF2-40B4-BE49-F238E27FC236}">
                  <a16:creationId xmlns:a16="http://schemas.microsoft.com/office/drawing/2014/main" id="{C89083BC-9747-937C-59B9-2E79283CFF8E}"/>
                </a:ext>
              </a:extLst>
            </p:cNvPr>
            <p:cNvSpPr/>
            <p:nvPr/>
          </p:nvSpPr>
          <p:spPr>
            <a:xfrm rot="5400000">
              <a:off x="1576054" y="-1576054"/>
              <a:ext cx="1929740" cy="5081849"/>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TextBox 7">
            <a:extLst>
              <a:ext uri="{FF2B5EF4-FFF2-40B4-BE49-F238E27FC236}">
                <a16:creationId xmlns:a16="http://schemas.microsoft.com/office/drawing/2014/main" id="{C3C00F8A-FB54-0323-E3B6-F275A4C2B59A}"/>
              </a:ext>
            </a:extLst>
          </p:cNvPr>
          <p:cNvSpPr txBox="1"/>
          <p:nvPr/>
        </p:nvSpPr>
        <p:spPr>
          <a:xfrm>
            <a:off x="1652155" y="2150961"/>
            <a:ext cx="4443845" cy="2554545"/>
          </a:xfrm>
          <a:prstGeom prst="rect">
            <a:avLst/>
          </a:prstGeom>
          <a:noFill/>
        </p:spPr>
        <p:txBody>
          <a:bodyPr wrap="square">
            <a:spAutoFit/>
          </a:bodyPr>
          <a:lstStyle/>
          <a:p>
            <a:pPr marL="285750" indent="-285750">
              <a:spcBef>
                <a:spcPts val="600"/>
              </a:spcBef>
              <a:spcAft>
                <a:spcPts val="600"/>
              </a:spcAft>
              <a:buFont typeface="Wingdings" panose="05000000000000000000" pitchFamily="2" charset="2"/>
              <a:buChar char="§"/>
            </a:pPr>
            <a:r>
              <a:rPr lang="en-US" sz="2400" dirty="0">
                <a:latin typeface="Arial Nova" panose="020B0504020202020204" pitchFamily="34" charset="0"/>
              </a:rPr>
              <a:t>Clear Purpose Statement </a:t>
            </a:r>
          </a:p>
          <a:p>
            <a:pPr marL="285750" indent="-285750">
              <a:spcBef>
                <a:spcPts val="600"/>
              </a:spcBef>
              <a:spcAft>
                <a:spcPts val="600"/>
              </a:spcAft>
              <a:buFont typeface="Wingdings" panose="05000000000000000000" pitchFamily="2" charset="2"/>
              <a:buChar char="§"/>
            </a:pPr>
            <a:r>
              <a:rPr lang="en-US" sz="2400" dirty="0">
                <a:latin typeface="Arial Nova" panose="020B0504020202020204" pitchFamily="34" charset="0"/>
              </a:rPr>
              <a:t>Expectations and Definitions </a:t>
            </a:r>
          </a:p>
          <a:p>
            <a:pPr marL="285750" indent="-285750">
              <a:spcBef>
                <a:spcPts val="600"/>
              </a:spcBef>
              <a:spcAft>
                <a:spcPts val="600"/>
              </a:spcAft>
              <a:buFont typeface="Wingdings" panose="05000000000000000000" pitchFamily="2" charset="2"/>
              <a:buChar char="§"/>
            </a:pPr>
            <a:r>
              <a:rPr lang="en-US" sz="2400" dirty="0">
                <a:latin typeface="Arial Nova" panose="020B0504020202020204" pitchFamily="34" charset="0"/>
              </a:rPr>
              <a:t>Reporting Procedures </a:t>
            </a:r>
          </a:p>
          <a:p>
            <a:pPr marL="285750" indent="-285750">
              <a:spcBef>
                <a:spcPts val="600"/>
              </a:spcBef>
              <a:spcAft>
                <a:spcPts val="600"/>
              </a:spcAft>
              <a:buFont typeface="Wingdings" panose="05000000000000000000" pitchFamily="2" charset="2"/>
              <a:buChar char="§"/>
            </a:pPr>
            <a:r>
              <a:rPr lang="en-US" sz="2400" dirty="0">
                <a:latin typeface="Arial Nova" panose="020B0504020202020204" pitchFamily="34" charset="0"/>
              </a:rPr>
              <a:t>Timekeeping Procedures</a:t>
            </a:r>
          </a:p>
          <a:p>
            <a:pPr marL="285750" indent="-285750">
              <a:spcBef>
                <a:spcPts val="600"/>
              </a:spcBef>
              <a:spcAft>
                <a:spcPts val="600"/>
              </a:spcAft>
              <a:buFont typeface="Wingdings" panose="05000000000000000000" pitchFamily="2" charset="2"/>
              <a:buChar char="§"/>
            </a:pPr>
            <a:r>
              <a:rPr lang="en-US" sz="2400" dirty="0">
                <a:latin typeface="Arial Nova" panose="020B0504020202020204" pitchFamily="34" charset="0"/>
              </a:rPr>
              <a:t>Progressive Discipline </a:t>
            </a:r>
          </a:p>
        </p:txBody>
      </p:sp>
      <p:sp>
        <p:nvSpPr>
          <p:cNvPr id="7" name="TextBox 6">
            <a:extLst>
              <a:ext uri="{FF2B5EF4-FFF2-40B4-BE49-F238E27FC236}">
                <a16:creationId xmlns:a16="http://schemas.microsoft.com/office/drawing/2014/main" id="{F1FB9EC2-6374-B1E2-810A-9FEDACBEE12F}"/>
              </a:ext>
            </a:extLst>
          </p:cNvPr>
          <p:cNvSpPr txBox="1"/>
          <p:nvPr/>
        </p:nvSpPr>
        <p:spPr>
          <a:xfrm>
            <a:off x="6803228" y="2150961"/>
            <a:ext cx="4793027" cy="2769989"/>
          </a:xfrm>
          <a:prstGeom prst="rect">
            <a:avLst/>
          </a:prstGeom>
          <a:noFill/>
        </p:spPr>
        <p:txBody>
          <a:bodyPr wrap="square">
            <a:spAutoFit/>
          </a:bodyPr>
          <a:lstStyle/>
          <a:p>
            <a:pPr marL="285750" indent="-285750">
              <a:spcBef>
                <a:spcPts val="600"/>
              </a:spcBef>
              <a:spcAft>
                <a:spcPts val="600"/>
              </a:spcAft>
              <a:buFont typeface="Wingdings" panose="05000000000000000000" pitchFamily="2" charset="2"/>
              <a:buChar char="§"/>
            </a:pPr>
            <a:r>
              <a:rPr lang="en-US" sz="2400" dirty="0">
                <a:latin typeface="Arial Nova" panose="020B0504020202020204" pitchFamily="34" charset="0"/>
              </a:rPr>
              <a:t>Incentives – Good Attendance </a:t>
            </a:r>
          </a:p>
          <a:p>
            <a:pPr marL="285750" indent="-285750">
              <a:spcBef>
                <a:spcPts val="600"/>
              </a:spcBef>
              <a:spcAft>
                <a:spcPts val="600"/>
              </a:spcAft>
              <a:buFont typeface="Wingdings" panose="05000000000000000000" pitchFamily="2" charset="2"/>
              <a:buChar char="§"/>
            </a:pPr>
            <a:r>
              <a:rPr lang="en-US" sz="2400" dirty="0">
                <a:latin typeface="Arial Nova" panose="020B0504020202020204" pitchFamily="34" charset="0"/>
              </a:rPr>
              <a:t>Paid and Unpaid Leave Integration </a:t>
            </a:r>
          </a:p>
          <a:p>
            <a:pPr marL="285750" indent="-285750">
              <a:spcBef>
                <a:spcPts val="600"/>
              </a:spcBef>
              <a:spcAft>
                <a:spcPts val="600"/>
              </a:spcAft>
              <a:buFont typeface="Wingdings" panose="05000000000000000000" pitchFamily="2" charset="2"/>
              <a:buChar char="§"/>
            </a:pPr>
            <a:r>
              <a:rPr lang="en-US" sz="2400" dirty="0">
                <a:latin typeface="Arial Nova" panose="020B0504020202020204" pitchFamily="34" charset="0"/>
              </a:rPr>
              <a:t>Recordkeeping and Confidentiality </a:t>
            </a:r>
          </a:p>
          <a:p>
            <a:pPr marL="285750" indent="-285750">
              <a:spcBef>
                <a:spcPts val="600"/>
              </a:spcBef>
              <a:spcAft>
                <a:spcPts val="600"/>
              </a:spcAft>
              <a:buFont typeface="Wingdings" panose="05000000000000000000" pitchFamily="2" charset="2"/>
              <a:buChar char="§"/>
            </a:pPr>
            <a:r>
              <a:rPr lang="en-US" sz="2400" dirty="0">
                <a:latin typeface="Arial Nova" panose="020B0504020202020204" pitchFamily="34" charset="0"/>
              </a:rPr>
              <a:t>Communication and Training </a:t>
            </a:r>
          </a:p>
        </p:txBody>
      </p:sp>
    </p:spTree>
    <p:extLst>
      <p:ext uri="{BB962C8B-B14F-4D97-AF65-F5344CB8AC3E}">
        <p14:creationId xmlns:p14="http://schemas.microsoft.com/office/powerpoint/2010/main" val="3489014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29A6D8-D09C-9151-6A26-4760A0DE42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34DBC8-6573-4F83-8792-35D931E7ABA4}"/>
              </a:ext>
            </a:extLst>
          </p:cNvPr>
          <p:cNvSpPr>
            <a:spLocks noGrp="1"/>
          </p:cNvSpPr>
          <p:nvPr>
            <p:ph type="title"/>
          </p:nvPr>
        </p:nvSpPr>
        <p:spPr>
          <a:xfrm>
            <a:off x="1382672" y="199684"/>
            <a:ext cx="10515600" cy="1325563"/>
          </a:xfrm>
        </p:spPr>
        <p:txBody>
          <a:bodyPr/>
          <a:lstStyle/>
          <a:p>
            <a:pPr algn="ctr"/>
            <a:r>
              <a:rPr lang="en-US" dirty="0">
                <a:solidFill>
                  <a:srgbClr val="C9082A"/>
                </a:solidFill>
                <a:latin typeface="Arial Nova" panose="020B0504020202020204" pitchFamily="34" charset="0"/>
              </a:rPr>
              <a:t>Purpose </a:t>
            </a:r>
          </a:p>
        </p:txBody>
      </p:sp>
      <p:grpSp>
        <p:nvGrpSpPr>
          <p:cNvPr id="5" name="Group 4">
            <a:extLst>
              <a:ext uri="{FF2B5EF4-FFF2-40B4-BE49-F238E27FC236}">
                <a16:creationId xmlns:a16="http://schemas.microsoft.com/office/drawing/2014/main" id="{F9D21025-9C05-26D0-598E-F8ABB4FD9D00}"/>
              </a:ext>
            </a:extLst>
          </p:cNvPr>
          <p:cNvGrpSpPr/>
          <p:nvPr/>
        </p:nvGrpSpPr>
        <p:grpSpPr>
          <a:xfrm>
            <a:off x="0" y="1"/>
            <a:ext cx="3357350" cy="2033515"/>
            <a:chOff x="-1" y="1"/>
            <a:chExt cx="6334302" cy="3208715"/>
          </a:xfrm>
        </p:grpSpPr>
        <p:sp>
          <p:nvSpPr>
            <p:cNvPr id="4" name="Right Triangle 3">
              <a:extLst>
                <a:ext uri="{FF2B5EF4-FFF2-40B4-BE49-F238E27FC236}">
                  <a16:creationId xmlns:a16="http://schemas.microsoft.com/office/drawing/2014/main" id="{017AEA9B-A3ED-67C3-E2EB-3013A994E4A5}"/>
                </a:ext>
              </a:extLst>
            </p:cNvPr>
            <p:cNvSpPr/>
            <p:nvPr/>
          </p:nvSpPr>
          <p:spPr>
            <a:xfrm rot="5400000">
              <a:off x="1562792" y="-1562792"/>
              <a:ext cx="3208715" cy="6334302"/>
            </a:xfrm>
            <a:prstGeom prst="rtTriangle">
              <a:avLst/>
            </a:prstGeom>
            <a:solidFill>
              <a:srgbClr val="C20F2F"/>
            </a:solidFill>
            <a:ln>
              <a:noFill/>
            </a:ln>
            <a:effectLst>
              <a:outerShdw blurRad="304800" dist="50800" sx="103000" sy="103000" algn="tl" rotWithShape="0">
                <a:prstClr val="black">
                  <a:alpha val="3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ight Triangle 2">
              <a:extLst>
                <a:ext uri="{FF2B5EF4-FFF2-40B4-BE49-F238E27FC236}">
                  <a16:creationId xmlns:a16="http://schemas.microsoft.com/office/drawing/2014/main" id="{7BD32376-F98E-B7B2-0EAA-C785AFC36D31}"/>
                </a:ext>
              </a:extLst>
            </p:cNvPr>
            <p:cNvSpPr/>
            <p:nvPr/>
          </p:nvSpPr>
          <p:spPr>
            <a:xfrm rot="5400000">
              <a:off x="1576054" y="-1576054"/>
              <a:ext cx="1929740" cy="5081849"/>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TextBox 7">
            <a:extLst>
              <a:ext uri="{FF2B5EF4-FFF2-40B4-BE49-F238E27FC236}">
                <a16:creationId xmlns:a16="http://schemas.microsoft.com/office/drawing/2014/main" id="{4896F1AE-BE99-708C-9216-4E4C6596FE31}"/>
              </a:ext>
            </a:extLst>
          </p:cNvPr>
          <p:cNvSpPr txBox="1"/>
          <p:nvPr/>
        </p:nvSpPr>
        <p:spPr>
          <a:xfrm>
            <a:off x="870544" y="1632610"/>
            <a:ext cx="11148356" cy="4647426"/>
          </a:xfrm>
          <a:prstGeom prst="rect">
            <a:avLst/>
          </a:prstGeom>
          <a:noFill/>
        </p:spPr>
        <p:txBody>
          <a:bodyPr wrap="square">
            <a:spAutoFit/>
          </a:bodyPr>
          <a:lstStyle/>
          <a:p>
            <a:pPr>
              <a:spcBef>
                <a:spcPts val="600"/>
              </a:spcBef>
              <a:spcAft>
                <a:spcPts val="600"/>
              </a:spcAft>
            </a:pPr>
            <a:r>
              <a:rPr lang="en-US" dirty="0">
                <a:latin typeface="Arial Nova" panose="020B0504020202020204" pitchFamily="34" charset="0"/>
              </a:rPr>
              <a:t>Attendance policies provide clarity and structure to prevent misunderstandings and ensure the rules are applied fairly throughout the organization. Managing overly complex or vague attendance policies can be frustrating for managers, supervisors, and HR personnel. </a:t>
            </a:r>
          </a:p>
          <a:p>
            <a:pPr>
              <a:spcBef>
                <a:spcPts val="600"/>
              </a:spcBef>
              <a:spcAft>
                <a:spcPts val="600"/>
              </a:spcAft>
            </a:pPr>
            <a:r>
              <a:rPr lang="en-US" b="1" dirty="0">
                <a:latin typeface="Arial Nova" panose="020B0504020202020204" pitchFamily="34" charset="0"/>
              </a:rPr>
              <a:t>Policy Statement Examples</a:t>
            </a:r>
            <a:r>
              <a:rPr lang="en-US" dirty="0">
                <a:latin typeface="Arial Nova" panose="020B0504020202020204" pitchFamily="34" charset="0"/>
              </a:rPr>
              <a:t>:</a:t>
            </a:r>
          </a:p>
          <a:p>
            <a:pPr marL="285750" indent="-285750">
              <a:spcBef>
                <a:spcPts val="600"/>
              </a:spcBef>
              <a:spcAft>
                <a:spcPts val="600"/>
              </a:spcAft>
              <a:buFont typeface="Wingdings" panose="05000000000000000000" pitchFamily="2" charset="2"/>
              <a:buChar char="§"/>
            </a:pPr>
            <a:r>
              <a:rPr lang="en-US" dirty="0">
                <a:latin typeface="Arial Nova" panose="020B0504020202020204" pitchFamily="34" charset="0"/>
              </a:rPr>
              <a:t>Foundational </a:t>
            </a:r>
          </a:p>
          <a:p>
            <a:pPr marL="742950" lvl="1" indent="-285750">
              <a:spcBef>
                <a:spcPts val="600"/>
              </a:spcBef>
              <a:spcAft>
                <a:spcPts val="600"/>
              </a:spcAft>
              <a:buFont typeface="Courier New" panose="02070309020205020404" pitchFamily="49" charset="0"/>
              <a:buChar char="o"/>
            </a:pPr>
            <a:r>
              <a:rPr lang="en-US" dirty="0">
                <a:latin typeface="Arial Nova" panose="020B0504020202020204" pitchFamily="34" charset="0"/>
              </a:rPr>
              <a:t>This policy is designed to set clear and consistent expectations, promote fairness, and ensure an efficient and productive work environment.</a:t>
            </a:r>
          </a:p>
          <a:p>
            <a:pPr marL="285750" indent="-285750">
              <a:spcBef>
                <a:spcPts val="600"/>
              </a:spcBef>
              <a:spcAft>
                <a:spcPts val="600"/>
              </a:spcAft>
              <a:buFont typeface="Wingdings" panose="05000000000000000000" pitchFamily="2" charset="2"/>
              <a:buChar char="§"/>
            </a:pPr>
            <a:r>
              <a:rPr lang="en-US" dirty="0">
                <a:latin typeface="Arial Nova" panose="020B0504020202020204" pitchFamily="34" charset="0"/>
              </a:rPr>
              <a:t>Flexible</a:t>
            </a:r>
          </a:p>
          <a:p>
            <a:pPr marL="742950" lvl="1" indent="-285750">
              <a:spcBef>
                <a:spcPts val="600"/>
              </a:spcBef>
              <a:spcAft>
                <a:spcPts val="600"/>
              </a:spcAft>
              <a:buFont typeface="Courier New" panose="02070309020205020404" pitchFamily="49" charset="0"/>
              <a:buChar char="o"/>
            </a:pPr>
            <a:r>
              <a:rPr lang="en-US" dirty="0">
                <a:latin typeface="Arial Nova" panose="020B0504020202020204" pitchFamily="34" charset="0"/>
              </a:rPr>
              <a:t>Provides necessary guidelines to balance personal needs with operational requirements.</a:t>
            </a:r>
          </a:p>
          <a:p>
            <a:pPr marL="285750" indent="-285750">
              <a:spcBef>
                <a:spcPts val="600"/>
              </a:spcBef>
              <a:spcAft>
                <a:spcPts val="600"/>
              </a:spcAft>
              <a:buFont typeface="Wingdings" panose="05000000000000000000" pitchFamily="2" charset="2"/>
              <a:buChar char="§"/>
            </a:pPr>
            <a:r>
              <a:rPr lang="en-US" dirty="0">
                <a:latin typeface="Arial Nova" panose="020B0504020202020204" pitchFamily="34" charset="0"/>
              </a:rPr>
              <a:t>Results Oriented</a:t>
            </a:r>
          </a:p>
          <a:p>
            <a:pPr marL="742950" lvl="1" indent="-285750">
              <a:spcBef>
                <a:spcPts val="600"/>
              </a:spcBef>
              <a:spcAft>
                <a:spcPts val="600"/>
              </a:spcAft>
              <a:buFont typeface="Courier New" panose="02070309020205020404" pitchFamily="49" charset="0"/>
              <a:buChar char="o"/>
            </a:pPr>
            <a:r>
              <a:rPr lang="en-US" dirty="0">
                <a:latin typeface="Arial Nova" panose="020B0504020202020204" pitchFamily="34" charset="0"/>
              </a:rPr>
              <a:t>Outlines clear expectations to minimize workflow disruptions and ensure accountability.</a:t>
            </a:r>
          </a:p>
          <a:p>
            <a:pPr marL="742950" lvl="1" indent="-285750">
              <a:spcBef>
                <a:spcPts val="600"/>
              </a:spcBef>
              <a:spcAft>
                <a:spcPts val="600"/>
              </a:spcAft>
              <a:buFont typeface="Courier New" panose="02070309020205020404" pitchFamily="49" charset="0"/>
              <a:buChar char="o"/>
            </a:pPr>
            <a:endParaRPr lang="en-US" dirty="0">
              <a:latin typeface="Arial Nova" panose="020B0504020202020204" pitchFamily="34" charset="0"/>
            </a:endParaRPr>
          </a:p>
        </p:txBody>
      </p:sp>
    </p:spTree>
    <p:extLst>
      <p:ext uri="{BB962C8B-B14F-4D97-AF65-F5344CB8AC3E}">
        <p14:creationId xmlns:p14="http://schemas.microsoft.com/office/powerpoint/2010/main" val="1628485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964B21-0ADF-4660-A1D1-B593694804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C83578-D396-89E7-5846-80B71E5A3367}"/>
              </a:ext>
            </a:extLst>
          </p:cNvPr>
          <p:cNvSpPr>
            <a:spLocks noGrp="1"/>
          </p:cNvSpPr>
          <p:nvPr>
            <p:ph type="title"/>
          </p:nvPr>
        </p:nvSpPr>
        <p:spPr>
          <a:xfrm>
            <a:off x="1382672" y="199684"/>
            <a:ext cx="10515600" cy="1325563"/>
          </a:xfrm>
        </p:spPr>
        <p:txBody>
          <a:bodyPr/>
          <a:lstStyle/>
          <a:p>
            <a:pPr algn="ctr"/>
            <a:r>
              <a:rPr lang="en-US" dirty="0">
                <a:solidFill>
                  <a:srgbClr val="C9082A"/>
                </a:solidFill>
                <a:latin typeface="Arial Nova" panose="020B0504020202020204" pitchFamily="34" charset="0"/>
              </a:rPr>
              <a:t>Expectations and Definitions </a:t>
            </a:r>
          </a:p>
        </p:txBody>
      </p:sp>
      <p:grpSp>
        <p:nvGrpSpPr>
          <p:cNvPr id="5" name="Group 4">
            <a:extLst>
              <a:ext uri="{FF2B5EF4-FFF2-40B4-BE49-F238E27FC236}">
                <a16:creationId xmlns:a16="http://schemas.microsoft.com/office/drawing/2014/main" id="{52ECEBE3-C00A-2EA6-8DDC-7D938ADF0DEE}"/>
              </a:ext>
            </a:extLst>
          </p:cNvPr>
          <p:cNvGrpSpPr/>
          <p:nvPr/>
        </p:nvGrpSpPr>
        <p:grpSpPr>
          <a:xfrm>
            <a:off x="0" y="1"/>
            <a:ext cx="3357350" cy="2033515"/>
            <a:chOff x="-1" y="1"/>
            <a:chExt cx="6334302" cy="3208715"/>
          </a:xfrm>
        </p:grpSpPr>
        <p:sp>
          <p:nvSpPr>
            <p:cNvPr id="4" name="Right Triangle 3">
              <a:extLst>
                <a:ext uri="{FF2B5EF4-FFF2-40B4-BE49-F238E27FC236}">
                  <a16:creationId xmlns:a16="http://schemas.microsoft.com/office/drawing/2014/main" id="{4852E7AA-BD08-1E34-E9C3-E4B33B82B8E6}"/>
                </a:ext>
              </a:extLst>
            </p:cNvPr>
            <p:cNvSpPr/>
            <p:nvPr/>
          </p:nvSpPr>
          <p:spPr>
            <a:xfrm rot="5400000">
              <a:off x="1562792" y="-1562792"/>
              <a:ext cx="3208715" cy="6334302"/>
            </a:xfrm>
            <a:prstGeom prst="rtTriangle">
              <a:avLst/>
            </a:prstGeom>
            <a:solidFill>
              <a:srgbClr val="C20F2F"/>
            </a:solidFill>
            <a:ln>
              <a:noFill/>
            </a:ln>
            <a:effectLst>
              <a:outerShdw blurRad="304800" dist="50800" sx="103000" sy="103000" algn="tl" rotWithShape="0">
                <a:prstClr val="black">
                  <a:alpha val="3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ight Triangle 2">
              <a:extLst>
                <a:ext uri="{FF2B5EF4-FFF2-40B4-BE49-F238E27FC236}">
                  <a16:creationId xmlns:a16="http://schemas.microsoft.com/office/drawing/2014/main" id="{2728DFD4-D3E2-C0FE-D0BB-6A79F5E0174F}"/>
                </a:ext>
              </a:extLst>
            </p:cNvPr>
            <p:cNvSpPr/>
            <p:nvPr/>
          </p:nvSpPr>
          <p:spPr>
            <a:xfrm rot="5400000">
              <a:off x="1576054" y="-1576054"/>
              <a:ext cx="1929740" cy="5081849"/>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TextBox 7">
            <a:extLst>
              <a:ext uri="{FF2B5EF4-FFF2-40B4-BE49-F238E27FC236}">
                <a16:creationId xmlns:a16="http://schemas.microsoft.com/office/drawing/2014/main" id="{ACF15FD5-9FAB-6686-7E7F-F1BE7756727A}"/>
              </a:ext>
            </a:extLst>
          </p:cNvPr>
          <p:cNvSpPr txBox="1"/>
          <p:nvPr/>
        </p:nvSpPr>
        <p:spPr>
          <a:xfrm>
            <a:off x="870544" y="1632610"/>
            <a:ext cx="11148356" cy="4339650"/>
          </a:xfrm>
          <a:prstGeom prst="rect">
            <a:avLst/>
          </a:prstGeom>
          <a:noFill/>
        </p:spPr>
        <p:txBody>
          <a:bodyPr wrap="square">
            <a:spAutoFit/>
          </a:bodyPr>
          <a:lstStyle/>
          <a:p>
            <a:pPr>
              <a:spcBef>
                <a:spcPts val="600"/>
              </a:spcBef>
              <a:spcAft>
                <a:spcPts val="600"/>
              </a:spcAft>
            </a:pPr>
            <a:r>
              <a:rPr lang="en-US" dirty="0">
                <a:latin typeface="Arial Nova" panose="020B0504020202020204" pitchFamily="34" charset="0"/>
              </a:rPr>
              <a:t>Speak with your managers and supervisors – what is the current approach and expectations regarding attendance and punctuality? Does the approach and/or expectations vary shift by shift or manager to manager?</a:t>
            </a:r>
          </a:p>
          <a:p>
            <a:pPr marL="285750" indent="-285750">
              <a:spcBef>
                <a:spcPts val="600"/>
              </a:spcBef>
              <a:spcAft>
                <a:spcPts val="600"/>
              </a:spcAft>
              <a:buFont typeface="Wingdings" panose="05000000000000000000" pitchFamily="2" charset="2"/>
              <a:buChar char="§"/>
            </a:pPr>
            <a:r>
              <a:rPr lang="en-US" dirty="0">
                <a:latin typeface="Arial Nova" panose="020B0504020202020204" pitchFamily="34" charset="0"/>
              </a:rPr>
              <a:t>List regular work hours and days and include:</a:t>
            </a:r>
          </a:p>
          <a:p>
            <a:pPr marL="742950" lvl="1" indent="-285750">
              <a:spcBef>
                <a:spcPts val="600"/>
              </a:spcBef>
              <a:spcAft>
                <a:spcPts val="600"/>
              </a:spcAft>
              <a:buFont typeface="Courier New" panose="02070309020205020404" pitchFamily="49" charset="0"/>
              <a:buChar char="o"/>
            </a:pPr>
            <a:r>
              <a:rPr lang="en-US" sz="1600" dirty="0">
                <a:latin typeface="Arial Nova" panose="020B0504020202020204" pitchFamily="34" charset="0"/>
              </a:rPr>
              <a:t>Lunch breaks paid or unpaid, how long, number of minutes that constitute being late or returning from a break.</a:t>
            </a:r>
          </a:p>
          <a:p>
            <a:pPr marL="285750" indent="-285750">
              <a:spcBef>
                <a:spcPts val="600"/>
              </a:spcBef>
              <a:spcAft>
                <a:spcPts val="600"/>
              </a:spcAft>
              <a:buFont typeface="Wingdings" panose="05000000000000000000" pitchFamily="2" charset="2"/>
              <a:buChar char="§"/>
            </a:pPr>
            <a:r>
              <a:rPr lang="en-US" dirty="0">
                <a:latin typeface="Arial Nova" panose="020B0504020202020204" pitchFamily="34" charset="0"/>
              </a:rPr>
              <a:t>Define:</a:t>
            </a:r>
          </a:p>
          <a:p>
            <a:pPr lvl="1">
              <a:spcBef>
                <a:spcPts val="600"/>
              </a:spcBef>
              <a:spcAft>
                <a:spcPts val="600"/>
              </a:spcAft>
            </a:pPr>
            <a:r>
              <a:rPr lang="en-US" dirty="0">
                <a:latin typeface="Arial Nova" panose="020B0504020202020204" pitchFamily="34" charset="0"/>
              </a:rPr>
              <a:t>Absence					Early departure</a:t>
            </a:r>
          </a:p>
          <a:p>
            <a:pPr lvl="1">
              <a:spcBef>
                <a:spcPts val="600"/>
              </a:spcBef>
              <a:spcAft>
                <a:spcPts val="600"/>
              </a:spcAft>
            </a:pPr>
            <a:r>
              <a:rPr lang="en-US" dirty="0">
                <a:latin typeface="Arial Nova" panose="020B0504020202020204" pitchFamily="34" charset="0"/>
              </a:rPr>
              <a:t>Job abandonment				Tardy</a:t>
            </a:r>
          </a:p>
          <a:p>
            <a:pPr lvl="1">
              <a:spcBef>
                <a:spcPts val="600"/>
              </a:spcBef>
              <a:spcAft>
                <a:spcPts val="600"/>
              </a:spcAft>
            </a:pPr>
            <a:r>
              <a:rPr lang="en-US" dirty="0">
                <a:latin typeface="Arial Nova" panose="020B0504020202020204" pitchFamily="34" charset="0"/>
              </a:rPr>
              <a:t>Excused absences				Unscheduled absence </a:t>
            </a:r>
          </a:p>
          <a:p>
            <a:pPr lvl="1">
              <a:spcBef>
                <a:spcPts val="600"/>
              </a:spcBef>
              <a:spcAft>
                <a:spcPts val="600"/>
              </a:spcAft>
            </a:pPr>
            <a:r>
              <a:rPr lang="en-US" dirty="0">
                <a:latin typeface="Arial Nova" panose="020B0504020202020204" pitchFamily="34" charset="0"/>
              </a:rPr>
              <a:t>Unexcused absences				No call/No show </a:t>
            </a:r>
          </a:p>
          <a:p>
            <a:pPr lvl="1">
              <a:spcBef>
                <a:spcPts val="600"/>
              </a:spcBef>
              <a:spcAft>
                <a:spcPts val="600"/>
              </a:spcAft>
            </a:pPr>
            <a:r>
              <a:rPr lang="en-US" dirty="0">
                <a:latin typeface="Arial Nova" panose="020B0504020202020204" pitchFamily="34" charset="0"/>
              </a:rPr>
              <a:t>Presenteeism 				Sick Days </a:t>
            </a:r>
          </a:p>
        </p:txBody>
      </p:sp>
    </p:spTree>
    <p:extLst>
      <p:ext uri="{BB962C8B-B14F-4D97-AF65-F5344CB8AC3E}">
        <p14:creationId xmlns:p14="http://schemas.microsoft.com/office/powerpoint/2010/main" val="1255208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D207A9-7AB2-ECCD-AD4A-0CEAB95ECA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9AA5A4-296F-F45C-DF2E-A39BF4044753}"/>
              </a:ext>
            </a:extLst>
          </p:cNvPr>
          <p:cNvSpPr>
            <a:spLocks noGrp="1"/>
          </p:cNvSpPr>
          <p:nvPr>
            <p:ph type="title"/>
          </p:nvPr>
        </p:nvSpPr>
        <p:spPr>
          <a:xfrm>
            <a:off x="1382672" y="199684"/>
            <a:ext cx="10515600" cy="1325563"/>
          </a:xfrm>
        </p:spPr>
        <p:txBody>
          <a:bodyPr/>
          <a:lstStyle/>
          <a:p>
            <a:pPr algn="ctr"/>
            <a:r>
              <a:rPr lang="en-US" dirty="0">
                <a:solidFill>
                  <a:srgbClr val="C9082A"/>
                </a:solidFill>
                <a:latin typeface="Arial Nova" panose="020B0504020202020204" pitchFamily="34" charset="0"/>
              </a:rPr>
              <a:t>Procedures </a:t>
            </a:r>
          </a:p>
        </p:txBody>
      </p:sp>
      <p:grpSp>
        <p:nvGrpSpPr>
          <p:cNvPr id="5" name="Group 4">
            <a:extLst>
              <a:ext uri="{FF2B5EF4-FFF2-40B4-BE49-F238E27FC236}">
                <a16:creationId xmlns:a16="http://schemas.microsoft.com/office/drawing/2014/main" id="{00597822-19CE-3634-520E-E7E35039B92B}"/>
              </a:ext>
            </a:extLst>
          </p:cNvPr>
          <p:cNvGrpSpPr/>
          <p:nvPr/>
        </p:nvGrpSpPr>
        <p:grpSpPr>
          <a:xfrm>
            <a:off x="0" y="1"/>
            <a:ext cx="3357350" cy="2033515"/>
            <a:chOff x="-1" y="1"/>
            <a:chExt cx="6334302" cy="3208715"/>
          </a:xfrm>
        </p:grpSpPr>
        <p:sp>
          <p:nvSpPr>
            <p:cNvPr id="4" name="Right Triangle 3">
              <a:extLst>
                <a:ext uri="{FF2B5EF4-FFF2-40B4-BE49-F238E27FC236}">
                  <a16:creationId xmlns:a16="http://schemas.microsoft.com/office/drawing/2014/main" id="{D4F37F5E-733D-D6D8-A804-1701E5696877}"/>
                </a:ext>
              </a:extLst>
            </p:cNvPr>
            <p:cNvSpPr/>
            <p:nvPr/>
          </p:nvSpPr>
          <p:spPr>
            <a:xfrm rot="5400000">
              <a:off x="1562792" y="-1562792"/>
              <a:ext cx="3208715" cy="6334302"/>
            </a:xfrm>
            <a:prstGeom prst="rtTriangle">
              <a:avLst/>
            </a:prstGeom>
            <a:solidFill>
              <a:srgbClr val="C20F2F"/>
            </a:solidFill>
            <a:ln>
              <a:noFill/>
            </a:ln>
            <a:effectLst>
              <a:outerShdw blurRad="304800" dist="50800" sx="103000" sy="103000" algn="tl" rotWithShape="0">
                <a:prstClr val="black">
                  <a:alpha val="3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ight Triangle 2">
              <a:extLst>
                <a:ext uri="{FF2B5EF4-FFF2-40B4-BE49-F238E27FC236}">
                  <a16:creationId xmlns:a16="http://schemas.microsoft.com/office/drawing/2014/main" id="{D6E659D3-F88F-A8F6-CFC8-FBF7B90CF02A}"/>
                </a:ext>
              </a:extLst>
            </p:cNvPr>
            <p:cNvSpPr/>
            <p:nvPr/>
          </p:nvSpPr>
          <p:spPr>
            <a:xfrm rot="5400000">
              <a:off x="1576054" y="-1576054"/>
              <a:ext cx="1929740" cy="5081849"/>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TextBox 7">
            <a:extLst>
              <a:ext uri="{FF2B5EF4-FFF2-40B4-BE49-F238E27FC236}">
                <a16:creationId xmlns:a16="http://schemas.microsoft.com/office/drawing/2014/main" id="{B73E2909-544A-042F-7F4D-69D6EA3CD99C}"/>
              </a:ext>
            </a:extLst>
          </p:cNvPr>
          <p:cNvSpPr txBox="1"/>
          <p:nvPr/>
        </p:nvSpPr>
        <p:spPr>
          <a:xfrm>
            <a:off x="870544" y="1632610"/>
            <a:ext cx="11148356" cy="4401205"/>
          </a:xfrm>
          <a:prstGeom prst="rect">
            <a:avLst/>
          </a:prstGeom>
          <a:noFill/>
        </p:spPr>
        <p:txBody>
          <a:bodyPr wrap="square">
            <a:spAutoFit/>
          </a:bodyPr>
          <a:lstStyle/>
          <a:p>
            <a:pPr>
              <a:spcBef>
                <a:spcPts val="600"/>
              </a:spcBef>
              <a:spcAft>
                <a:spcPts val="600"/>
              </a:spcAft>
            </a:pPr>
            <a:endParaRPr lang="en-US" sz="2000" dirty="0">
              <a:latin typeface="Arial Nova" panose="020B0504020202020204" pitchFamily="34" charset="0"/>
            </a:endParaRPr>
          </a:p>
          <a:p>
            <a:pPr marL="285750" indent="-285750">
              <a:spcBef>
                <a:spcPts val="600"/>
              </a:spcBef>
              <a:spcAft>
                <a:spcPts val="600"/>
              </a:spcAft>
              <a:buFont typeface="Wingdings" panose="05000000000000000000" pitchFamily="2" charset="2"/>
              <a:buChar char="§"/>
            </a:pPr>
            <a:r>
              <a:rPr lang="en-US" sz="2000" dirty="0">
                <a:latin typeface="Arial Nova" panose="020B0504020202020204" pitchFamily="34" charset="0"/>
              </a:rPr>
              <a:t>Unscheduled Absences, Lateness, or Early Departure</a:t>
            </a:r>
          </a:p>
          <a:p>
            <a:pPr marL="742950" lvl="1" indent="-285750">
              <a:spcBef>
                <a:spcPts val="600"/>
              </a:spcBef>
              <a:spcAft>
                <a:spcPts val="600"/>
              </a:spcAft>
              <a:buFont typeface="Courier New" panose="02070309020205020404" pitchFamily="49" charset="0"/>
              <a:buChar char="o"/>
            </a:pPr>
            <a:r>
              <a:rPr lang="en-US" sz="2000" dirty="0">
                <a:latin typeface="Arial Nova" panose="020B0504020202020204" pitchFamily="34" charset="0"/>
              </a:rPr>
              <a:t>Notification – time prior to scheduled start time, how, and who. </a:t>
            </a:r>
          </a:p>
          <a:p>
            <a:pPr marL="742950" lvl="1" indent="-285750">
              <a:spcBef>
                <a:spcPts val="600"/>
              </a:spcBef>
              <a:spcAft>
                <a:spcPts val="600"/>
              </a:spcAft>
              <a:buFont typeface="Courier New" panose="02070309020205020404" pitchFamily="49" charset="0"/>
              <a:buChar char="o"/>
            </a:pPr>
            <a:r>
              <a:rPr lang="en-US" sz="2000" dirty="0">
                <a:latin typeface="Arial Nova" panose="020B0504020202020204" pitchFamily="34" charset="0"/>
              </a:rPr>
              <a:t>Provide reason and expected return-to-work or arrival. State when a doctor’s note is required.</a:t>
            </a:r>
          </a:p>
          <a:p>
            <a:pPr marL="742950" lvl="1" indent="-285750">
              <a:spcBef>
                <a:spcPts val="600"/>
              </a:spcBef>
              <a:spcAft>
                <a:spcPts val="600"/>
              </a:spcAft>
              <a:buFont typeface="Courier New" panose="02070309020205020404" pitchFamily="49" charset="0"/>
              <a:buChar char="o"/>
            </a:pPr>
            <a:r>
              <a:rPr lang="en-US" sz="2000" dirty="0">
                <a:latin typeface="Arial Nova" panose="020B0504020202020204" pitchFamily="34" charset="0"/>
              </a:rPr>
              <a:t>Specific number of days without notification equates to job abandonment. </a:t>
            </a:r>
          </a:p>
          <a:p>
            <a:pPr marL="285750" indent="-285750">
              <a:spcBef>
                <a:spcPts val="600"/>
              </a:spcBef>
              <a:spcAft>
                <a:spcPts val="600"/>
              </a:spcAft>
              <a:buFont typeface="Wingdings" panose="05000000000000000000" pitchFamily="2" charset="2"/>
              <a:buChar char="§"/>
            </a:pPr>
            <a:r>
              <a:rPr lang="en-US" sz="2000" dirty="0">
                <a:latin typeface="Arial Nova" panose="020B0504020202020204" pitchFamily="34" charset="0"/>
              </a:rPr>
              <a:t>Scheduled Time Off</a:t>
            </a:r>
          </a:p>
          <a:p>
            <a:pPr marL="742950" lvl="1" indent="-285750">
              <a:spcBef>
                <a:spcPts val="600"/>
              </a:spcBef>
              <a:spcAft>
                <a:spcPts val="600"/>
              </a:spcAft>
              <a:buFont typeface="Courier New" panose="02070309020205020404" pitchFamily="49" charset="0"/>
              <a:buChar char="o"/>
            </a:pPr>
            <a:r>
              <a:rPr lang="en-US" sz="2000" dirty="0">
                <a:latin typeface="Arial Nova" panose="020B0504020202020204" pitchFamily="34" charset="0"/>
              </a:rPr>
              <a:t>How much notice is required.</a:t>
            </a:r>
          </a:p>
          <a:p>
            <a:pPr marL="742950" lvl="1" indent="-285750">
              <a:spcBef>
                <a:spcPts val="600"/>
              </a:spcBef>
              <a:spcAft>
                <a:spcPts val="600"/>
              </a:spcAft>
              <a:buFont typeface="Courier New" panose="02070309020205020404" pitchFamily="49" charset="0"/>
              <a:buChar char="o"/>
            </a:pPr>
            <a:r>
              <a:rPr lang="en-US" sz="2000" dirty="0">
                <a:latin typeface="Arial Nova" panose="020B0504020202020204" pitchFamily="34" charset="0"/>
              </a:rPr>
              <a:t>Time granted per request (one week, two weeks, etc.).</a:t>
            </a:r>
          </a:p>
          <a:p>
            <a:pPr marL="742950" lvl="1" indent="-285750">
              <a:spcBef>
                <a:spcPts val="600"/>
              </a:spcBef>
              <a:spcAft>
                <a:spcPts val="600"/>
              </a:spcAft>
              <a:buFont typeface="Courier New" panose="02070309020205020404" pitchFamily="49" charset="0"/>
              <a:buChar char="o"/>
            </a:pPr>
            <a:r>
              <a:rPr lang="en-US" sz="2000" dirty="0">
                <a:latin typeface="Arial Nova" panose="020B0504020202020204" pitchFamily="34" charset="0"/>
              </a:rPr>
              <a:t>Request submitted to who.</a:t>
            </a:r>
          </a:p>
        </p:txBody>
      </p:sp>
    </p:spTree>
    <p:extLst>
      <p:ext uri="{BB962C8B-B14F-4D97-AF65-F5344CB8AC3E}">
        <p14:creationId xmlns:p14="http://schemas.microsoft.com/office/powerpoint/2010/main" val="4219214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D42905-627D-6CDF-86C6-9877BE0D4D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05A36D-9662-0A56-161C-B74EE03CA52D}"/>
              </a:ext>
            </a:extLst>
          </p:cNvPr>
          <p:cNvSpPr>
            <a:spLocks noGrp="1"/>
          </p:cNvSpPr>
          <p:nvPr>
            <p:ph type="title"/>
          </p:nvPr>
        </p:nvSpPr>
        <p:spPr>
          <a:xfrm>
            <a:off x="1382672" y="199684"/>
            <a:ext cx="10515600" cy="1325563"/>
          </a:xfrm>
        </p:spPr>
        <p:txBody>
          <a:bodyPr/>
          <a:lstStyle/>
          <a:p>
            <a:pPr algn="ctr"/>
            <a:r>
              <a:rPr lang="en-US" dirty="0">
                <a:solidFill>
                  <a:srgbClr val="C9082A"/>
                </a:solidFill>
                <a:latin typeface="Arial Nova" panose="020B0504020202020204" pitchFamily="34" charset="0"/>
              </a:rPr>
              <a:t>Timekeeping </a:t>
            </a:r>
          </a:p>
        </p:txBody>
      </p:sp>
      <p:grpSp>
        <p:nvGrpSpPr>
          <p:cNvPr id="5" name="Group 4">
            <a:extLst>
              <a:ext uri="{FF2B5EF4-FFF2-40B4-BE49-F238E27FC236}">
                <a16:creationId xmlns:a16="http://schemas.microsoft.com/office/drawing/2014/main" id="{A327D5BC-E85C-5D8E-7215-AFAA65192545}"/>
              </a:ext>
            </a:extLst>
          </p:cNvPr>
          <p:cNvGrpSpPr/>
          <p:nvPr/>
        </p:nvGrpSpPr>
        <p:grpSpPr>
          <a:xfrm>
            <a:off x="0" y="1"/>
            <a:ext cx="3357350" cy="2033515"/>
            <a:chOff x="-1" y="1"/>
            <a:chExt cx="6334302" cy="3208715"/>
          </a:xfrm>
        </p:grpSpPr>
        <p:sp>
          <p:nvSpPr>
            <p:cNvPr id="4" name="Right Triangle 3">
              <a:extLst>
                <a:ext uri="{FF2B5EF4-FFF2-40B4-BE49-F238E27FC236}">
                  <a16:creationId xmlns:a16="http://schemas.microsoft.com/office/drawing/2014/main" id="{A4BA286D-7546-8B59-C882-D589198DEEEF}"/>
                </a:ext>
              </a:extLst>
            </p:cNvPr>
            <p:cNvSpPr/>
            <p:nvPr/>
          </p:nvSpPr>
          <p:spPr>
            <a:xfrm rot="5400000">
              <a:off x="1562792" y="-1562792"/>
              <a:ext cx="3208715" cy="6334302"/>
            </a:xfrm>
            <a:prstGeom prst="rtTriangle">
              <a:avLst/>
            </a:prstGeom>
            <a:solidFill>
              <a:srgbClr val="C20F2F"/>
            </a:solidFill>
            <a:ln>
              <a:noFill/>
            </a:ln>
            <a:effectLst>
              <a:outerShdw blurRad="304800" dist="50800" sx="103000" sy="103000" algn="tl" rotWithShape="0">
                <a:prstClr val="black">
                  <a:alpha val="3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ight Triangle 2">
              <a:extLst>
                <a:ext uri="{FF2B5EF4-FFF2-40B4-BE49-F238E27FC236}">
                  <a16:creationId xmlns:a16="http://schemas.microsoft.com/office/drawing/2014/main" id="{E6357C55-AE79-ACC0-9E1F-4B4B3F4BE0ED}"/>
                </a:ext>
              </a:extLst>
            </p:cNvPr>
            <p:cNvSpPr/>
            <p:nvPr/>
          </p:nvSpPr>
          <p:spPr>
            <a:xfrm rot="5400000">
              <a:off x="1576054" y="-1576054"/>
              <a:ext cx="1929740" cy="5081849"/>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TextBox 7">
            <a:extLst>
              <a:ext uri="{FF2B5EF4-FFF2-40B4-BE49-F238E27FC236}">
                <a16:creationId xmlns:a16="http://schemas.microsoft.com/office/drawing/2014/main" id="{020A0804-84C0-24D8-95B4-B98F5506A6A0}"/>
              </a:ext>
            </a:extLst>
          </p:cNvPr>
          <p:cNvSpPr txBox="1"/>
          <p:nvPr/>
        </p:nvSpPr>
        <p:spPr>
          <a:xfrm>
            <a:off x="903201" y="1533025"/>
            <a:ext cx="11148356" cy="3016210"/>
          </a:xfrm>
          <a:prstGeom prst="rect">
            <a:avLst/>
          </a:prstGeom>
          <a:noFill/>
        </p:spPr>
        <p:txBody>
          <a:bodyPr wrap="square">
            <a:spAutoFit/>
          </a:bodyPr>
          <a:lstStyle/>
          <a:p>
            <a:pPr>
              <a:spcBef>
                <a:spcPts val="600"/>
              </a:spcBef>
              <a:spcAft>
                <a:spcPts val="600"/>
              </a:spcAft>
            </a:pPr>
            <a:endParaRPr lang="en-US" sz="2000" dirty="0">
              <a:latin typeface="Arial Nova" panose="020B0504020202020204" pitchFamily="34" charset="0"/>
            </a:endParaRPr>
          </a:p>
          <a:p>
            <a:pPr marL="285750" indent="-285750">
              <a:spcBef>
                <a:spcPts val="600"/>
              </a:spcBef>
              <a:spcAft>
                <a:spcPts val="600"/>
              </a:spcAft>
              <a:buFont typeface="Wingdings" panose="05000000000000000000" pitchFamily="2" charset="2"/>
              <a:buChar char="§"/>
            </a:pPr>
            <a:r>
              <a:rPr lang="en-US" sz="2000" dirty="0">
                <a:latin typeface="Arial Nova" panose="020B0504020202020204" pitchFamily="34" charset="0"/>
              </a:rPr>
              <a:t>Non-exempt employees – must accurately record total number of hours worked.</a:t>
            </a:r>
          </a:p>
          <a:p>
            <a:pPr marL="285750" indent="-285750">
              <a:spcBef>
                <a:spcPts val="600"/>
              </a:spcBef>
              <a:spcAft>
                <a:spcPts val="600"/>
              </a:spcAft>
              <a:buFont typeface="Wingdings" panose="05000000000000000000" pitchFamily="2" charset="2"/>
              <a:buChar char="§"/>
            </a:pPr>
            <a:r>
              <a:rPr lang="en-US" sz="2000" dirty="0">
                <a:latin typeface="Arial Nova" panose="020B0504020202020204" pitchFamily="34" charset="0"/>
              </a:rPr>
              <a:t>Exempt employees – record daily attendance and time away from work.</a:t>
            </a:r>
          </a:p>
          <a:p>
            <a:pPr marL="285750" indent="-285750">
              <a:spcBef>
                <a:spcPts val="600"/>
              </a:spcBef>
              <a:spcAft>
                <a:spcPts val="600"/>
              </a:spcAft>
              <a:buFont typeface="Wingdings" panose="05000000000000000000" pitchFamily="2" charset="2"/>
              <a:buChar char="§"/>
            </a:pPr>
            <a:r>
              <a:rPr lang="en-US" sz="2000" dirty="0">
                <a:latin typeface="Arial Nova" panose="020B0504020202020204" pitchFamily="34" charset="0"/>
              </a:rPr>
              <a:t>Define expectations for remote/hybrid team members</a:t>
            </a:r>
          </a:p>
          <a:p>
            <a:pPr marL="285750" indent="-285750">
              <a:spcBef>
                <a:spcPts val="600"/>
              </a:spcBef>
              <a:spcAft>
                <a:spcPts val="600"/>
              </a:spcAft>
              <a:buFont typeface="Wingdings" panose="05000000000000000000" pitchFamily="2" charset="2"/>
              <a:buChar char="§"/>
            </a:pPr>
            <a:r>
              <a:rPr lang="en-US" sz="2000" dirty="0">
                <a:latin typeface="Arial Nova" panose="020B0504020202020204" pitchFamily="34" charset="0"/>
              </a:rPr>
              <a:t>All employees are responsible for verifying the accuracy of time worked and submitted.</a:t>
            </a:r>
          </a:p>
          <a:p>
            <a:pPr marL="285750" indent="-285750">
              <a:spcBef>
                <a:spcPts val="600"/>
              </a:spcBef>
              <a:spcAft>
                <a:spcPts val="600"/>
              </a:spcAft>
              <a:buFont typeface="Wingdings" panose="05000000000000000000" pitchFamily="2" charset="2"/>
              <a:buChar char="§"/>
            </a:pPr>
            <a:r>
              <a:rPr lang="en-US" sz="2000" dirty="0">
                <a:latin typeface="Arial Nova" panose="020B0504020202020204" pitchFamily="34" charset="0"/>
              </a:rPr>
              <a:t>Ensure company compliance with all regulations governing overtime and lunch/breaks – demonstrates a commitment to fair employment practices.  </a:t>
            </a:r>
          </a:p>
        </p:txBody>
      </p:sp>
    </p:spTree>
    <p:extLst>
      <p:ext uri="{BB962C8B-B14F-4D97-AF65-F5344CB8AC3E}">
        <p14:creationId xmlns:p14="http://schemas.microsoft.com/office/powerpoint/2010/main" val="2526382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419F00-B03B-A9D0-9209-136136548C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E03BC3-7B0B-ADF3-D9B6-0B921ABCA9D9}"/>
              </a:ext>
            </a:extLst>
          </p:cNvPr>
          <p:cNvSpPr>
            <a:spLocks noGrp="1"/>
          </p:cNvSpPr>
          <p:nvPr>
            <p:ph type="title"/>
          </p:nvPr>
        </p:nvSpPr>
        <p:spPr>
          <a:xfrm>
            <a:off x="1382672" y="199684"/>
            <a:ext cx="10515600" cy="1325563"/>
          </a:xfrm>
        </p:spPr>
        <p:txBody>
          <a:bodyPr/>
          <a:lstStyle/>
          <a:p>
            <a:pPr algn="ctr"/>
            <a:r>
              <a:rPr lang="en-US" dirty="0">
                <a:solidFill>
                  <a:srgbClr val="C9082A"/>
                </a:solidFill>
                <a:latin typeface="Arial Nova" panose="020B0504020202020204" pitchFamily="34" charset="0"/>
              </a:rPr>
              <a:t>Progressive Discipline </a:t>
            </a:r>
          </a:p>
        </p:txBody>
      </p:sp>
      <p:grpSp>
        <p:nvGrpSpPr>
          <p:cNvPr id="5" name="Group 4">
            <a:extLst>
              <a:ext uri="{FF2B5EF4-FFF2-40B4-BE49-F238E27FC236}">
                <a16:creationId xmlns:a16="http://schemas.microsoft.com/office/drawing/2014/main" id="{D0114C82-5DD3-CE86-8065-84B23FC14A86}"/>
              </a:ext>
            </a:extLst>
          </p:cNvPr>
          <p:cNvGrpSpPr/>
          <p:nvPr/>
        </p:nvGrpSpPr>
        <p:grpSpPr>
          <a:xfrm>
            <a:off x="0" y="1"/>
            <a:ext cx="3357350" cy="2033515"/>
            <a:chOff x="-1" y="1"/>
            <a:chExt cx="6334302" cy="3208715"/>
          </a:xfrm>
        </p:grpSpPr>
        <p:sp>
          <p:nvSpPr>
            <p:cNvPr id="4" name="Right Triangle 3">
              <a:extLst>
                <a:ext uri="{FF2B5EF4-FFF2-40B4-BE49-F238E27FC236}">
                  <a16:creationId xmlns:a16="http://schemas.microsoft.com/office/drawing/2014/main" id="{7B431E75-53E4-FCB3-9103-3EDC3BB587D8}"/>
                </a:ext>
              </a:extLst>
            </p:cNvPr>
            <p:cNvSpPr/>
            <p:nvPr/>
          </p:nvSpPr>
          <p:spPr>
            <a:xfrm rot="5400000">
              <a:off x="1562792" y="-1562792"/>
              <a:ext cx="3208715" cy="6334302"/>
            </a:xfrm>
            <a:prstGeom prst="rtTriangle">
              <a:avLst/>
            </a:prstGeom>
            <a:solidFill>
              <a:srgbClr val="C20F2F"/>
            </a:solidFill>
            <a:ln>
              <a:noFill/>
            </a:ln>
            <a:effectLst>
              <a:outerShdw blurRad="304800" dist="50800" sx="103000" sy="103000" algn="tl" rotWithShape="0">
                <a:prstClr val="black">
                  <a:alpha val="3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ight Triangle 2">
              <a:extLst>
                <a:ext uri="{FF2B5EF4-FFF2-40B4-BE49-F238E27FC236}">
                  <a16:creationId xmlns:a16="http://schemas.microsoft.com/office/drawing/2014/main" id="{FCEEC4F2-B4DD-6790-FC73-B7A8429D9923}"/>
                </a:ext>
              </a:extLst>
            </p:cNvPr>
            <p:cNvSpPr/>
            <p:nvPr/>
          </p:nvSpPr>
          <p:spPr>
            <a:xfrm rot="5400000">
              <a:off x="1576054" y="-1576054"/>
              <a:ext cx="1929740" cy="5081849"/>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TextBox 7">
            <a:extLst>
              <a:ext uri="{FF2B5EF4-FFF2-40B4-BE49-F238E27FC236}">
                <a16:creationId xmlns:a16="http://schemas.microsoft.com/office/drawing/2014/main" id="{05280ED1-69FA-07D4-4DDC-737B94E49A26}"/>
              </a:ext>
            </a:extLst>
          </p:cNvPr>
          <p:cNvSpPr txBox="1"/>
          <p:nvPr/>
        </p:nvSpPr>
        <p:spPr>
          <a:xfrm>
            <a:off x="870544" y="1632610"/>
            <a:ext cx="11148356" cy="3785652"/>
          </a:xfrm>
          <a:prstGeom prst="rect">
            <a:avLst/>
          </a:prstGeom>
          <a:noFill/>
        </p:spPr>
        <p:txBody>
          <a:bodyPr wrap="square">
            <a:spAutoFit/>
          </a:bodyPr>
          <a:lstStyle/>
          <a:p>
            <a:pPr marL="285750" indent="-285750">
              <a:spcBef>
                <a:spcPts val="600"/>
              </a:spcBef>
              <a:spcAft>
                <a:spcPts val="600"/>
              </a:spcAft>
              <a:buFont typeface="Wingdings" panose="05000000000000000000" pitchFamily="2" charset="2"/>
              <a:buChar char="§"/>
            </a:pPr>
            <a:r>
              <a:rPr lang="en-US" sz="2000" dirty="0">
                <a:latin typeface="Arial Nova" panose="020B0504020202020204" pitchFamily="34" charset="0"/>
              </a:rPr>
              <a:t> Clearly define thresholds that cause warnings, suspensions, or termination.</a:t>
            </a:r>
          </a:p>
          <a:p>
            <a:pPr marL="742950" lvl="1" indent="-285750">
              <a:spcBef>
                <a:spcPts val="600"/>
              </a:spcBef>
              <a:spcAft>
                <a:spcPts val="600"/>
              </a:spcAft>
              <a:buFont typeface="Courier New" panose="02070309020205020404" pitchFamily="49" charset="0"/>
              <a:buChar char="o"/>
            </a:pPr>
            <a:r>
              <a:rPr lang="en-US" sz="2000" dirty="0">
                <a:latin typeface="Arial Nova" panose="020B0504020202020204" pitchFamily="34" charset="0"/>
              </a:rPr>
              <a:t>Spell out the consequences for chronic tardiness, repeated unexcused absences, or other infractions.</a:t>
            </a:r>
          </a:p>
          <a:p>
            <a:pPr marL="742950" lvl="1" indent="-285750">
              <a:spcBef>
                <a:spcPts val="600"/>
              </a:spcBef>
              <a:spcAft>
                <a:spcPts val="600"/>
              </a:spcAft>
              <a:buFont typeface="Courier New" panose="02070309020205020404" pitchFamily="49" charset="0"/>
              <a:buChar char="o"/>
            </a:pPr>
            <a:r>
              <a:rPr lang="en-US" sz="2000" dirty="0">
                <a:latin typeface="Arial Nova" panose="020B0504020202020204" pitchFamily="34" charset="0"/>
              </a:rPr>
              <a:t>When do points or occurrences reset? </a:t>
            </a:r>
          </a:p>
          <a:p>
            <a:pPr marL="285750" indent="-285750">
              <a:spcBef>
                <a:spcPts val="600"/>
              </a:spcBef>
              <a:spcAft>
                <a:spcPts val="600"/>
              </a:spcAft>
              <a:buFont typeface="Wingdings" panose="05000000000000000000" pitchFamily="2" charset="2"/>
              <a:buChar char="§"/>
            </a:pPr>
            <a:r>
              <a:rPr lang="en-US" sz="2000" dirty="0">
                <a:latin typeface="Arial Nova" panose="020B0504020202020204" pitchFamily="34" charset="0"/>
              </a:rPr>
              <a:t>Tie disciplinary components to business impact.</a:t>
            </a:r>
          </a:p>
          <a:p>
            <a:pPr marL="285750" indent="-285750">
              <a:spcBef>
                <a:spcPts val="600"/>
              </a:spcBef>
              <a:spcAft>
                <a:spcPts val="600"/>
              </a:spcAft>
              <a:buFont typeface="Wingdings" panose="05000000000000000000" pitchFamily="2" charset="2"/>
              <a:buChar char="§"/>
            </a:pPr>
            <a:r>
              <a:rPr lang="en-US" sz="2000" dirty="0">
                <a:latin typeface="Arial Nova" panose="020B0504020202020204" pitchFamily="34" charset="0"/>
              </a:rPr>
              <a:t> Utilize a Disclaimer </a:t>
            </a:r>
          </a:p>
          <a:p>
            <a:pPr marL="742950" lvl="1" indent="-285750">
              <a:spcBef>
                <a:spcPts val="600"/>
              </a:spcBef>
              <a:spcAft>
                <a:spcPts val="600"/>
              </a:spcAft>
              <a:buFont typeface="Courier New" panose="02070309020205020404" pitchFamily="49" charset="0"/>
              <a:buChar char="o"/>
            </a:pPr>
            <a:r>
              <a:rPr lang="en-US" sz="2000" dirty="0">
                <a:latin typeface="Arial Nova" panose="020B0504020202020204" pitchFamily="34" charset="0"/>
              </a:rPr>
              <a:t>Progressive discipline steps are guidelines and the company reserves the right to skip steps or proceed to immediate termination.</a:t>
            </a:r>
          </a:p>
          <a:p>
            <a:pPr marL="742950" lvl="1" indent="-285750">
              <a:spcBef>
                <a:spcPts val="600"/>
              </a:spcBef>
              <a:spcAft>
                <a:spcPts val="600"/>
              </a:spcAft>
              <a:buFont typeface="Courier New" panose="02070309020205020404" pitchFamily="49" charset="0"/>
              <a:buChar char="o"/>
            </a:pPr>
            <a:r>
              <a:rPr lang="en-US" sz="2000" b="1" dirty="0">
                <a:latin typeface="Arial Nova" panose="020B0504020202020204" pitchFamily="34" charset="0"/>
              </a:rPr>
              <a:t>Reminder – Skipping steps needs complete documentation to justify the decision. </a:t>
            </a:r>
          </a:p>
        </p:txBody>
      </p:sp>
    </p:spTree>
    <p:extLst>
      <p:ext uri="{BB962C8B-B14F-4D97-AF65-F5344CB8AC3E}">
        <p14:creationId xmlns:p14="http://schemas.microsoft.com/office/powerpoint/2010/main" val="4174097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7E3605-BE4E-7092-51FB-78FD528F46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36B11C-239A-4878-03AF-30514D67565F}"/>
              </a:ext>
            </a:extLst>
          </p:cNvPr>
          <p:cNvSpPr>
            <a:spLocks noGrp="1"/>
          </p:cNvSpPr>
          <p:nvPr>
            <p:ph type="title"/>
          </p:nvPr>
        </p:nvSpPr>
        <p:spPr>
          <a:xfrm>
            <a:off x="1382672" y="199684"/>
            <a:ext cx="10515600" cy="1325563"/>
          </a:xfrm>
        </p:spPr>
        <p:txBody>
          <a:bodyPr/>
          <a:lstStyle/>
          <a:p>
            <a:pPr algn="ctr"/>
            <a:r>
              <a:rPr lang="en-US" dirty="0">
                <a:solidFill>
                  <a:srgbClr val="C9082A"/>
                </a:solidFill>
                <a:latin typeface="Arial Nova" panose="020B0504020202020204" pitchFamily="34" charset="0"/>
              </a:rPr>
              <a:t>Paid and Unpaid Leave Integration </a:t>
            </a:r>
          </a:p>
        </p:txBody>
      </p:sp>
      <p:grpSp>
        <p:nvGrpSpPr>
          <p:cNvPr id="5" name="Group 4">
            <a:extLst>
              <a:ext uri="{FF2B5EF4-FFF2-40B4-BE49-F238E27FC236}">
                <a16:creationId xmlns:a16="http://schemas.microsoft.com/office/drawing/2014/main" id="{9590E649-A6DA-62DB-2F29-8119090CA352}"/>
              </a:ext>
            </a:extLst>
          </p:cNvPr>
          <p:cNvGrpSpPr/>
          <p:nvPr/>
        </p:nvGrpSpPr>
        <p:grpSpPr>
          <a:xfrm>
            <a:off x="0" y="1"/>
            <a:ext cx="3357350" cy="2033515"/>
            <a:chOff x="-1" y="1"/>
            <a:chExt cx="6334302" cy="3208715"/>
          </a:xfrm>
        </p:grpSpPr>
        <p:sp>
          <p:nvSpPr>
            <p:cNvPr id="4" name="Right Triangle 3">
              <a:extLst>
                <a:ext uri="{FF2B5EF4-FFF2-40B4-BE49-F238E27FC236}">
                  <a16:creationId xmlns:a16="http://schemas.microsoft.com/office/drawing/2014/main" id="{0DFC0699-2832-42D2-C98D-80C6465FEDF0}"/>
                </a:ext>
              </a:extLst>
            </p:cNvPr>
            <p:cNvSpPr/>
            <p:nvPr/>
          </p:nvSpPr>
          <p:spPr>
            <a:xfrm rot="5400000">
              <a:off x="1562792" y="-1562792"/>
              <a:ext cx="3208715" cy="6334302"/>
            </a:xfrm>
            <a:prstGeom prst="rtTriangle">
              <a:avLst/>
            </a:prstGeom>
            <a:solidFill>
              <a:srgbClr val="C20F2F"/>
            </a:solidFill>
            <a:ln>
              <a:noFill/>
            </a:ln>
            <a:effectLst>
              <a:outerShdw blurRad="304800" dist="50800" sx="103000" sy="103000" algn="tl" rotWithShape="0">
                <a:prstClr val="black">
                  <a:alpha val="3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ight Triangle 2">
              <a:extLst>
                <a:ext uri="{FF2B5EF4-FFF2-40B4-BE49-F238E27FC236}">
                  <a16:creationId xmlns:a16="http://schemas.microsoft.com/office/drawing/2014/main" id="{93397813-D74E-EBAA-A999-A0AE94E2F61A}"/>
                </a:ext>
              </a:extLst>
            </p:cNvPr>
            <p:cNvSpPr/>
            <p:nvPr/>
          </p:nvSpPr>
          <p:spPr>
            <a:xfrm rot="5400000">
              <a:off x="1576054" y="-1576054"/>
              <a:ext cx="1929740" cy="5081849"/>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TextBox 7">
            <a:extLst>
              <a:ext uri="{FF2B5EF4-FFF2-40B4-BE49-F238E27FC236}">
                <a16:creationId xmlns:a16="http://schemas.microsoft.com/office/drawing/2014/main" id="{CE19DD1F-1B85-09FF-2E0A-54323A9AE594}"/>
              </a:ext>
            </a:extLst>
          </p:cNvPr>
          <p:cNvSpPr txBox="1"/>
          <p:nvPr/>
        </p:nvSpPr>
        <p:spPr>
          <a:xfrm>
            <a:off x="859658" y="1654385"/>
            <a:ext cx="11148356" cy="5539978"/>
          </a:xfrm>
          <a:prstGeom prst="rect">
            <a:avLst/>
          </a:prstGeom>
          <a:noFill/>
        </p:spPr>
        <p:txBody>
          <a:bodyPr wrap="square">
            <a:spAutoFit/>
          </a:bodyPr>
          <a:lstStyle/>
          <a:p>
            <a:pPr marL="285750" indent="-285750">
              <a:spcBef>
                <a:spcPts val="600"/>
              </a:spcBef>
              <a:spcAft>
                <a:spcPts val="600"/>
              </a:spcAft>
              <a:buFont typeface="Wingdings" panose="05000000000000000000" pitchFamily="2" charset="2"/>
              <a:buChar char="§"/>
            </a:pPr>
            <a:r>
              <a:rPr lang="en-US" dirty="0">
                <a:latin typeface="Arial Nova" panose="020B0504020202020204" pitchFamily="34" charset="0"/>
              </a:rPr>
              <a:t>Expressly exclude protected absences from progressive discipline or point systems</a:t>
            </a:r>
          </a:p>
          <a:p>
            <a:pPr marL="285750" indent="-285750">
              <a:spcBef>
                <a:spcPts val="600"/>
              </a:spcBef>
              <a:spcAft>
                <a:spcPts val="600"/>
              </a:spcAft>
              <a:buFont typeface="Wingdings" panose="05000000000000000000" pitchFamily="2" charset="2"/>
              <a:buChar char="§"/>
            </a:pPr>
            <a:r>
              <a:rPr lang="en-US" dirty="0">
                <a:latin typeface="Arial Nova" panose="020B0504020202020204" pitchFamily="34" charset="0"/>
              </a:rPr>
              <a:t>Paid and Unpaid Leave:</a:t>
            </a:r>
          </a:p>
          <a:p>
            <a:pPr>
              <a:spcBef>
                <a:spcPts val="600"/>
              </a:spcBef>
              <a:spcAft>
                <a:spcPts val="600"/>
              </a:spcAft>
            </a:pPr>
            <a:r>
              <a:rPr lang="en-US" dirty="0">
                <a:latin typeface="Arial Nova" panose="020B0504020202020204" pitchFamily="34" charset="0"/>
              </a:rPr>
              <a:t>	FMLA/ADA					Intermittent Leave </a:t>
            </a:r>
          </a:p>
          <a:p>
            <a:pPr>
              <a:spcBef>
                <a:spcPts val="600"/>
              </a:spcBef>
              <a:spcAft>
                <a:spcPts val="600"/>
              </a:spcAft>
            </a:pPr>
            <a:r>
              <a:rPr lang="en-US" dirty="0">
                <a:latin typeface="Arial Nova" panose="020B0504020202020204" pitchFamily="34" charset="0"/>
              </a:rPr>
              <a:t>	Pregnancy and Lactation Accommodations		Paid Sick and Safe Time</a:t>
            </a:r>
          </a:p>
          <a:p>
            <a:pPr>
              <a:spcBef>
                <a:spcPts val="600"/>
              </a:spcBef>
              <a:spcAft>
                <a:spcPts val="600"/>
              </a:spcAft>
            </a:pPr>
            <a:r>
              <a:rPr lang="en-US" dirty="0">
                <a:latin typeface="Arial Nova" panose="020B0504020202020204" pitchFamily="34" charset="0"/>
              </a:rPr>
              <a:t>	USERRA Military Leave 				Jury Duty, and Voting Time </a:t>
            </a:r>
          </a:p>
          <a:p>
            <a:pPr>
              <a:spcBef>
                <a:spcPts val="600"/>
              </a:spcBef>
              <a:spcAft>
                <a:spcPts val="600"/>
              </a:spcAft>
            </a:pPr>
            <a:r>
              <a:rPr lang="en-US" dirty="0">
                <a:latin typeface="Arial Nova" panose="020B0504020202020204" pitchFamily="34" charset="0"/>
              </a:rPr>
              <a:t>	School Activity Leave				Witness Leave, and Crime Victim Leave</a:t>
            </a:r>
          </a:p>
          <a:p>
            <a:pPr>
              <a:spcBef>
                <a:spcPts val="600"/>
              </a:spcBef>
              <a:spcAft>
                <a:spcPts val="600"/>
              </a:spcAft>
            </a:pPr>
            <a:r>
              <a:rPr lang="en-US" dirty="0">
                <a:latin typeface="Arial Nova" panose="020B0504020202020204" pitchFamily="34" charset="0"/>
              </a:rPr>
              <a:t>	Paid Family and Medical Leave			Blood Donation </a:t>
            </a:r>
          </a:p>
          <a:p>
            <a:pPr>
              <a:spcBef>
                <a:spcPts val="600"/>
              </a:spcBef>
              <a:spcAft>
                <a:spcPts val="600"/>
              </a:spcAft>
            </a:pPr>
            <a:r>
              <a:rPr lang="en-US" dirty="0">
                <a:latin typeface="Arial Nova" panose="020B0504020202020204" pitchFamily="34" charset="0"/>
              </a:rPr>
              <a:t>	Bone Marrow and Organ Donor			Bereavement</a:t>
            </a:r>
          </a:p>
          <a:p>
            <a:pPr>
              <a:spcBef>
                <a:spcPts val="600"/>
              </a:spcBef>
              <a:spcAft>
                <a:spcPts val="600"/>
              </a:spcAft>
            </a:pPr>
            <a:r>
              <a:rPr lang="en-US" dirty="0">
                <a:latin typeface="Arial Nova" panose="020B0504020202020204" pitchFamily="34" charset="0"/>
              </a:rPr>
              <a:t>	Reproductive Leave  				Domestic/Sexual Violence Leave 	</a:t>
            </a:r>
          </a:p>
          <a:p>
            <a:pPr>
              <a:spcBef>
                <a:spcPts val="600"/>
              </a:spcBef>
              <a:spcAft>
                <a:spcPts val="600"/>
              </a:spcAft>
            </a:pPr>
            <a:r>
              <a:rPr lang="en-US" sz="1400" dirty="0">
                <a:latin typeface="Arial Nova" panose="020B0504020202020204" pitchFamily="34" charset="0"/>
              </a:rPr>
              <a:t>          </a:t>
            </a:r>
          </a:p>
          <a:p>
            <a:pPr>
              <a:spcBef>
                <a:spcPts val="600"/>
              </a:spcBef>
              <a:spcAft>
                <a:spcPts val="600"/>
              </a:spcAft>
            </a:pPr>
            <a:r>
              <a:rPr lang="en-US" sz="1400" dirty="0">
                <a:latin typeface="Arial Nova" panose="020B0504020202020204" pitchFamily="34" charset="0"/>
              </a:rPr>
              <a:t>  *List is not exhaustive, consult state and local guidelines for all available leave*</a:t>
            </a:r>
          </a:p>
          <a:p>
            <a:pPr>
              <a:spcBef>
                <a:spcPts val="600"/>
              </a:spcBef>
              <a:spcAft>
                <a:spcPts val="600"/>
              </a:spcAft>
            </a:pPr>
            <a:endParaRPr lang="en-US" dirty="0">
              <a:latin typeface="Arial Nova" panose="020B0504020202020204" pitchFamily="34" charset="0"/>
            </a:endParaRPr>
          </a:p>
          <a:p>
            <a:pPr>
              <a:spcBef>
                <a:spcPts val="600"/>
              </a:spcBef>
              <a:spcAft>
                <a:spcPts val="600"/>
              </a:spcAft>
            </a:pPr>
            <a:endParaRPr lang="en-US" dirty="0">
              <a:latin typeface="Arial Nova" panose="020B0504020202020204" pitchFamily="34" charset="0"/>
            </a:endParaRPr>
          </a:p>
        </p:txBody>
      </p:sp>
    </p:spTree>
    <p:extLst>
      <p:ext uri="{BB962C8B-B14F-4D97-AF65-F5344CB8AC3E}">
        <p14:creationId xmlns:p14="http://schemas.microsoft.com/office/powerpoint/2010/main" val="4022932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3670F-58D9-7448-5506-50CFB5C5FE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3A3D59-8271-4A61-6464-3E9265EB7E1B}"/>
              </a:ext>
            </a:extLst>
          </p:cNvPr>
          <p:cNvSpPr>
            <a:spLocks noGrp="1"/>
          </p:cNvSpPr>
          <p:nvPr>
            <p:ph type="title"/>
          </p:nvPr>
        </p:nvSpPr>
        <p:spPr>
          <a:xfrm>
            <a:off x="1382672" y="199684"/>
            <a:ext cx="10515600" cy="1325563"/>
          </a:xfrm>
        </p:spPr>
        <p:txBody>
          <a:bodyPr/>
          <a:lstStyle/>
          <a:p>
            <a:pPr algn="ctr"/>
            <a:r>
              <a:rPr lang="en-US" dirty="0">
                <a:solidFill>
                  <a:srgbClr val="C9082A"/>
                </a:solidFill>
                <a:latin typeface="Arial Nova" panose="020B0504020202020204" pitchFamily="34" charset="0"/>
              </a:rPr>
              <a:t>Communication and Training </a:t>
            </a:r>
          </a:p>
        </p:txBody>
      </p:sp>
      <p:grpSp>
        <p:nvGrpSpPr>
          <p:cNvPr id="5" name="Group 4">
            <a:extLst>
              <a:ext uri="{FF2B5EF4-FFF2-40B4-BE49-F238E27FC236}">
                <a16:creationId xmlns:a16="http://schemas.microsoft.com/office/drawing/2014/main" id="{77F87F5A-7B76-5FF8-BA83-21108B9EC854}"/>
              </a:ext>
            </a:extLst>
          </p:cNvPr>
          <p:cNvGrpSpPr/>
          <p:nvPr/>
        </p:nvGrpSpPr>
        <p:grpSpPr>
          <a:xfrm>
            <a:off x="0" y="1"/>
            <a:ext cx="3357350" cy="2033515"/>
            <a:chOff x="-1" y="1"/>
            <a:chExt cx="6334302" cy="3208715"/>
          </a:xfrm>
        </p:grpSpPr>
        <p:sp>
          <p:nvSpPr>
            <p:cNvPr id="4" name="Right Triangle 3">
              <a:extLst>
                <a:ext uri="{FF2B5EF4-FFF2-40B4-BE49-F238E27FC236}">
                  <a16:creationId xmlns:a16="http://schemas.microsoft.com/office/drawing/2014/main" id="{291E7EA5-2C2A-C0CC-C579-6E4B6DEDAC88}"/>
                </a:ext>
              </a:extLst>
            </p:cNvPr>
            <p:cNvSpPr/>
            <p:nvPr/>
          </p:nvSpPr>
          <p:spPr>
            <a:xfrm rot="5400000">
              <a:off x="1562792" y="-1562792"/>
              <a:ext cx="3208715" cy="6334302"/>
            </a:xfrm>
            <a:prstGeom prst="rtTriangle">
              <a:avLst/>
            </a:prstGeom>
            <a:solidFill>
              <a:srgbClr val="C20F2F"/>
            </a:solidFill>
            <a:ln>
              <a:noFill/>
            </a:ln>
            <a:effectLst>
              <a:outerShdw blurRad="304800" dist="50800" sx="103000" sy="103000" algn="tl" rotWithShape="0">
                <a:prstClr val="black">
                  <a:alpha val="3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ight Triangle 2">
              <a:extLst>
                <a:ext uri="{FF2B5EF4-FFF2-40B4-BE49-F238E27FC236}">
                  <a16:creationId xmlns:a16="http://schemas.microsoft.com/office/drawing/2014/main" id="{E6D4395D-AD9F-84AA-1AC6-87DED1A63049}"/>
                </a:ext>
              </a:extLst>
            </p:cNvPr>
            <p:cNvSpPr/>
            <p:nvPr/>
          </p:nvSpPr>
          <p:spPr>
            <a:xfrm rot="5400000">
              <a:off x="1576054" y="-1576054"/>
              <a:ext cx="1929740" cy="5081849"/>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TextBox 7">
            <a:extLst>
              <a:ext uri="{FF2B5EF4-FFF2-40B4-BE49-F238E27FC236}">
                <a16:creationId xmlns:a16="http://schemas.microsoft.com/office/drawing/2014/main" id="{C574969E-9315-ABE7-5147-5CB1263BBA5B}"/>
              </a:ext>
            </a:extLst>
          </p:cNvPr>
          <p:cNvSpPr txBox="1"/>
          <p:nvPr/>
        </p:nvSpPr>
        <p:spPr>
          <a:xfrm>
            <a:off x="870544" y="1632610"/>
            <a:ext cx="11148356" cy="5355312"/>
          </a:xfrm>
          <a:prstGeom prst="rect">
            <a:avLst/>
          </a:prstGeom>
          <a:noFill/>
        </p:spPr>
        <p:txBody>
          <a:bodyPr wrap="square">
            <a:spAutoFit/>
          </a:bodyPr>
          <a:lstStyle/>
          <a:p>
            <a:pPr marL="285750" indent="-285750">
              <a:spcBef>
                <a:spcPts val="600"/>
              </a:spcBef>
              <a:spcAft>
                <a:spcPts val="600"/>
              </a:spcAft>
              <a:buFont typeface="Wingdings" panose="05000000000000000000" pitchFamily="2" charset="2"/>
              <a:buChar char="§"/>
            </a:pPr>
            <a:r>
              <a:rPr lang="en-US" dirty="0">
                <a:latin typeface="Arial Nova" panose="020B0504020202020204" pitchFamily="34" charset="0"/>
              </a:rPr>
              <a:t>Explain how the policy was developed to increase managerial and supervisory buy-in.</a:t>
            </a:r>
          </a:p>
          <a:p>
            <a:pPr marL="285750" indent="-285750">
              <a:spcBef>
                <a:spcPts val="600"/>
              </a:spcBef>
              <a:spcAft>
                <a:spcPts val="600"/>
              </a:spcAft>
              <a:buFont typeface="Wingdings" panose="05000000000000000000" pitchFamily="2" charset="2"/>
              <a:buChar char="§"/>
            </a:pPr>
            <a:r>
              <a:rPr lang="en-US" dirty="0">
                <a:latin typeface="Arial Nova" panose="020B0504020202020204" pitchFamily="34" charset="0"/>
              </a:rPr>
              <a:t>Train managers and supervisor on how to track attendance and enforce the rules consistently to avoid basis.  </a:t>
            </a:r>
          </a:p>
          <a:p>
            <a:pPr marL="285750" indent="-285750">
              <a:spcBef>
                <a:spcPts val="600"/>
              </a:spcBef>
              <a:spcAft>
                <a:spcPts val="600"/>
              </a:spcAft>
              <a:buFont typeface="Wingdings" panose="05000000000000000000" pitchFamily="2" charset="2"/>
              <a:buChar char="§"/>
            </a:pPr>
            <a:r>
              <a:rPr lang="en-US" dirty="0">
                <a:latin typeface="Arial Nova" panose="020B0504020202020204" pitchFamily="34" charset="0"/>
              </a:rPr>
              <a:t>Policy must be in writing and every team member acknowledge receipt of the policy.</a:t>
            </a:r>
          </a:p>
          <a:p>
            <a:pPr marL="742950" lvl="1" indent="-285750">
              <a:spcBef>
                <a:spcPts val="600"/>
              </a:spcBef>
              <a:spcAft>
                <a:spcPts val="600"/>
              </a:spcAft>
              <a:buFont typeface="Courier New" panose="02070309020205020404" pitchFamily="49" charset="0"/>
              <a:buChar char="o"/>
            </a:pPr>
            <a:r>
              <a:rPr lang="en-US" dirty="0">
                <a:latin typeface="Arial Nova" panose="020B0504020202020204" pitchFamily="34" charset="0"/>
              </a:rPr>
              <a:t>Team members are to understand that compliance with the policy is an on-going condition of employment.</a:t>
            </a:r>
          </a:p>
          <a:p>
            <a:pPr marL="285750" indent="-285750">
              <a:spcBef>
                <a:spcPts val="600"/>
              </a:spcBef>
              <a:spcAft>
                <a:spcPts val="600"/>
              </a:spcAft>
              <a:buFont typeface="Wingdings" panose="05000000000000000000" pitchFamily="2" charset="2"/>
              <a:buChar char="§"/>
            </a:pPr>
            <a:r>
              <a:rPr lang="en-US" dirty="0">
                <a:latin typeface="Arial Nova" panose="020B0504020202020204" pitchFamily="34" charset="0"/>
              </a:rPr>
              <a:t>Train managers, supervisors, and HR staff on how to counsel a team member who is frequently absent or late.</a:t>
            </a:r>
          </a:p>
          <a:p>
            <a:pPr marL="742950" lvl="1" indent="-285750">
              <a:spcBef>
                <a:spcPts val="600"/>
              </a:spcBef>
              <a:spcAft>
                <a:spcPts val="600"/>
              </a:spcAft>
              <a:buFont typeface="Courier New" panose="02070309020205020404" pitchFamily="49" charset="0"/>
              <a:buChar char="o"/>
            </a:pPr>
            <a:r>
              <a:rPr lang="en-US" dirty="0">
                <a:latin typeface="Arial Nova" panose="020B0504020202020204" pitchFamily="34" charset="0"/>
              </a:rPr>
              <a:t>Remind the team member of the policy and why their absenteeism or lateness is excessive.</a:t>
            </a:r>
          </a:p>
          <a:p>
            <a:pPr marL="742950" lvl="1" indent="-285750">
              <a:spcBef>
                <a:spcPts val="600"/>
              </a:spcBef>
              <a:spcAft>
                <a:spcPts val="600"/>
              </a:spcAft>
              <a:buFont typeface="Courier New" panose="02070309020205020404" pitchFamily="49" charset="0"/>
              <a:buChar char="o"/>
            </a:pPr>
            <a:r>
              <a:rPr lang="en-US" dirty="0">
                <a:latin typeface="Arial Nova" panose="020B0504020202020204" pitchFamily="34" charset="0"/>
              </a:rPr>
              <a:t>Give the individual the opportunity to share their reasons and determine if they may qualify for FMLA or ADA leave. </a:t>
            </a:r>
          </a:p>
          <a:p>
            <a:pPr marL="742950" lvl="1" indent="-285750">
              <a:spcBef>
                <a:spcPts val="600"/>
              </a:spcBef>
              <a:spcAft>
                <a:spcPts val="600"/>
              </a:spcAft>
              <a:buFont typeface="Courier New" panose="02070309020205020404" pitchFamily="49" charset="0"/>
              <a:buChar char="o"/>
            </a:pPr>
            <a:r>
              <a:rPr lang="en-US" dirty="0">
                <a:latin typeface="Arial Nova" panose="020B0504020202020204" pitchFamily="34" charset="0"/>
              </a:rPr>
              <a:t>Set clear expectations and agree on an improvement plan. </a:t>
            </a:r>
          </a:p>
          <a:p>
            <a:pPr marL="742950" lvl="1" indent="-285750">
              <a:spcBef>
                <a:spcPts val="600"/>
              </a:spcBef>
              <a:spcAft>
                <a:spcPts val="600"/>
              </a:spcAft>
              <a:buFont typeface="Courier New" panose="02070309020205020404" pitchFamily="49" charset="0"/>
              <a:buChar char="o"/>
            </a:pPr>
            <a:endParaRPr lang="en-US" dirty="0">
              <a:latin typeface="Arial Nova" panose="020B0504020202020204" pitchFamily="34" charset="0"/>
            </a:endParaRPr>
          </a:p>
          <a:p>
            <a:pPr>
              <a:spcBef>
                <a:spcPts val="600"/>
              </a:spcBef>
              <a:spcAft>
                <a:spcPts val="600"/>
              </a:spcAft>
            </a:pPr>
            <a:endParaRPr lang="en-US" dirty="0">
              <a:latin typeface="Arial Nova" panose="020B0504020202020204" pitchFamily="34" charset="0"/>
            </a:endParaRPr>
          </a:p>
        </p:txBody>
      </p:sp>
    </p:spTree>
    <p:extLst>
      <p:ext uri="{BB962C8B-B14F-4D97-AF65-F5344CB8AC3E}">
        <p14:creationId xmlns:p14="http://schemas.microsoft.com/office/powerpoint/2010/main" val="24583843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3 AAIM Powerpoint Template" id="{ED63AA6C-F603-4293-A25B-73651A9AFE01}" vid="{99131A75-2146-4175-ABEA-8ECFBA7C181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4dd7714-5d3b-4f08-aeb7-4ffa24dfaea1">
      <Terms xmlns="http://schemas.microsoft.com/office/infopath/2007/PartnerControls"/>
    </lcf76f155ced4ddcb4097134ff3c332f>
    <TaxCatchAll xmlns="ae1e6540-5f17-45ce-ac76-c75d29f68c99" xsi:nil="true"/>
    <SharedWithUsers xmlns="ae1e6540-5f17-45ce-ac76-c75d29f68c99">
      <UserInfo>
        <DisplayName>Tim Sater</DisplayName>
        <AccountId>50</AccountId>
        <AccountType/>
      </UserInfo>
      <UserInfo>
        <DisplayName>Allyson Sewester</DisplayName>
        <AccountId>43</AccountId>
        <AccountType/>
      </UserInfo>
      <UserInfo>
        <DisplayName>Debbie Sewester</DisplayName>
        <AccountId>51</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FE71A81D72198488B4C0867877695E0" ma:contentTypeVersion="19" ma:contentTypeDescription="Create a new document." ma:contentTypeScope="" ma:versionID="b78d202390f245f20ab8ad6ca6759590">
  <xsd:schema xmlns:xsd="http://www.w3.org/2001/XMLSchema" xmlns:xs="http://www.w3.org/2001/XMLSchema" xmlns:p="http://schemas.microsoft.com/office/2006/metadata/properties" xmlns:ns2="b4dd7714-5d3b-4f08-aeb7-4ffa24dfaea1" xmlns:ns3="ae1e6540-5f17-45ce-ac76-c75d29f68c99" targetNamespace="http://schemas.microsoft.com/office/2006/metadata/properties" ma:root="true" ma:fieldsID="b78755501a9d4d70bc6f05b3cac91e22" ns2:_="" ns3:_="">
    <xsd:import namespace="b4dd7714-5d3b-4f08-aeb7-4ffa24dfaea1"/>
    <xsd:import namespace="ae1e6540-5f17-45ce-ac76-c75d29f68c9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4dd7714-5d3b-4f08-aeb7-4ffa24dfaea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53e3dc2-79b4-4fdd-a9a6-f669ca57ba1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e1e6540-5f17-45ce-ac76-c75d29f68c99"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8c96abf-cced-47b0-908f-c361fd18f97a}" ma:internalName="TaxCatchAll" ma:showField="CatchAllData" ma:web="ae1e6540-5f17-45ce-ac76-c75d29f68c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EEEF41C-C771-4E49-AB7A-EE3CF4EB91DC}">
  <ds:schemaRefs>
    <ds:schemaRef ds:uri="http://schemas.microsoft.com/sharepoint/v3/contenttype/forms"/>
  </ds:schemaRefs>
</ds:datastoreItem>
</file>

<file path=customXml/itemProps2.xml><?xml version="1.0" encoding="utf-8"?>
<ds:datastoreItem xmlns:ds="http://schemas.openxmlformats.org/officeDocument/2006/customXml" ds:itemID="{B15F02C2-73F2-4286-A508-CD7E34394E7C}">
  <ds:schemaRefs>
    <ds:schemaRef ds:uri="http://schemas.microsoft.com/office/infopath/2007/PartnerControls"/>
    <ds:schemaRef ds:uri="http://schemas.openxmlformats.org/package/2006/metadata/core-properties"/>
    <ds:schemaRef ds:uri="http://schemas.microsoft.com/office/2006/metadata/properties"/>
    <ds:schemaRef ds:uri="http://purl.org/dc/elements/1.1/"/>
    <ds:schemaRef ds:uri="ae1e6540-5f17-45ce-ac76-c75d29f68c99"/>
    <ds:schemaRef ds:uri="http://schemas.microsoft.com/office/2006/documentManagement/types"/>
    <ds:schemaRef ds:uri="http://purl.org/dc/terms/"/>
    <ds:schemaRef ds:uri="b4dd7714-5d3b-4f08-aeb7-4ffa24dfaea1"/>
    <ds:schemaRef ds:uri="http://www.w3.org/XML/1998/namespace"/>
    <ds:schemaRef ds:uri="http://purl.org/dc/dcmitype/"/>
  </ds:schemaRefs>
</ds:datastoreItem>
</file>

<file path=customXml/itemProps3.xml><?xml version="1.0" encoding="utf-8"?>
<ds:datastoreItem xmlns:ds="http://schemas.openxmlformats.org/officeDocument/2006/customXml" ds:itemID="{E50D48EF-612E-47BF-9987-68439973CD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4dd7714-5d3b-4f08-aeb7-4ffa24dfaea1"/>
    <ds:schemaRef ds:uri="ae1e6540-5f17-45ce-ac76-c75d29f68c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2024 ELU_Davis &amp; Campbell</Template>
  <TotalTime>3422</TotalTime>
  <Words>781</Words>
  <Application>Microsoft Office PowerPoint</Application>
  <PresentationFormat>Widescreen</PresentationFormat>
  <Paragraphs>91</Paragraphs>
  <Slides>11</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Aptos</vt:lpstr>
      <vt:lpstr>Arial</vt:lpstr>
      <vt:lpstr>Arial Nova</vt:lpstr>
      <vt:lpstr>Calibri</vt:lpstr>
      <vt:lpstr>Calibri Light</vt:lpstr>
      <vt:lpstr>Courier New</vt:lpstr>
      <vt:lpstr>Wingdings</vt:lpstr>
      <vt:lpstr>Office Theme</vt:lpstr>
      <vt:lpstr>Attendance Policies </vt:lpstr>
      <vt:lpstr>Key Elements </vt:lpstr>
      <vt:lpstr>Purpose </vt:lpstr>
      <vt:lpstr>Expectations and Definitions </vt:lpstr>
      <vt:lpstr>Procedures </vt:lpstr>
      <vt:lpstr>Timekeeping </vt:lpstr>
      <vt:lpstr>Progressive Discipline </vt:lpstr>
      <vt:lpstr>Paid and Unpaid Leave Integration </vt:lpstr>
      <vt:lpstr>Communication and Training </vt:lpstr>
      <vt:lpstr>Overview</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Tim Sater</dc:creator>
  <cp:lastModifiedBy>Kris Gfell</cp:lastModifiedBy>
  <cp:revision>28</cp:revision>
  <cp:lastPrinted>2025-09-16T16:29:24Z</cp:lastPrinted>
  <dcterms:created xsi:type="dcterms:W3CDTF">2024-07-19T16:02:55Z</dcterms:created>
  <dcterms:modified xsi:type="dcterms:W3CDTF">2025-09-30T21:14:22Z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0x0101002FE71A81D72198488B4C0867877695E0</vt:lpwstr>
  </property>
  <property fmtid="{D5CDD505-2E9C-101B-9397-08002B2CF9AE}" pid="3" name="MediaServiceImageTags">
    <vt:lpwstr/>
  </property>
</Properties>
</file>