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handoutMasterIdLst>
    <p:handoutMasterId r:id="rId18"/>
  </p:handoutMasterIdLst>
  <p:sldIdLst>
    <p:sldId id="291" r:id="rId5"/>
    <p:sldId id="314" r:id="rId6"/>
    <p:sldId id="616" r:id="rId7"/>
    <p:sldId id="293" r:id="rId8"/>
    <p:sldId id="626" r:id="rId9"/>
    <p:sldId id="627" r:id="rId10"/>
    <p:sldId id="324" r:id="rId11"/>
    <p:sldId id="325" r:id="rId12"/>
    <p:sldId id="628" r:id="rId13"/>
    <p:sldId id="617" r:id="rId14"/>
    <p:sldId id="625" r:id="rId15"/>
    <p:sldId id="281" r:id="rId16"/>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9082A"/>
    <a:srgbClr val="C00000"/>
    <a:srgbClr val="FFFFFF"/>
    <a:srgbClr val="BFBFBF"/>
    <a:srgbClr val="E6E6E6"/>
    <a:srgbClr val="8C061C"/>
    <a:srgbClr val="000000"/>
    <a:srgbClr val="740618"/>
    <a:srgbClr val="480000"/>
    <a:srgbClr val="3B030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2A96C4C-8FD7-4FDA-BF8A-914F5C21A40B}" v="108" dt="2025-10-01T12:24:52.006"/>
    <p1510:client id="{41C0A829-239C-4BCC-9EAF-42A66DEBCCDC}" v="687" dt="2025-09-30T19:36:04.86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0721" autoAdjust="0"/>
  </p:normalViewPr>
  <p:slideViewPr>
    <p:cSldViewPr snapToGrid="0">
      <p:cViewPr varScale="1">
        <p:scale>
          <a:sx n="66" d="100"/>
          <a:sy n="66" d="100"/>
        </p:scale>
        <p:origin x="1086" y="78"/>
      </p:cViewPr>
      <p:guideLst/>
    </p:cSldViewPr>
  </p:slideViewPr>
  <p:notesTextViewPr>
    <p:cViewPr>
      <p:scale>
        <a:sx n="1" d="1"/>
        <a:sy n="1" d="1"/>
      </p:scale>
      <p:origin x="0" y="-564"/>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ris Gfell" userId="505c8f57-88e7-4b4d-9ced-0c5492ce069c" providerId="ADAL" clId="{81923EE2-42EE-4A92-9D03-FB121E431373}"/>
    <pc:docChg chg="custSel addSld delSld modSld sldOrd">
      <pc:chgData name="Kris Gfell" userId="505c8f57-88e7-4b4d-9ced-0c5492ce069c" providerId="ADAL" clId="{81923EE2-42EE-4A92-9D03-FB121E431373}" dt="2025-10-01T12:35:05.227" v="1814" actId="20577"/>
      <pc:docMkLst>
        <pc:docMk/>
      </pc:docMkLst>
      <pc:sldChg chg="modNotesTx">
        <pc:chgData name="Kris Gfell" userId="505c8f57-88e7-4b4d-9ced-0c5492ce069c" providerId="ADAL" clId="{81923EE2-42EE-4A92-9D03-FB121E431373}" dt="2025-10-01T00:55:03.001" v="1003" actId="20577"/>
        <pc:sldMkLst>
          <pc:docMk/>
          <pc:sldMk cId="1151680901" sldId="291"/>
        </pc:sldMkLst>
      </pc:sldChg>
      <pc:sldChg chg="modSp mod modNotesTx">
        <pc:chgData name="Kris Gfell" userId="505c8f57-88e7-4b4d-9ced-0c5492ce069c" providerId="ADAL" clId="{81923EE2-42EE-4A92-9D03-FB121E431373}" dt="2025-10-01T01:30:16.550" v="1007" actId="20577"/>
        <pc:sldMkLst>
          <pc:docMk/>
          <pc:sldMk cId="610246640" sldId="293"/>
        </pc:sldMkLst>
        <pc:spChg chg="mod">
          <ac:chgData name="Kris Gfell" userId="505c8f57-88e7-4b4d-9ced-0c5492ce069c" providerId="ADAL" clId="{81923EE2-42EE-4A92-9D03-FB121E431373}" dt="2025-09-30T17:05:26.681" v="908" actId="20577"/>
          <ac:spMkLst>
            <pc:docMk/>
            <pc:sldMk cId="610246640" sldId="293"/>
            <ac:spMk id="8" creationId="{F81670B6-EE02-2F02-E5FF-69E922CB7D05}"/>
          </ac:spMkLst>
        </pc:spChg>
      </pc:sldChg>
      <pc:sldChg chg="del">
        <pc:chgData name="Kris Gfell" userId="505c8f57-88e7-4b4d-9ced-0c5492ce069c" providerId="ADAL" clId="{81923EE2-42EE-4A92-9D03-FB121E431373}" dt="2025-09-29T22:16:44.083" v="759" actId="47"/>
        <pc:sldMkLst>
          <pc:docMk/>
          <pc:sldMk cId="473951269" sldId="295"/>
        </pc:sldMkLst>
      </pc:sldChg>
      <pc:sldChg chg="del">
        <pc:chgData name="Kris Gfell" userId="505c8f57-88e7-4b4d-9ced-0c5492ce069c" providerId="ADAL" clId="{81923EE2-42EE-4A92-9D03-FB121E431373}" dt="2025-09-29T22:16:40.808" v="757" actId="47"/>
        <pc:sldMkLst>
          <pc:docMk/>
          <pc:sldMk cId="894363789" sldId="296"/>
        </pc:sldMkLst>
      </pc:sldChg>
      <pc:sldChg chg="del">
        <pc:chgData name="Kris Gfell" userId="505c8f57-88e7-4b4d-9ced-0c5492ce069c" providerId="ADAL" clId="{81923EE2-42EE-4A92-9D03-FB121E431373}" dt="2025-09-29T22:16:15.095" v="753" actId="47"/>
        <pc:sldMkLst>
          <pc:docMk/>
          <pc:sldMk cId="1176606318" sldId="297"/>
        </pc:sldMkLst>
      </pc:sldChg>
      <pc:sldChg chg="del">
        <pc:chgData name="Kris Gfell" userId="505c8f57-88e7-4b4d-9ced-0c5492ce069c" providerId="ADAL" clId="{81923EE2-42EE-4A92-9D03-FB121E431373}" dt="2025-09-29T22:16:42.350" v="758" actId="47"/>
        <pc:sldMkLst>
          <pc:docMk/>
          <pc:sldMk cId="603258405" sldId="299"/>
        </pc:sldMkLst>
      </pc:sldChg>
      <pc:sldChg chg="addSp modSp del mod">
        <pc:chgData name="Kris Gfell" userId="505c8f57-88e7-4b4d-9ced-0c5492ce069c" providerId="ADAL" clId="{81923EE2-42EE-4A92-9D03-FB121E431373}" dt="2025-09-29T21:45:57.833" v="124" actId="47"/>
        <pc:sldMkLst>
          <pc:docMk/>
          <pc:sldMk cId="2317637703" sldId="301"/>
        </pc:sldMkLst>
      </pc:sldChg>
      <pc:sldChg chg="modSp mod modNotesTx">
        <pc:chgData name="Kris Gfell" userId="505c8f57-88e7-4b4d-9ced-0c5492ce069c" providerId="ADAL" clId="{81923EE2-42EE-4A92-9D03-FB121E431373}" dt="2025-10-01T01:06:52.228" v="1004" actId="20577"/>
        <pc:sldMkLst>
          <pc:docMk/>
          <pc:sldMk cId="1177428883" sldId="314"/>
        </pc:sldMkLst>
        <pc:spChg chg="mod">
          <ac:chgData name="Kris Gfell" userId="505c8f57-88e7-4b4d-9ced-0c5492ce069c" providerId="ADAL" clId="{81923EE2-42EE-4A92-9D03-FB121E431373}" dt="2025-09-30T20:31:21.531" v="937" actId="1076"/>
          <ac:spMkLst>
            <pc:docMk/>
            <pc:sldMk cId="1177428883" sldId="314"/>
            <ac:spMk id="3" creationId="{8EC83ADD-19E8-BFD3-4475-F93D2DF7C857}"/>
          </ac:spMkLst>
        </pc:spChg>
      </pc:sldChg>
      <pc:sldChg chg="delSp del mod ord">
        <pc:chgData name="Kris Gfell" userId="505c8f57-88e7-4b4d-9ced-0c5492ce069c" providerId="ADAL" clId="{81923EE2-42EE-4A92-9D03-FB121E431373}" dt="2025-09-29T22:16:51.735" v="764" actId="47"/>
        <pc:sldMkLst>
          <pc:docMk/>
          <pc:sldMk cId="2277802637" sldId="323"/>
        </pc:sldMkLst>
      </pc:sldChg>
      <pc:sldChg chg="addSp delSp modSp mod ord">
        <pc:chgData name="Kris Gfell" userId="505c8f57-88e7-4b4d-9ced-0c5492ce069c" providerId="ADAL" clId="{81923EE2-42EE-4A92-9D03-FB121E431373}" dt="2025-09-29T22:04:50.528" v="745" actId="478"/>
        <pc:sldMkLst>
          <pc:docMk/>
          <pc:sldMk cId="2760784795" sldId="324"/>
        </pc:sldMkLst>
        <pc:spChg chg="mod">
          <ac:chgData name="Kris Gfell" userId="505c8f57-88e7-4b4d-9ced-0c5492ce069c" providerId="ADAL" clId="{81923EE2-42EE-4A92-9D03-FB121E431373}" dt="2025-09-29T21:55:13.816" v="421" actId="6549"/>
          <ac:spMkLst>
            <pc:docMk/>
            <pc:sldMk cId="2760784795" sldId="324"/>
            <ac:spMk id="2" creationId="{BEA022F2-1D64-9D9B-10B2-F278A014FC1A}"/>
          </ac:spMkLst>
        </pc:spChg>
        <pc:spChg chg="add mod">
          <ac:chgData name="Kris Gfell" userId="505c8f57-88e7-4b4d-9ced-0c5492ce069c" providerId="ADAL" clId="{81923EE2-42EE-4A92-9D03-FB121E431373}" dt="2025-09-29T22:02:49.153" v="596" actId="20577"/>
          <ac:spMkLst>
            <pc:docMk/>
            <pc:sldMk cId="2760784795" sldId="324"/>
            <ac:spMk id="6" creationId="{2011D6D6-EF34-ADDA-FA0D-2712BD9CD105}"/>
          </ac:spMkLst>
        </pc:spChg>
      </pc:sldChg>
      <pc:sldChg chg="addSp delSp modSp mod modNotesTx">
        <pc:chgData name="Kris Gfell" userId="505c8f57-88e7-4b4d-9ced-0c5492ce069c" providerId="ADAL" clId="{81923EE2-42EE-4A92-9D03-FB121E431373}" dt="2025-09-29T22:11:53.325" v="752" actId="20577"/>
        <pc:sldMkLst>
          <pc:docMk/>
          <pc:sldMk cId="1220899715" sldId="325"/>
        </pc:sldMkLst>
        <pc:spChg chg="mod">
          <ac:chgData name="Kris Gfell" userId="505c8f57-88e7-4b4d-9ced-0c5492ce069c" providerId="ADAL" clId="{81923EE2-42EE-4A92-9D03-FB121E431373}" dt="2025-09-29T22:05:05.841" v="749" actId="20577"/>
          <ac:spMkLst>
            <pc:docMk/>
            <pc:sldMk cId="1220899715" sldId="325"/>
            <ac:spMk id="2" creationId="{255DAF2C-BD4D-D709-A9CD-C5BAB57B1A36}"/>
          </ac:spMkLst>
        </pc:spChg>
        <pc:spChg chg="add mod">
          <ac:chgData name="Kris Gfell" userId="505c8f57-88e7-4b4d-9ced-0c5492ce069c" providerId="ADAL" clId="{81923EE2-42EE-4A92-9D03-FB121E431373}" dt="2025-09-29T22:04:37.514" v="743" actId="20577"/>
          <ac:spMkLst>
            <pc:docMk/>
            <pc:sldMk cId="1220899715" sldId="325"/>
            <ac:spMk id="6" creationId="{F2C1F38D-E100-CF82-53E9-BF68C0AB7E9B}"/>
          </ac:spMkLst>
        </pc:spChg>
      </pc:sldChg>
      <pc:sldChg chg="del">
        <pc:chgData name="Kris Gfell" userId="505c8f57-88e7-4b4d-9ced-0c5492ce069c" providerId="ADAL" clId="{81923EE2-42EE-4A92-9D03-FB121E431373}" dt="2025-09-29T22:16:50.170" v="763" actId="47"/>
        <pc:sldMkLst>
          <pc:docMk/>
          <pc:sldMk cId="1627638332" sldId="331"/>
        </pc:sldMkLst>
      </pc:sldChg>
      <pc:sldChg chg="del">
        <pc:chgData name="Kris Gfell" userId="505c8f57-88e7-4b4d-9ced-0c5492ce069c" providerId="ADAL" clId="{81923EE2-42EE-4A92-9D03-FB121E431373}" dt="2025-09-29T22:16:40.026" v="756" actId="47"/>
        <pc:sldMkLst>
          <pc:docMk/>
          <pc:sldMk cId="2986823717" sldId="332"/>
        </pc:sldMkLst>
      </pc:sldChg>
      <pc:sldChg chg="del">
        <pc:chgData name="Kris Gfell" userId="505c8f57-88e7-4b4d-9ced-0c5492ce069c" providerId="ADAL" clId="{81923EE2-42EE-4A92-9D03-FB121E431373}" dt="2025-09-29T22:16:53.237" v="765" actId="47"/>
        <pc:sldMkLst>
          <pc:docMk/>
          <pc:sldMk cId="3738230643" sldId="402"/>
        </pc:sldMkLst>
      </pc:sldChg>
      <pc:sldChg chg="del">
        <pc:chgData name="Kris Gfell" userId="505c8f57-88e7-4b4d-9ced-0c5492ce069c" providerId="ADAL" clId="{81923EE2-42EE-4A92-9D03-FB121E431373}" dt="2025-09-29T22:16:46.209" v="760" actId="47"/>
        <pc:sldMkLst>
          <pc:docMk/>
          <pc:sldMk cId="4162011993" sldId="404"/>
        </pc:sldMkLst>
      </pc:sldChg>
      <pc:sldChg chg="del">
        <pc:chgData name="Kris Gfell" userId="505c8f57-88e7-4b4d-9ced-0c5492ce069c" providerId="ADAL" clId="{81923EE2-42EE-4A92-9D03-FB121E431373}" dt="2025-09-29T22:16:46.971" v="761" actId="47"/>
        <pc:sldMkLst>
          <pc:docMk/>
          <pc:sldMk cId="847500242" sldId="405"/>
        </pc:sldMkLst>
      </pc:sldChg>
      <pc:sldChg chg="del">
        <pc:chgData name="Kris Gfell" userId="505c8f57-88e7-4b4d-9ced-0c5492ce069c" providerId="ADAL" clId="{81923EE2-42EE-4A92-9D03-FB121E431373}" dt="2025-09-29T22:16:48.203" v="762" actId="47"/>
        <pc:sldMkLst>
          <pc:docMk/>
          <pc:sldMk cId="2590347630" sldId="406"/>
        </pc:sldMkLst>
      </pc:sldChg>
      <pc:sldChg chg="modSp mod modNotesTx">
        <pc:chgData name="Kris Gfell" userId="505c8f57-88e7-4b4d-9ced-0c5492ce069c" providerId="ADAL" clId="{81923EE2-42EE-4A92-9D03-FB121E431373}" dt="2025-10-01T00:53:26.019" v="990" actId="20577"/>
        <pc:sldMkLst>
          <pc:docMk/>
          <pc:sldMk cId="181370200" sldId="616"/>
        </pc:sldMkLst>
        <pc:spChg chg="mod">
          <ac:chgData name="Kris Gfell" userId="505c8f57-88e7-4b4d-9ced-0c5492ce069c" providerId="ADAL" clId="{81923EE2-42EE-4A92-9D03-FB121E431373}" dt="2025-09-30T20:36:51.236" v="954" actId="20577"/>
          <ac:spMkLst>
            <pc:docMk/>
            <pc:sldMk cId="181370200" sldId="616"/>
            <ac:spMk id="7" creationId="{965DBA16-5C15-2ECC-25BA-59592AFC1DD7}"/>
          </ac:spMkLst>
        </pc:spChg>
      </pc:sldChg>
      <pc:sldChg chg="modNotesTx">
        <pc:chgData name="Kris Gfell" userId="505c8f57-88e7-4b4d-9ced-0c5492ce069c" providerId="ADAL" clId="{81923EE2-42EE-4A92-9D03-FB121E431373}" dt="2025-10-01T12:35:05.227" v="1814" actId="20577"/>
        <pc:sldMkLst>
          <pc:docMk/>
          <pc:sldMk cId="3959895491" sldId="617"/>
        </pc:sldMkLst>
      </pc:sldChg>
      <pc:sldChg chg="ord">
        <pc:chgData name="Kris Gfell" userId="505c8f57-88e7-4b4d-9ced-0c5492ce069c" providerId="ADAL" clId="{81923EE2-42EE-4A92-9D03-FB121E431373}" dt="2025-09-29T22:16:26.085" v="755"/>
        <pc:sldMkLst>
          <pc:docMk/>
          <pc:sldMk cId="1536393542" sldId="625"/>
        </pc:sldMkLst>
      </pc:sldChg>
      <pc:sldChg chg="modSp add mod ord modNotesTx">
        <pc:chgData name="Kris Gfell" userId="505c8f57-88e7-4b4d-9ced-0c5492ce069c" providerId="ADAL" clId="{81923EE2-42EE-4A92-9D03-FB121E431373}" dt="2025-10-01T01:43:02.934" v="1123" actId="20577"/>
        <pc:sldMkLst>
          <pc:docMk/>
          <pc:sldMk cId="1770475355" sldId="626"/>
        </pc:sldMkLst>
        <pc:spChg chg="mod">
          <ac:chgData name="Kris Gfell" userId="505c8f57-88e7-4b4d-9ced-0c5492ce069c" providerId="ADAL" clId="{81923EE2-42EE-4A92-9D03-FB121E431373}" dt="2025-09-29T22:08:34.231" v="751" actId="27636"/>
          <ac:spMkLst>
            <pc:docMk/>
            <pc:sldMk cId="1770475355" sldId="626"/>
            <ac:spMk id="2" creationId="{9CD70B99-90C6-D2EB-56DE-910D06E58303}"/>
          </ac:spMkLst>
        </pc:spChg>
        <pc:spChg chg="mod">
          <ac:chgData name="Kris Gfell" userId="505c8f57-88e7-4b4d-9ced-0c5492ce069c" providerId="ADAL" clId="{81923EE2-42EE-4A92-9D03-FB121E431373}" dt="2025-09-30T20:31:54.276" v="947" actId="14100"/>
          <ac:spMkLst>
            <pc:docMk/>
            <pc:sldMk cId="1770475355" sldId="626"/>
            <ac:spMk id="3" creationId="{28A403B4-E3C0-9857-C030-2C857E96DF18}"/>
          </ac:spMkLst>
        </pc:spChg>
      </pc:sldChg>
      <pc:sldChg chg="add del">
        <pc:chgData name="Kris Gfell" userId="505c8f57-88e7-4b4d-9ced-0c5492ce069c" providerId="ADAL" clId="{81923EE2-42EE-4A92-9D03-FB121E431373}" dt="2025-09-29T21:45:16.533" v="102" actId="47"/>
        <pc:sldMkLst>
          <pc:docMk/>
          <pc:sldMk cId="2007174265" sldId="627"/>
        </pc:sldMkLst>
      </pc:sldChg>
      <pc:sldChg chg="addSp delSp modSp add mod modNotesTx">
        <pc:chgData name="Kris Gfell" userId="505c8f57-88e7-4b4d-9ced-0c5492ce069c" providerId="ADAL" clId="{81923EE2-42EE-4A92-9D03-FB121E431373}" dt="2025-09-29T22:04:57.649" v="746" actId="478"/>
        <pc:sldMkLst>
          <pc:docMk/>
          <pc:sldMk cId="2337992780" sldId="627"/>
        </pc:sldMkLst>
        <pc:spChg chg="mod">
          <ac:chgData name="Kris Gfell" userId="505c8f57-88e7-4b4d-9ced-0c5492ce069c" providerId="ADAL" clId="{81923EE2-42EE-4A92-9D03-FB121E431373}" dt="2025-09-29T21:45:48.482" v="122" actId="20577"/>
          <ac:spMkLst>
            <pc:docMk/>
            <pc:sldMk cId="2337992780" sldId="627"/>
            <ac:spMk id="2" creationId="{74DE2945-E7B8-020B-C1B5-DFA8D0110B98}"/>
          </ac:spMkLst>
        </pc:spChg>
        <pc:spChg chg="add mod">
          <ac:chgData name="Kris Gfell" userId="505c8f57-88e7-4b4d-9ced-0c5492ce069c" providerId="ADAL" clId="{81923EE2-42EE-4A92-9D03-FB121E431373}" dt="2025-09-29T21:54:10.920" v="396" actId="1076"/>
          <ac:spMkLst>
            <pc:docMk/>
            <pc:sldMk cId="2337992780" sldId="627"/>
            <ac:spMk id="6" creationId="{6C065C04-2237-4A88-7AE4-4158295927A2}"/>
          </ac:spMkLst>
        </pc:spChg>
      </pc:sldChg>
      <pc:sldChg chg="addSp delSp modSp add mod">
        <pc:chgData name="Kris Gfell" userId="505c8f57-88e7-4b4d-9ced-0c5492ce069c" providerId="ADAL" clId="{81923EE2-42EE-4A92-9D03-FB121E431373}" dt="2025-09-30T17:07:58.307" v="909" actId="2711"/>
        <pc:sldMkLst>
          <pc:docMk/>
          <pc:sldMk cId="3278402240" sldId="628"/>
        </pc:sldMkLst>
        <pc:spChg chg="mod">
          <ac:chgData name="Kris Gfell" userId="505c8f57-88e7-4b4d-9ced-0c5492ce069c" providerId="ADAL" clId="{81923EE2-42EE-4A92-9D03-FB121E431373}" dt="2025-09-29T22:17:35.664" v="776" actId="20577"/>
          <ac:spMkLst>
            <pc:docMk/>
            <pc:sldMk cId="3278402240" sldId="628"/>
            <ac:spMk id="2" creationId="{900A5329-8039-E030-5AA9-3B81DCCDA953}"/>
          </ac:spMkLst>
        </pc:spChg>
        <pc:spChg chg="add mod">
          <ac:chgData name="Kris Gfell" userId="505c8f57-88e7-4b4d-9ced-0c5492ce069c" providerId="ADAL" clId="{81923EE2-42EE-4A92-9D03-FB121E431373}" dt="2025-09-30T17:07:58.307" v="909" actId="2711"/>
          <ac:spMkLst>
            <pc:docMk/>
            <pc:sldMk cId="3278402240" sldId="628"/>
            <ac:spMk id="10" creationId="{F27BFF88-CDA7-C790-56EC-CD6A6CE19943}"/>
          </ac:spMkLst>
        </pc:spChg>
      </pc:sldChg>
    </pc:docChg>
  </pc:docChgLst>
  <pc:docChgLst>
    <pc:chgData name="Tim Sater" userId="165b1087-b407-42f9-8d87-096fb248cf45" providerId="ADAL" clId="{32FB0675-6CEF-4406-9B0C-588F145C8954}"/>
    <pc:docChg chg="undo custSel addSld delSld modSld sldOrd">
      <pc:chgData name="Tim Sater" userId="165b1087-b407-42f9-8d87-096fb248cf45" providerId="ADAL" clId="{32FB0675-6CEF-4406-9B0C-588F145C8954}" dt="2025-09-30T19:36:04.868" v="1500" actId="20577"/>
      <pc:docMkLst>
        <pc:docMk/>
      </pc:docMkLst>
      <pc:sldChg chg="delSp modSp mod">
        <pc:chgData name="Tim Sater" userId="165b1087-b407-42f9-8d87-096fb248cf45" providerId="ADAL" clId="{32FB0675-6CEF-4406-9B0C-588F145C8954}" dt="2025-09-25T21:25:21.530" v="338" actId="20577"/>
        <pc:sldMkLst>
          <pc:docMk/>
          <pc:sldMk cId="1178812357" sldId="281"/>
        </pc:sldMkLst>
        <pc:spChg chg="mod">
          <ac:chgData name="Tim Sater" userId="165b1087-b407-42f9-8d87-096fb248cf45" providerId="ADAL" clId="{32FB0675-6CEF-4406-9B0C-588F145C8954}" dt="2025-09-25T21:25:21.530" v="338" actId="20577"/>
          <ac:spMkLst>
            <pc:docMk/>
            <pc:sldMk cId="1178812357" sldId="281"/>
            <ac:spMk id="11" creationId="{EC53365B-6886-3F0D-699F-2FD0F8C7A018}"/>
          </ac:spMkLst>
        </pc:spChg>
        <pc:spChg chg="mod">
          <ac:chgData name="Tim Sater" userId="165b1087-b407-42f9-8d87-096fb248cf45" providerId="ADAL" clId="{32FB0675-6CEF-4406-9B0C-588F145C8954}" dt="2025-09-25T21:25:06.865" v="316" actId="20577"/>
          <ac:spMkLst>
            <pc:docMk/>
            <pc:sldMk cId="1178812357" sldId="281"/>
            <ac:spMk id="12" creationId="{BEB20BB5-1C3E-1998-0B91-509CC8A660F2}"/>
          </ac:spMkLst>
        </pc:spChg>
        <pc:picChg chg="mod topLvl">
          <ac:chgData name="Tim Sater" userId="165b1087-b407-42f9-8d87-096fb248cf45" providerId="ADAL" clId="{32FB0675-6CEF-4406-9B0C-588F145C8954}" dt="2025-09-25T21:24:36.224" v="271" actId="1076"/>
          <ac:picMkLst>
            <pc:docMk/>
            <pc:sldMk cId="1178812357" sldId="281"/>
            <ac:picMk id="6" creationId="{4209DE43-EB1F-B37D-6743-9B6F4A90D109}"/>
          </ac:picMkLst>
        </pc:picChg>
      </pc:sldChg>
      <pc:sldChg chg="delSp modSp mod">
        <pc:chgData name="Tim Sater" userId="165b1087-b407-42f9-8d87-096fb248cf45" providerId="ADAL" clId="{32FB0675-6CEF-4406-9B0C-588F145C8954}" dt="2025-09-29T14:24:37.770" v="494" actId="478"/>
        <pc:sldMkLst>
          <pc:docMk/>
          <pc:sldMk cId="1151680901" sldId="291"/>
        </pc:sldMkLst>
        <pc:spChg chg="mod">
          <ac:chgData name="Tim Sater" userId="165b1087-b407-42f9-8d87-096fb248cf45" providerId="ADAL" clId="{32FB0675-6CEF-4406-9B0C-588F145C8954}" dt="2025-09-29T14:24:28.778" v="492" actId="408"/>
          <ac:spMkLst>
            <pc:docMk/>
            <pc:sldMk cId="1151680901" sldId="291"/>
            <ac:spMk id="2" creationId="{9C8DEC64-7492-A843-9454-BC821AEE5284}"/>
          </ac:spMkLst>
        </pc:spChg>
        <pc:spChg chg="mod">
          <ac:chgData name="Tim Sater" userId="165b1087-b407-42f9-8d87-096fb248cf45" providerId="ADAL" clId="{32FB0675-6CEF-4406-9B0C-588F145C8954}" dt="2025-09-29T14:24:34.073" v="493" actId="408"/>
          <ac:spMkLst>
            <pc:docMk/>
            <pc:sldMk cId="1151680901" sldId="291"/>
            <ac:spMk id="3" creationId="{8EC83ADD-19E8-BFD3-4475-F93D2DF7C857}"/>
          </ac:spMkLst>
        </pc:spChg>
        <pc:picChg chg="mod">
          <ac:chgData name="Tim Sater" userId="165b1087-b407-42f9-8d87-096fb248cf45" providerId="ADAL" clId="{32FB0675-6CEF-4406-9B0C-588F145C8954}" dt="2025-09-25T21:18:57.652" v="205" actId="1076"/>
          <ac:picMkLst>
            <pc:docMk/>
            <pc:sldMk cId="1151680901" sldId="291"/>
            <ac:picMk id="8" creationId="{46A57258-998C-CBF9-AB93-6F4CF093866E}"/>
          </ac:picMkLst>
        </pc:picChg>
      </pc:sldChg>
      <pc:sldChg chg="delSp modSp del mod ord">
        <pc:chgData name="Tim Sater" userId="165b1087-b407-42f9-8d87-096fb248cf45" providerId="ADAL" clId="{32FB0675-6CEF-4406-9B0C-588F145C8954}" dt="2025-09-29T15:51:19.899" v="817" actId="47"/>
        <pc:sldMkLst>
          <pc:docMk/>
          <pc:sldMk cId="1481636392" sldId="292"/>
        </pc:sldMkLst>
      </pc:sldChg>
      <pc:sldChg chg="delSp modSp mod">
        <pc:chgData name="Tim Sater" userId="165b1087-b407-42f9-8d87-096fb248cf45" providerId="ADAL" clId="{32FB0675-6CEF-4406-9B0C-588F145C8954}" dt="2025-09-30T17:13:44.402" v="1476" actId="1076"/>
        <pc:sldMkLst>
          <pc:docMk/>
          <pc:sldMk cId="610246640" sldId="293"/>
        </pc:sldMkLst>
        <pc:spChg chg="mod">
          <ac:chgData name="Tim Sater" userId="165b1087-b407-42f9-8d87-096fb248cf45" providerId="ADAL" clId="{32FB0675-6CEF-4406-9B0C-588F145C8954}" dt="2025-09-30T17:13:44.402" v="1476" actId="1076"/>
          <ac:spMkLst>
            <pc:docMk/>
            <pc:sldMk cId="610246640" sldId="293"/>
            <ac:spMk id="8" creationId="{F81670B6-EE02-2F02-E5FF-69E922CB7D05}"/>
          </ac:spMkLst>
        </pc:spChg>
      </pc:sldChg>
      <pc:sldChg chg="del">
        <pc:chgData name="Tim Sater" userId="165b1087-b407-42f9-8d87-096fb248cf45" providerId="ADAL" clId="{32FB0675-6CEF-4406-9B0C-588F145C8954}" dt="2025-09-25T21:27:11.273" v="369" actId="2696"/>
        <pc:sldMkLst>
          <pc:docMk/>
          <pc:sldMk cId="659727271" sldId="294"/>
        </pc:sldMkLst>
      </pc:sldChg>
      <pc:sldChg chg="delSp modSp mod">
        <pc:chgData name="Tim Sater" userId="165b1087-b407-42f9-8d87-096fb248cf45" providerId="ADAL" clId="{32FB0675-6CEF-4406-9B0C-588F145C8954}" dt="2025-09-29T14:23:25.588" v="479" actId="478"/>
        <pc:sldMkLst>
          <pc:docMk/>
          <pc:sldMk cId="473951269" sldId="295"/>
        </pc:sldMkLst>
      </pc:sldChg>
      <pc:sldChg chg="modSp mod">
        <pc:chgData name="Tim Sater" userId="165b1087-b407-42f9-8d87-096fb248cf45" providerId="ADAL" clId="{32FB0675-6CEF-4406-9B0C-588F145C8954}" dt="2025-09-25T21:26:50.590" v="368" actId="6549"/>
        <pc:sldMkLst>
          <pc:docMk/>
          <pc:sldMk cId="894363789" sldId="296"/>
        </pc:sldMkLst>
      </pc:sldChg>
      <pc:sldChg chg="delSp modSp mod">
        <pc:chgData name="Tim Sater" userId="165b1087-b407-42f9-8d87-096fb248cf45" providerId="ADAL" clId="{32FB0675-6CEF-4406-9B0C-588F145C8954}" dt="2025-09-25T21:27:21.640" v="372"/>
        <pc:sldMkLst>
          <pc:docMk/>
          <pc:sldMk cId="1176606318" sldId="297"/>
        </pc:sldMkLst>
      </pc:sldChg>
      <pc:sldChg chg="del">
        <pc:chgData name="Tim Sater" userId="165b1087-b407-42f9-8d87-096fb248cf45" providerId="ADAL" clId="{32FB0675-6CEF-4406-9B0C-588F145C8954}" dt="2025-09-25T21:27:11.273" v="369" actId="2696"/>
        <pc:sldMkLst>
          <pc:docMk/>
          <pc:sldMk cId="2320625227" sldId="298"/>
        </pc:sldMkLst>
      </pc:sldChg>
      <pc:sldChg chg="delSp modSp mod">
        <pc:chgData name="Tim Sater" userId="165b1087-b407-42f9-8d87-096fb248cf45" providerId="ADAL" clId="{32FB0675-6CEF-4406-9B0C-588F145C8954}" dt="2025-09-25T21:27:36.030" v="378" actId="6549"/>
        <pc:sldMkLst>
          <pc:docMk/>
          <pc:sldMk cId="603258405" sldId="299"/>
        </pc:sldMkLst>
      </pc:sldChg>
      <pc:sldChg chg="del">
        <pc:chgData name="Tim Sater" userId="165b1087-b407-42f9-8d87-096fb248cf45" providerId="ADAL" clId="{32FB0675-6CEF-4406-9B0C-588F145C8954}" dt="2025-09-25T21:27:11.273" v="369" actId="2696"/>
        <pc:sldMkLst>
          <pc:docMk/>
          <pc:sldMk cId="2108436905" sldId="300"/>
        </pc:sldMkLst>
      </pc:sldChg>
      <pc:sldChg chg="delSp modSp mod">
        <pc:chgData name="Tim Sater" userId="165b1087-b407-42f9-8d87-096fb248cf45" providerId="ADAL" clId="{32FB0675-6CEF-4406-9B0C-588F145C8954}" dt="2025-09-29T14:23:42.294" v="483" actId="478"/>
        <pc:sldMkLst>
          <pc:docMk/>
          <pc:sldMk cId="2317637703" sldId="301"/>
        </pc:sldMkLst>
      </pc:sldChg>
      <pc:sldChg chg="del">
        <pc:chgData name="Tim Sater" userId="165b1087-b407-42f9-8d87-096fb248cf45" providerId="ADAL" clId="{32FB0675-6CEF-4406-9B0C-588F145C8954}" dt="2025-09-25T21:22:13.723" v="244" actId="2696"/>
        <pc:sldMkLst>
          <pc:docMk/>
          <pc:sldMk cId="3913985578" sldId="302"/>
        </pc:sldMkLst>
      </pc:sldChg>
      <pc:sldChg chg="del">
        <pc:chgData name="Tim Sater" userId="165b1087-b407-42f9-8d87-096fb248cf45" providerId="ADAL" clId="{32FB0675-6CEF-4406-9B0C-588F145C8954}" dt="2025-09-25T21:22:13.723" v="244" actId="2696"/>
        <pc:sldMkLst>
          <pc:docMk/>
          <pc:sldMk cId="1007949293" sldId="303"/>
        </pc:sldMkLst>
      </pc:sldChg>
      <pc:sldChg chg="del">
        <pc:chgData name="Tim Sater" userId="165b1087-b407-42f9-8d87-096fb248cf45" providerId="ADAL" clId="{32FB0675-6CEF-4406-9B0C-588F145C8954}" dt="2025-09-25T21:23:52.986" v="260" actId="2696"/>
        <pc:sldMkLst>
          <pc:docMk/>
          <pc:sldMk cId="901084639" sldId="304"/>
        </pc:sldMkLst>
      </pc:sldChg>
      <pc:sldChg chg="del">
        <pc:chgData name="Tim Sater" userId="165b1087-b407-42f9-8d87-096fb248cf45" providerId="ADAL" clId="{32FB0675-6CEF-4406-9B0C-588F145C8954}" dt="2025-09-25T21:22:13.723" v="244" actId="2696"/>
        <pc:sldMkLst>
          <pc:docMk/>
          <pc:sldMk cId="582500850" sldId="305"/>
        </pc:sldMkLst>
      </pc:sldChg>
      <pc:sldChg chg="del">
        <pc:chgData name="Tim Sater" userId="165b1087-b407-42f9-8d87-096fb248cf45" providerId="ADAL" clId="{32FB0675-6CEF-4406-9B0C-588F145C8954}" dt="2025-09-25T21:22:13.723" v="244" actId="2696"/>
        <pc:sldMkLst>
          <pc:docMk/>
          <pc:sldMk cId="3113625092" sldId="306"/>
        </pc:sldMkLst>
      </pc:sldChg>
      <pc:sldChg chg="del">
        <pc:chgData name="Tim Sater" userId="165b1087-b407-42f9-8d87-096fb248cf45" providerId="ADAL" clId="{32FB0675-6CEF-4406-9B0C-588F145C8954}" dt="2025-09-25T21:23:52.986" v="260" actId="2696"/>
        <pc:sldMkLst>
          <pc:docMk/>
          <pc:sldMk cId="2919602048" sldId="307"/>
        </pc:sldMkLst>
      </pc:sldChg>
      <pc:sldChg chg="del">
        <pc:chgData name="Tim Sater" userId="165b1087-b407-42f9-8d87-096fb248cf45" providerId="ADAL" clId="{32FB0675-6CEF-4406-9B0C-588F145C8954}" dt="2025-09-25T21:17:27.992" v="0" actId="2696"/>
        <pc:sldMkLst>
          <pc:docMk/>
          <pc:sldMk cId="3083794711" sldId="308"/>
        </pc:sldMkLst>
      </pc:sldChg>
      <pc:sldChg chg="del">
        <pc:chgData name="Tim Sater" userId="165b1087-b407-42f9-8d87-096fb248cf45" providerId="ADAL" clId="{32FB0675-6CEF-4406-9B0C-588F145C8954}" dt="2025-09-25T21:17:27.992" v="0" actId="2696"/>
        <pc:sldMkLst>
          <pc:docMk/>
          <pc:sldMk cId="1570702003" sldId="309"/>
        </pc:sldMkLst>
      </pc:sldChg>
      <pc:sldChg chg="del">
        <pc:chgData name="Tim Sater" userId="165b1087-b407-42f9-8d87-096fb248cf45" providerId="ADAL" clId="{32FB0675-6CEF-4406-9B0C-588F145C8954}" dt="2025-09-25T21:17:27.992" v="0" actId="2696"/>
        <pc:sldMkLst>
          <pc:docMk/>
          <pc:sldMk cId="2517645687" sldId="310"/>
        </pc:sldMkLst>
      </pc:sldChg>
      <pc:sldChg chg="del">
        <pc:chgData name="Tim Sater" userId="165b1087-b407-42f9-8d87-096fb248cf45" providerId="ADAL" clId="{32FB0675-6CEF-4406-9B0C-588F145C8954}" dt="2025-09-25T21:17:27.992" v="0" actId="2696"/>
        <pc:sldMkLst>
          <pc:docMk/>
          <pc:sldMk cId="114196321" sldId="311"/>
        </pc:sldMkLst>
      </pc:sldChg>
      <pc:sldChg chg="del">
        <pc:chgData name="Tim Sater" userId="165b1087-b407-42f9-8d87-096fb248cf45" providerId="ADAL" clId="{32FB0675-6CEF-4406-9B0C-588F145C8954}" dt="2025-09-25T21:17:27.992" v="0" actId="2696"/>
        <pc:sldMkLst>
          <pc:docMk/>
          <pc:sldMk cId="990414255" sldId="312"/>
        </pc:sldMkLst>
      </pc:sldChg>
      <pc:sldChg chg="del">
        <pc:chgData name="Tim Sater" userId="165b1087-b407-42f9-8d87-096fb248cf45" providerId="ADAL" clId="{32FB0675-6CEF-4406-9B0C-588F145C8954}" dt="2025-09-25T21:17:27.992" v="0" actId="2696"/>
        <pc:sldMkLst>
          <pc:docMk/>
          <pc:sldMk cId="3247350265" sldId="313"/>
        </pc:sldMkLst>
      </pc:sldChg>
      <pc:sldChg chg="delSp modSp mod ord">
        <pc:chgData name="Tim Sater" userId="165b1087-b407-42f9-8d87-096fb248cf45" providerId="ADAL" clId="{32FB0675-6CEF-4406-9B0C-588F145C8954}" dt="2025-09-29T16:23:55.405" v="844" actId="20577"/>
        <pc:sldMkLst>
          <pc:docMk/>
          <pc:sldMk cId="1177428883" sldId="314"/>
        </pc:sldMkLst>
        <pc:spChg chg="mod">
          <ac:chgData name="Tim Sater" userId="165b1087-b407-42f9-8d87-096fb248cf45" providerId="ADAL" clId="{32FB0675-6CEF-4406-9B0C-588F145C8954}" dt="2025-09-29T14:32:13.195" v="593" actId="207"/>
          <ac:spMkLst>
            <pc:docMk/>
            <pc:sldMk cId="1177428883" sldId="314"/>
            <ac:spMk id="2" creationId="{9C8DEC64-7492-A843-9454-BC821AEE5284}"/>
          </ac:spMkLst>
        </pc:spChg>
        <pc:spChg chg="mod">
          <ac:chgData name="Tim Sater" userId="165b1087-b407-42f9-8d87-096fb248cf45" providerId="ADAL" clId="{32FB0675-6CEF-4406-9B0C-588F145C8954}" dt="2025-09-29T16:23:55.405" v="844" actId="20577"/>
          <ac:spMkLst>
            <pc:docMk/>
            <pc:sldMk cId="1177428883" sldId="314"/>
            <ac:spMk id="3" creationId="{8EC83ADD-19E8-BFD3-4475-F93D2DF7C857}"/>
          </ac:spMkLst>
        </pc:spChg>
      </pc:sldChg>
      <pc:sldChg chg="del">
        <pc:chgData name="Tim Sater" userId="165b1087-b407-42f9-8d87-096fb248cf45" providerId="ADAL" clId="{32FB0675-6CEF-4406-9B0C-588F145C8954}" dt="2025-09-25T21:17:27.992" v="0" actId="2696"/>
        <pc:sldMkLst>
          <pc:docMk/>
          <pc:sldMk cId="2830214779" sldId="315"/>
        </pc:sldMkLst>
      </pc:sldChg>
      <pc:sldChg chg="del">
        <pc:chgData name="Tim Sater" userId="165b1087-b407-42f9-8d87-096fb248cf45" providerId="ADAL" clId="{32FB0675-6CEF-4406-9B0C-588F145C8954}" dt="2025-09-25T21:17:27.992" v="0" actId="2696"/>
        <pc:sldMkLst>
          <pc:docMk/>
          <pc:sldMk cId="3172531235" sldId="316"/>
        </pc:sldMkLst>
      </pc:sldChg>
      <pc:sldChg chg="del">
        <pc:chgData name="Tim Sater" userId="165b1087-b407-42f9-8d87-096fb248cf45" providerId="ADAL" clId="{32FB0675-6CEF-4406-9B0C-588F145C8954}" dt="2025-09-25T21:17:27.992" v="0" actId="2696"/>
        <pc:sldMkLst>
          <pc:docMk/>
          <pc:sldMk cId="2683105938" sldId="317"/>
        </pc:sldMkLst>
      </pc:sldChg>
      <pc:sldChg chg="del">
        <pc:chgData name="Tim Sater" userId="165b1087-b407-42f9-8d87-096fb248cf45" providerId="ADAL" clId="{32FB0675-6CEF-4406-9B0C-588F145C8954}" dt="2025-09-25T21:17:27.992" v="0" actId="2696"/>
        <pc:sldMkLst>
          <pc:docMk/>
          <pc:sldMk cId="965616122" sldId="318"/>
        </pc:sldMkLst>
      </pc:sldChg>
      <pc:sldChg chg="del">
        <pc:chgData name="Tim Sater" userId="165b1087-b407-42f9-8d87-096fb248cf45" providerId="ADAL" clId="{32FB0675-6CEF-4406-9B0C-588F145C8954}" dt="2025-09-25T21:17:27.992" v="0" actId="2696"/>
        <pc:sldMkLst>
          <pc:docMk/>
          <pc:sldMk cId="67637821" sldId="319"/>
        </pc:sldMkLst>
      </pc:sldChg>
      <pc:sldChg chg="del">
        <pc:chgData name="Tim Sater" userId="165b1087-b407-42f9-8d87-096fb248cf45" providerId="ADAL" clId="{32FB0675-6CEF-4406-9B0C-588F145C8954}" dt="2025-09-25T21:17:27.992" v="0" actId="2696"/>
        <pc:sldMkLst>
          <pc:docMk/>
          <pc:sldMk cId="2247963656" sldId="320"/>
        </pc:sldMkLst>
      </pc:sldChg>
      <pc:sldChg chg="del">
        <pc:chgData name="Tim Sater" userId="165b1087-b407-42f9-8d87-096fb248cf45" providerId="ADAL" clId="{32FB0675-6CEF-4406-9B0C-588F145C8954}" dt="2025-09-25T21:17:27.992" v="0" actId="2696"/>
        <pc:sldMkLst>
          <pc:docMk/>
          <pc:sldMk cId="4052145051" sldId="321"/>
        </pc:sldMkLst>
      </pc:sldChg>
      <pc:sldChg chg="del">
        <pc:chgData name="Tim Sater" userId="165b1087-b407-42f9-8d87-096fb248cf45" providerId="ADAL" clId="{32FB0675-6CEF-4406-9B0C-588F145C8954}" dt="2025-09-25T21:17:27.992" v="0" actId="2696"/>
        <pc:sldMkLst>
          <pc:docMk/>
          <pc:sldMk cId="35471412" sldId="322"/>
        </pc:sldMkLst>
      </pc:sldChg>
      <pc:sldChg chg="modSp mod">
        <pc:chgData name="Tim Sater" userId="165b1087-b407-42f9-8d87-096fb248cf45" providerId="ADAL" clId="{32FB0675-6CEF-4406-9B0C-588F145C8954}" dt="2025-09-25T21:26:15.902" v="358" actId="6549"/>
        <pc:sldMkLst>
          <pc:docMk/>
          <pc:sldMk cId="2277802637" sldId="323"/>
        </pc:sldMkLst>
      </pc:sldChg>
      <pc:sldChg chg="delSp modSp mod">
        <pc:chgData name="Tim Sater" userId="165b1087-b407-42f9-8d87-096fb248cf45" providerId="ADAL" clId="{32FB0675-6CEF-4406-9B0C-588F145C8954}" dt="2025-09-30T17:11:47.076" v="1472" actId="1076"/>
        <pc:sldMkLst>
          <pc:docMk/>
          <pc:sldMk cId="2760784795" sldId="324"/>
        </pc:sldMkLst>
        <pc:spChg chg="mod">
          <ac:chgData name="Tim Sater" userId="165b1087-b407-42f9-8d87-096fb248cf45" providerId="ADAL" clId="{32FB0675-6CEF-4406-9B0C-588F145C8954}" dt="2025-09-25T21:22:21.188" v="245" actId="6549"/>
          <ac:spMkLst>
            <pc:docMk/>
            <pc:sldMk cId="2760784795" sldId="324"/>
            <ac:spMk id="2" creationId="{BEA022F2-1D64-9D9B-10B2-F278A014FC1A}"/>
          </ac:spMkLst>
        </pc:spChg>
        <pc:spChg chg="mod">
          <ac:chgData name="Tim Sater" userId="165b1087-b407-42f9-8d87-096fb248cf45" providerId="ADAL" clId="{32FB0675-6CEF-4406-9B0C-588F145C8954}" dt="2025-09-30T17:11:47.076" v="1472" actId="1076"/>
          <ac:spMkLst>
            <pc:docMk/>
            <pc:sldMk cId="2760784795" sldId="324"/>
            <ac:spMk id="6" creationId="{2011D6D6-EF34-ADDA-FA0D-2712BD9CD105}"/>
          </ac:spMkLst>
        </pc:spChg>
      </pc:sldChg>
      <pc:sldChg chg="delSp modSp mod">
        <pc:chgData name="Tim Sater" userId="165b1087-b407-42f9-8d87-096fb248cf45" providerId="ADAL" clId="{32FB0675-6CEF-4406-9B0C-588F145C8954}" dt="2025-09-30T17:12:04.699" v="1473" actId="2711"/>
        <pc:sldMkLst>
          <pc:docMk/>
          <pc:sldMk cId="1220899715" sldId="325"/>
        </pc:sldMkLst>
        <pc:spChg chg="mod">
          <ac:chgData name="Tim Sater" userId="165b1087-b407-42f9-8d87-096fb248cf45" providerId="ADAL" clId="{32FB0675-6CEF-4406-9B0C-588F145C8954}" dt="2025-09-25T21:22:42.430" v="248" actId="6549"/>
          <ac:spMkLst>
            <pc:docMk/>
            <pc:sldMk cId="1220899715" sldId="325"/>
            <ac:spMk id="2" creationId="{255DAF2C-BD4D-D709-A9CD-C5BAB57B1A36}"/>
          </ac:spMkLst>
        </pc:spChg>
        <pc:spChg chg="mod">
          <ac:chgData name="Tim Sater" userId="165b1087-b407-42f9-8d87-096fb248cf45" providerId="ADAL" clId="{32FB0675-6CEF-4406-9B0C-588F145C8954}" dt="2025-09-30T17:12:04.699" v="1473" actId="2711"/>
          <ac:spMkLst>
            <pc:docMk/>
            <pc:sldMk cId="1220899715" sldId="325"/>
            <ac:spMk id="6" creationId="{F2C1F38D-E100-CF82-53E9-BF68C0AB7E9B}"/>
          </ac:spMkLst>
        </pc:spChg>
      </pc:sldChg>
      <pc:sldChg chg="del">
        <pc:chgData name="Tim Sater" userId="165b1087-b407-42f9-8d87-096fb248cf45" providerId="ADAL" clId="{32FB0675-6CEF-4406-9B0C-588F145C8954}" dt="2025-09-25T21:22:33.035" v="247" actId="2696"/>
        <pc:sldMkLst>
          <pc:docMk/>
          <pc:sldMk cId="1325162511" sldId="326"/>
        </pc:sldMkLst>
      </pc:sldChg>
      <pc:sldChg chg="del">
        <pc:chgData name="Tim Sater" userId="165b1087-b407-42f9-8d87-096fb248cf45" providerId="ADAL" clId="{32FB0675-6CEF-4406-9B0C-588F145C8954}" dt="2025-09-25T21:22:33.035" v="247" actId="2696"/>
        <pc:sldMkLst>
          <pc:docMk/>
          <pc:sldMk cId="3691124069" sldId="327"/>
        </pc:sldMkLst>
      </pc:sldChg>
      <pc:sldChg chg="del">
        <pc:chgData name="Tim Sater" userId="165b1087-b407-42f9-8d87-096fb248cf45" providerId="ADAL" clId="{32FB0675-6CEF-4406-9B0C-588F145C8954}" dt="2025-09-25T21:22:33.035" v="247" actId="2696"/>
        <pc:sldMkLst>
          <pc:docMk/>
          <pc:sldMk cId="1982792175" sldId="328"/>
        </pc:sldMkLst>
      </pc:sldChg>
      <pc:sldChg chg="del">
        <pc:chgData name="Tim Sater" userId="165b1087-b407-42f9-8d87-096fb248cf45" providerId="ADAL" clId="{32FB0675-6CEF-4406-9B0C-588F145C8954}" dt="2025-09-25T21:22:33.035" v="247" actId="2696"/>
        <pc:sldMkLst>
          <pc:docMk/>
          <pc:sldMk cId="1999859216" sldId="329"/>
        </pc:sldMkLst>
      </pc:sldChg>
      <pc:sldChg chg="del">
        <pc:chgData name="Tim Sater" userId="165b1087-b407-42f9-8d87-096fb248cf45" providerId="ADAL" clId="{32FB0675-6CEF-4406-9B0C-588F145C8954}" dt="2025-09-25T21:22:49.306" v="250" actId="2696"/>
        <pc:sldMkLst>
          <pc:docMk/>
          <pc:sldMk cId="233019176" sldId="330"/>
        </pc:sldMkLst>
      </pc:sldChg>
      <pc:sldChg chg="modSp mod">
        <pc:chgData name="Tim Sater" userId="165b1087-b407-42f9-8d87-096fb248cf45" providerId="ADAL" clId="{32FB0675-6CEF-4406-9B0C-588F145C8954}" dt="2025-09-25T21:26:32.868" v="363" actId="6549"/>
        <pc:sldMkLst>
          <pc:docMk/>
          <pc:sldMk cId="1627638332" sldId="331"/>
        </pc:sldMkLst>
      </pc:sldChg>
      <pc:sldChg chg="delSp modSp mod">
        <pc:chgData name="Tim Sater" userId="165b1087-b407-42f9-8d87-096fb248cf45" providerId="ADAL" clId="{32FB0675-6CEF-4406-9B0C-588F145C8954}" dt="2025-09-25T21:26:42.976" v="366"/>
        <pc:sldMkLst>
          <pc:docMk/>
          <pc:sldMk cId="2986823717" sldId="332"/>
        </pc:sldMkLst>
      </pc:sldChg>
      <pc:sldChg chg="del">
        <pc:chgData name="Tim Sater" userId="165b1087-b407-42f9-8d87-096fb248cf45" providerId="ADAL" clId="{32FB0675-6CEF-4406-9B0C-588F145C8954}" dt="2025-09-25T21:23:52.986" v="260" actId="2696"/>
        <pc:sldMkLst>
          <pc:docMk/>
          <pc:sldMk cId="2276046014" sldId="333"/>
        </pc:sldMkLst>
      </pc:sldChg>
      <pc:sldChg chg="del">
        <pc:chgData name="Tim Sater" userId="165b1087-b407-42f9-8d87-096fb248cf45" providerId="ADAL" clId="{32FB0675-6CEF-4406-9B0C-588F145C8954}" dt="2025-09-25T21:23:52.986" v="260" actId="2696"/>
        <pc:sldMkLst>
          <pc:docMk/>
          <pc:sldMk cId="2132930449" sldId="334"/>
        </pc:sldMkLst>
      </pc:sldChg>
      <pc:sldChg chg="del">
        <pc:chgData name="Tim Sater" userId="165b1087-b407-42f9-8d87-096fb248cf45" providerId="ADAL" clId="{32FB0675-6CEF-4406-9B0C-588F145C8954}" dt="2025-09-25T21:23:52.986" v="260" actId="2696"/>
        <pc:sldMkLst>
          <pc:docMk/>
          <pc:sldMk cId="397715299" sldId="335"/>
        </pc:sldMkLst>
      </pc:sldChg>
      <pc:sldChg chg="del">
        <pc:chgData name="Tim Sater" userId="165b1087-b407-42f9-8d87-096fb248cf45" providerId="ADAL" clId="{32FB0675-6CEF-4406-9B0C-588F145C8954}" dt="2025-09-25T21:23:52.986" v="260" actId="2696"/>
        <pc:sldMkLst>
          <pc:docMk/>
          <pc:sldMk cId="713086095" sldId="336"/>
        </pc:sldMkLst>
      </pc:sldChg>
      <pc:sldChg chg="del">
        <pc:chgData name="Tim Sater" userId="165b1087-b407-42f9-8d87-096fb248cf45" providerId="ADAL" clId="{32FB0675-6CEF-4406-9B0C-588F145C8954}" dt="2025-09-25T21:23:52.986" v="260" actId="2696"/>
        <pc:sldMkLst>
          <pc:docMk/>
          <pc:sldMk cId="3537361608" sldId="337"/>
        </pc:sldMkLst>
      </pc:sldChg>
      <pc:sldChg chg="del">
        <pc:chgData name="Tim Sater" userId="165b1087-b407-42f9-8d87-096fb248cf45" providerId="ADAL" clId="{32FB0675-6CEF-4406-9B0C-588F145C8954}" dt="2025-09-25T21:17:27.992" v="0" actId="2696"/>
        <pc:sldMkLst>
          <pc:docMk/>
          <pc:sldMk cId="1419999195" sldId="338"/>
        </pc:sldMkLst>
      </pc:sldChg>
      <pc:sldChg chg="del">
        <pc:chgData name="Tim Sater" userId="165b1087-b407-42f9-8d87-096fb248cf45" providerId="ADAL" clId="{32FB0675-6CEF-4406-9B0C-588F145C8954}" dt="2025-09-25T21:17:27.992" v="0" actId="2696"/>
        <pc:sldMkLst>
          <pc:docMk/>
          <pc:sldMk cId="3097285397" sldId="340"/>
        </pc:sldMkLst>
      </pc:sldChg>
      <pc:sldChg chg="del">
        <pc:chgData name="Tim Sater" userId="165b1087-b407-42f9-8d87-096fb248cf45" providerId="ADAL" clId="{32FB0675-6CEF-4406-9B0C-588F145C8954}" dt="2025-09-25T21:17:27.992" v="0" actId="2696"/>
        <pc:sldMkLst>
          <pc:docMk/>
          <pc:sldMk cId="3665359236" sldId="341"/>
        </pc:sldMkLst>
      </pc:sldChg>
      <pc:sldChg chg="del">
        <pc:chgData name="Tim Sater" userId="165b1087-b407-42f9-8d87-096fb248cf45" providerId="ADAL" clId="{32FB0675-6CEF-4406-9B0C-588F145C8954}" dt="2025-09-25T21:17:27.992" v="0" actId="2696"/>
        <pc:sldMkLst>
          <pc:docMk/>
          <pc:sldMk cId="2918997309" sldId="342"/>
        </pc:sldMkLst>
      </pc:sldChg>
      <pc:sldChg chg="del">
        <pc:chgData name="Tim Sater" userId="165b1087-b407-42f9-8d87-096fb248cf45" providerId="ADAL" clId="{32FB0675-6CEF-4406-9B0C-588F145C8954}" dt="2025-09-25T21:17:27.992" v="0" actId="2696"/>
        <pc:sldMkLst>
          <pc:docMk/>
          <pc:sldMk cId="750085984" sldId="343"/>
        </pc:sldMkLst>
      </pc:sldChg>
      <pc:sldChg chg="del">
        <pc:chgData name="Tim Sater" userId="165b1087-b407-42f9-8d87-096fb248cf45" providerId="ADAL" clId="{32FB0675-6CEF-4406-9B0C-588F145C8954}" dt="2025-09-25T21:17:27.992" v="0" actId="2696"/>
        <pc:sldMkLst>
          <pc:docMk/>
          <pc:sldMk cId="1788522654" sldId="344"/>
        </pc:sldMkLst>
      </pc:sldChg>
      <pc:sldChg chg="del">
        <pc:chgData name="Tim Sater" userId="165b1087-b407-42f9-8d87-096fb248cf45" providerId="ADAL" clId="{32FB0675-6CEF-4406-9B0C-588F145C8954}" dt="2025-09-25T21:17:27.992" v="0" actId="2696"/>
        <pc:sldMkLst>
          <pc:docMk/>
          <pc:sldMk cId="2592432757" sldId="345"/>
        </pc:sldMkLst>
      </pc:sldChg>
      <pc:sldChg chg="del">
        <pc:chgData name="Tim Sater" userId="165b1087-b407-42f9-8d87-096fb248cf45" providerId="ADAL" clId="{32FB0675-6CEF-4406-9B0C-588F145C8954}" dt="2025-09-25T21:17:27.992" v="0" actId="2696"/>
        <pc:sldMkLst>
          <pc:docMk/>
          <pc:sldMk cId="3748819873" sldId="346"/>
        </pc:sldMkLst>
      </pc:sldChg>
      <pc:sldChg chg="del">
        <pc:chgData name="Tim Sater" userId="165b1087-b407-42f9-8d87-096fb248cf45" providerId="ADAL" clId="{32FB0675-6CEF-4406-9B0C-588F145C8954}" dt="2025-09-25T21:17:27.992" v="0" actId="2696"/>
        <pc:sldMkLst>
          <pc:docMk/>
          <pc:sldMk cId="810912468" sldId="347"/>
        </pc:sldMkLst>
      </pc:sldChg>
      <pc:sldChg chg="del">
        <pc:chgData name="Tim Sater" userId="165b1087-b407-42f9-8d87-096fb248cf45" providerId="ADAL" clId="{32FB0675-6CEF-4406-9B0C-588F145C8954}" dt="2025-09-25T21:17:27.992" v="0" actId="2696"/>
        <pc:sldMkLst>
          <pc:docMk/>
          <pc:sldMk cId="4217991735" sldId="348"/>
        </pc:sldMkLst>
      </pc:sldChg>
      <pc:sldChg chg="del">
        <pc:chgData name="Tim Sater" userId="165b1087-b407-42f9-8d87-096fb248cf45" providerId="ADAL" clId="{32FB0675-6CEF-4406-9B0C-588F145C8954}" dt="2025-09-25T21:17:27.992" v="0" actId="2696"/>
        <pc:sldMkLst>
          <pc:docMk/>
          <pc:sldMk cId="3263783531" sldId="349"/>
        </pc:sldMkLst>
      </pc:sldChg>
      <pc:sldChg chg="del">
        <pc:chgData name="Tim Sater" userId="165b1087-b407-42f9-8d87-096fb248cf45" providerId="ADAL" clId="{32FB0675-6CEF-4406-9B0C-588F145C8954}" dt="2025-09-25T21:17:27.992" v="0" actId="2696"/>
        <pc:sldMkLst>
          <pc:docMk/>
          <pc:sldMk cId="152111724" sldId="350"/>
        </pc:sldMkLst>
      </pc:sldChg>
      <pc:sldChg chg="del">
        <pc:chgData name="Tim Sater" userId="165b1087-b407-42f9-8d87-096fb248cf45" providerId="ADAL" clId="{32FB0675-6CEF-4406-9B0C-588F145C8954}" dt="2025-09-25T21:17:27.992" v="0" actId="2696"/>
        <pc:sldMkLst>
          <pc:docMk/>
          <pc:sldMk cId="2845378343" sldId="351"/>
        </pc:sldMkLst>
      </pc:sldChg>
      <pc:sldChg chg="del">
        <pc:chgData name="Tim Sater" userId="165b1087-b407-42f9-8d87-096fb248cf45" providerId="ADAL" clId="{32FB0675-6CEF-4406-9B0C-588F145C8954}" dt="2025-09-25T21:17:27.992" v="0" actId="2696"/>
        <pc:sldMkLst>
          <pc:docMk/>
          <pc:sldMk cId="3956234187" sldId="352"/>
        </pc:sldMkLst>
      </pc:sldChg>
      <pc:sldChg chg="del">
        <pc:chgData name="Tim Sater" userId="165b1087-b407-42f9-8d87-096fb248cf45" providerId="ADAL" clId="{32FB0675-6CEF-4406-9B0C-588F145C8954}" dt="2025-09-25T21:17:27.992" v="0" actId="2696"/>
        <pc:sldMkLst>
          <pc:docMk/>
          <pc:sldMk cId="3260083939" sldId="353"/>
        </pc:sldMkLst>
      </pc:sldChg>
      <pc:sldChg chg="del">
        <pc:chgData name="Tim Sater" userId="165b1087-b407-42f9-8d87-096fb248cf45" providerId="ADAL" clId="{32FB0675-6CEF-4406-9B0C-588F145C8954}" dt="2025-09-25T21:17:27.992" v="0" actId="2696"/>
        <pc:sldMkLst>
          <pc:docMk/>
          <pc:sldMk cId="2001923610" sldId="354"/>
        </pc:sldMkLst>
      </pc:sldChg>
      <pc:sldChg chg="del">
        <pc:chgData name="Tim Sater" userId="165b1087-b407-42f9-8d87-096fb248cf45" providerId="ADAL" clId="{32FB0675-6CEF-4406-9B0C-588F145C8954}" dt="2025-09-25T21:17:27.992" v="0" actId="2696"/>
        <pc:sldMkLst>
          <pc:docMk/>
          <pc:sldMk cId="1224638072" sldId="355"/>
        </pc:sldMkLst>
      </pc:sldChg>
      <pc:sldChg chg="del">
        <pc:chgData name="Tim Sater" userId="165b1087-b407-42f9-8d87-096fb248cf45" providerId="ADAL" clId="{32FB0675-6CEF-4406-9B0C-588F145C8954}" dt="2025-09-25T21:17:27.992" v="0" actId="2696"/>
        <pc:sldMkLst>
          <pc:docMk/>
          <pc:sldMk cId="407437638" sldId="356"/>
        </pc:sldMkLst>
      </pc:sldChg>
      <pc:sldChg chg="del">
        <pc:chgData name="Tim Sater" userId="165b1087-b407-42f9-8d87-096fb248cf45" providerId="ADAL" clId="{32FB0675-6CEF-4406-9B0C-588F145C8954}" dt="2025-09-25T21:17:27.992" v="0" actId="2696"/>
        <pc:sldMkLst>
          <pc:docMk/>
          <pc:sldMk cId="760953983" sldId="357"/>
        </pc:sldMkLst>
      </pc:sldChg>
      <pc:sldChg chg="del">
        <pc:chgData name="Tim Sater" userId="165b1087-b407-42f9-8d87-096fb248cf45" providerId="ADAL" clId="{32FB0675-6CEF-4406-9B0C-588F145C8954}" dt="2025-09-25T21:17:27.992" v="0" actId="2696"/>
        <pc:sldMkLst>
          <pc:docMk/>
          <pc:sldMk cId="3481756040" sldId="358"/>
        </pc:sldMkLst>
      </pc:sldChg>
      <pc:sldChg chg="del">
        <pc:chgData name="Tim Sater" userId="165b1087-b407-42f9-8d87-096fb248cf45" providerId="ADAL" clId="{32FB0675-6CEF-4406-9B0C-588F145C8954}" dt="2025-09-25T21:17:27.992" v="0" actId="2696"/>
        <pc:sldMkLst>
          <pc:docMk/>
          <pc:sldMk cId="2407416597" sldId="359"/>
        </pc:sldMkLst>
      </pc:sldChg>
      <pc:sldChg chg="del">
        <pc:chgData name="Tim Sater" userId="165b1087-b407-42f9-8d87-096fb248cf45" providerId="ADAL" clId="{32FB0675-6CEF-4406-9B0C-588F145C8954}" dt="2025-09-25T21:17:27.992" v="0" actId="2696"/>
        <pc:sldMkLst>
          <pc:docMk/>
          <pc:sldMk cId="2735839122" sldId="361"/>
        </pc:sldMkLst>
      </pc:sldChg>
      <pc:sldChg chg="del">
        <pc:chgData name="Tim Sater" userId="165b1087-b407-42f9-8d87-096fb248cf45" providerId="ADAL" clId="{32FB0675-6CEF-4406-9B0C-588F145C8954}" dt="2025-09-25T21:17:27.992" v="0" actId="2696"/>
        <pc:sldMkLst>
          <pc:docMk/>
          <pc:sldMk cId="1413189138" sldId="362"/>
        </pc:sldMkLst>
      </pc:sldChg>
      <pc:sldChg chg="del">
        <pc:chgData name="Tim Sater" userId="165b1087-b407-42f9-8d87-096fb248cf45" providerId="ADAL" clId="{32FB0675-6CEF-4406-9B0C-588F145C8954}" dt="2025-09-25T21:17:27.992" v="0" actId="2696"/>
        <pc:sldMkLst>
          <pc:docMk/>
          <pc:sldMk cId="3571478204" sldId="363"/>
        </pc:sldMkLst>
      </pc:sldChg>
      <pc:sldChg chg="del">
        <pc:chgData name="Tim Sater" userId="165b1087-b407-42f9-8d87-096fb248cf45" providerId="ADAL" clId="{32FB0675-6CEF-4406-9B0C-588F145C8954}" dt="2025-09-25T21:17:27.992" v="0" actId="2696"/>
        <pc:sldMkLst>
          <pc:docMk/>
          <pc:sldMk cId="3598672492" sldId="364"/>
        </pc:sldMkLst>
      </pc:sldChg>
      <pc:sldChg chg="del">
        <pc:chgData name="Tim Sater" userId="165b1087-b407-42f9-8d87-096fb248cf45" providerId="ADAL" clId="{32FB0675-6CEF-4406-9B0C-588F145C8954}" dt="2025-09-25T21:17:27.992" v="0" actId="2696"/>
        <pc:sldMkLst>
          <pc:docMk/>
          <pc:sldMk cId="541472621" sldId="365"/>
        </pc:sldMkLst>
      </pc:sldChg>
      <pc:sldChg chg="del">
        <pc:chgData name="Tim Sater" userId="165b1087-b407-42f9-8d87-096fb248cf45" providerId="ADAL" clId="{32FB0675-6CEF-4406-9B0C-588F145C8954}" dt="2025-09-25T21:17:27.992" v="0" actId="2696"/>
        <pc:sldMkLst>
          <pc:docMk/>
          <pc:sldMk cId="3325294713" sldId="366"/>
        </pc:sldMkLst>
      </pc:sldChg>
      <pc:sldChg chg="del">
        <pc:chgData name="Tim Sater" userId="165b1087-b407-42f9-8d87-096fb248cf45" providerId="ADAL" clId="{32FB0675-6CEF-4406-9B0C-588F145C8954}" dt="2025-09-25T21:17:27.992" v="0" actId="2696"/>
        <pc:sldMkLst>
          <pc:docMk/>
          <pc:sldMk cId="2211890591" sldId="367"/>
        </pc:sldMkLst>
      </pc:sldChg>
      <pc:sldChg chg="del">
        <pc:chgData name="Tim Sater" userId="165b1087-b407-42f9-8d87-096fb248cf45" providerId="ADAL" clId="{32FB0675-6CEF-4406-9B0C-588F145C8954}" dt="2025-09-25T21:17:27.992" v="0" actId="2696"/>
        <pc:sldMkLst>
          <pc:docMk/>
          <pc:sldMk cId="321530950" sldId="368"/>
        </pc:sldMkLst>
      </pc:sldChg>
      <pc:sldChg chg="del">
        <pc:chgData name="Tim Sater" userId="165b1087-b407-42f9-8d87-096fb248cf45" providerId="ADAL" clId="{32FB0675-6CEF-4406-9B0C-588F145C8954}" dt="2025-09-25T21:17:27.992" v="0" actId="2696"/>
        <pc:sldMkLst>
          <pc:docMk/>
          <pc:sldMk cId="3722739489" sldId="369"/>
        </pc:sldMkLst>
      </pc:sldChg>
      <pc:sldChg chg="del">
        <pc:chgData name="Tim Sater" userId="165b1087-b407-42f9-8d87-096fb248cf45" providerId="ADAL" clId="{32FB0675-6CEF-4406-9B0C-588F145C8954}" dt="2025-09-25T21:17:27.992" v="0" actId="2696"/>
        <pc:sldMkLst>
          <pc:docMk/>
          <pc:sldMk cId="1402742175" sldId="370"/>
        </pc:sldMkLst>
      </pc:sldChg>
      <pc:sldChg chg="del">
        <pc:chgData name="Tim Sater" userId="165b1087-b407-42f9-8d87-096fb248cf45" providerId="ADAL" clId="{32FB0675-6CEF-4406-9B0C-588F145C8954}" dt="2025-09-25T21:17:27.992" v="0" actId="2696"/>
        <pc:sldMkLst>
          <pc:docMk/>
          <pc:sldMk cId="1295501649" sldId="371"/>
        </pc:sldMkLst>
      </pc:sldChg>
      <pc:sldChg chg="del">
        <pc:chgData name="Tim Sater" userId="165b1087-b407-42f9-8d87-096fb248cf45" providerId="ADAL" clId="{32FB0675-6CEF-4406-9B0C-588F145C8954}" dt="2025-09-25T21:23:52.986" v="260" actId="2696"/>
        <pc:sldMkLst>
          <pc:docMk/>
          <pc:sldMk cId="3265901361" sldId="372"/>
        </pc:sldMkLst>
      </pc:sldChg>
      <pc:sldChg chg="del">
        <pc:chgData name="Tim Sater" userId="165b1087-b407-42f9-8d87-096fb248cf45" providerId="ADAL" clId="{32FB0675-6CEF-4406-9B0C-588F145C8954}" dt="2025-09-25T21:23:52.986" v="260" actId="2696"/>
        <pc:sldMkLst>
          <pc:docMk/>
          <pc:sldMk cId="2829263238" sldId="373"/>
        </pc:sldMkLst>
      </pc:sldChg>
      <pc:sldChg chg="del">
        <pc:chgData name="Tim Sater" userId="165b1087-b407-42f9-8d87-096fb248cf45" providerId="ADAL" clId="{32FB0675-6CEF-4406-9B0C-588F145C8954}" dt="2025-09-25T21:23:52.986" v="260" actId="2696"/>
        <pc:sldMkLst>
          <pc:docMk/>
          <pc:sldMk cId="2093780152" sldId="374"/>
        </pc:sldMkLst>
      </pc:sldChg>
      <pc:sldChg chg="del">
        <pc:chgData name="Tim Sater" userId="165b1087-b407-42f9-8d87-096fb248cf45" providerId="ADAL" clId="{32FB0675-6CEF-4406-9B0C-588F145C8954}" dt="2025-09-25T21:23:52.986" v="260" actId="2696"/>
        <pc:sldMkLst>
          <pc:docMk/>
          <pc:sldMk cId="4120457417" sldId="375"/>
        </pc:sldMkLst>
      </pc:sldChg>
      <pc:sldChg chg="del">
        <pc:chgData name="Tim Sater" userId="165b1087-b407-42f9-8d87-096fb248cf45" providerId="ADAL" clId="{32FB0675-6CEF-4406-9B0C-588F145C8954}" dt="2025-09-25T21:23:52.986" v="260" actId="2696"/>
        <pc:sldMkLst>
          <pc:docMk/>
          <pc:sldMk cId="838083323" sldId="376"/>
        </pc:sldMkLst>
      </pc:sldChg>
      <pc:sldChg chg="del">
        <pc:chgData name="Tim Sater" userId="165b1087-b407-42f9-8d87-096fb248cf45" providerId="ADAL" clId="{32FB0675-6CEF-4406-9B0C-588F145C8954}" dt="2025-09-25T21:23:52.986" v="260" actId="2696"/>
        <pc:sldMkLst>
          <pc:docMk/>
          <pc:sldMk cId="2858200621" sldId="377"/>
        </pc:sldMkLst>
      </pc:sldChg>
      <pc:sldChg chg="del">
        <pc:chgData name="Tim Sater" userId="165b1087-b407-42f9-8d87-096fb248cf45" providerId="ADAL" clId="{32FB0675-6CEF-4406-9B0C-588F145C8954}" dt="2025-09-25T21:23:52.986" v="260" actId="2696"/>
        <pc:sldMkLst>
          <pc:docMk/>
          <pc:sldMk cId="2376516481" sldId="378"/>
        </pc:sldMkLst>
      </pc:sldChg>
      <pc:sldChg chg="del">
        <pc:chgData name="Tim Sater" userId="165b1087-b407-42f9-8d87-096fb248cf45" providerId="ADAL" clId="{32FB0675-6CEF-4406-9B0C-588F145C8954}" dt="2025-09-25T21:23:52.986" v="260" actId="2696"/>
        <pc:sldMkLst>
          <pc:docMk/>
          <pc:sldMk cId="3469347840" sldId="379"/>
        </pc:sldMkLst>
      </pc:sldChg>
      <pc:sldChg chg="del">
        <pc:chgData name="Tim Sater" userId="165b1087-b407-42f9-8d87-096fb248cf45" providerId="ADAL" clId="{32FB0675-6CEF-4406-9B0C-588F145C8954}" dt="2025-09-25T21:23:52.986" v="260" actId="2696"/>
        <pc:sldMkLst>
          <pc:docMk/>
          <pc:sldMk cId="69165885" sldId="380"/>
        </pc:sldMkLst>
      </pc:sldChg>
      <pc:sldChg chg="del">
        <pc:chgData name="Tim Sater" userId="165b1087-b407-42f9-8d87-096fb248cf45" providerId="ADAL" clId="{32FB0675-6CEF-4406-9B0C-588F145C8954}" dt="2025-09-25T21:23:52.986" v="260" actId="2696"/>
        <pc:sldMkLst>
          <pc:docMk/>
          <pc:sldMk cId="374861473" sldId="381"/>
        </pc:sldMkLst>
      </pc:sldChg>
      <pc:sldChg chg="del">
        <pc:chgData name="Tim Sater" userId="165b1087-b407-42f9-8d87-096fb248cf45" providerId="ADAL" clId="{32FB0675-6CEF-4406-9B0C-588F145C8954}" dt="2025-09-25T21:23:52.986" v="260" actId="2696"/>
        <pc:sldMkLst>
          <pc:docMk/>
          <pc:sldMk cId="560318149" sldId="382"/>
        </pc:sldMkLst>
      </pc:sldChg>
      <pc:sldChg chg="del">
        <pc:chgData name="Tim Sater" userId="165b1087-b407-42f9-8d87-096fb248cf45" providerId="ADAL" clId="{32FB0675-6CEF-4406-9B0C-588F145C8954}" dt="2025-09-25T21:23:52.986" v="260" actId="2696"/>
        <pc:sldMkLst>
          <pc:docMk/>
          <pc:sldMk cId="346661521" sldId="383"/>
        </pc:sldMkLst>
      </pc:sldChg>
      <pc:sldChg chg="del">
        <pc:chgData name="Tim Sater" userId="165b1087-b407-42f9-8d87-096fb248cf45" providerId="ADAL" clId="{32FB0675-6CEF-4406-9B0C-588F145C8954}" dt="2025-09-25T21:23:52.986" v="260" actId="2696"/>
        <pc:sldMkLst>
          <pc:docMk/>
          <pc:sldMk cId="158107929" sldId="384"/>
        </pc:sldMkLst>
      </pc:sldChg>
      <pc:sldChg chg="del">
        <pc:chgData name="Tim Sater" userId="165b1087-b407-42f9-8d87-096fb248cf45" providerId="ADAL" clId="{32FB0675-6CEF-4406-9B0C-588F145C8954}" dt="2025-09-25T21:17:27.992" v="0" actId="2696"/>
        <pc:sldMkLst>
          <pc:docMk/>
          <pc:sldMk cId="3757677407" sldId="385"/>
        </pc:sldMkLst>
      </pc:sldChg>
      <pc:sldChg chg="del">
        <pc:chgData name="Tim Sater" userId="165b1087-b407-42f9-8d87-096fb248cf45" providerId="ADAL" clId="{32FB0675-6CEF-4406-9B0C-588F145C8954}" dt="2025-09-25T21:23:52.986" v="260" actId="2696"/>
        <pc:sldMkLst>
          <pc:docMk/>
          <pc:sldMk cId="4064514059" sldId="387"/>
        </pc:sldMkLst>
      </pc:sldChg>
      <pc:sldChg chg="del">
        <pc:chgData name="Tim Sater" userId="165b1087-b407-42f9-8d87-096fb248cf45" providerId="ADAL" clId="{32FB0675-6CEF-4406-9B0C-588F145C8954}" dt="2025-09-25T21:23:52.986" v="260" actId="2696"/>
        <pc:sldMkLst>
          <pc:docMk/>
          <pc:sldMk cId="3595312065" sldId="388"/>
        </pc:sldMkLst>
      </pc:sldChg>
      <pc:sldChg chg="del">
        <pc:chgData name="Tim Sater" userId="165b1087-b407-42f9-8d87-096fb248cf45" providerId="ADAL" clId="{32FB0675-6CEF-4406-9B0C-588F145C8954}" dt="2025-09-25T21:23:52.986" v="260" actId="2696"/>
        <pc:sldMkLst>
          <pc:docMk/>
          <pc:sldMk cId="426674882" sldId="389"/>
        </pc:sldMkLst>
      </pc:sldChg>
      <pc:sldChg chg="del">
        <pc:chgData name="Tim Sater" userId="165b1087-b407-42f9-8d87-096fb248cf45" providerId="ADAL" clId="{32FB0675-6CEF-4406-9B0C-588F145C8954}" dt="2025-09-25T21:23:52.986" v="260" actId="2696"/>
        <pc:sldMkLst>
          <pc:docMk/>
          <pc:sldMk cId="574159585" sldId="390"/>
        </pc:sldMkLst>
      </pc:sldChg>
      <pc:sldChg chg="del">
        <pc:chgData name="Tim Sater" userId="165b1087-b407-42f9-8d87-096fb248cf45" providerId="ADAL" clId="{32FB0675-6CEF-4406-9B0C-588F145C8954}" dt="2025-09-25T21:23:52.986" v="260" actId="2696"/>
        <pc:sldMkLst>
          <pc:docMk/>
          <pc:sldMk cId="6042125" sldId="391"/>
        </pc:sldMkLst>
      </pc:sldChg>
      <pc:sldChg chg="del">
        <pc:chgData name="Tim Sater" userId="165b1087-b407-42f9-8d87-096fb248cf45" providerId="ADAL" clId="{32FB0675-6CEF-4406-9B0C-588F145C8954}" dt="2025-09-25T21:23:52.986" v="260" actId="2696"/>
        <pc:sldMkLst>
          <pc:docMk/>
          <pc:sldMk cId="2818252931" sldId="392"/>
        </pc:sldMkLst>
      </pc:sldChg>
      <pc:sldChg chg="del">
        <pc:chgData name="Tim Sater" userId="165b1087-b407-42f9-8d87-096fb248cf45" providerId="ADAL" clId="{32FB0675-6CEF-4406-9B0C-588F145C8954}" dt="2025-09-25T21:23:52.986" v="260" actId="2696"/>
        <pc:sldMkLst>
          <pc:docMk/>
          <pc:sldMk cId="2599226618" sldId="393"/>
        </pc:sldMkLst>
      </pc:sldChg>
      <pc:sldChg chg="del">
        <pc:chgData name="Tim Sater" userId="165b1087-b407-42f9-8d87-096fb248cf45" providerId="ADAL" clId="{32FB0675-6CEF-4406-9B0C-588F145C8954}" dt="2025-09-25T21:23:52.986" v="260" actId="2696"/>
        <pc:sldMkLst>
          <pc:docMk/>
          <pc:sldMk cId="2580699210" sldId="394"/>
        </pc:sldMkLst>
      </pc:sldChg>
      <pc:sldChg chg="del">
        <pc:chgData name="Tim Sater" userId="165b1087-b407-42f9-8d87-096fb248cf45" providerId="ADAL" clId="{32FB0675-6CEF-4406-9B0C-588F145C8954}" dt="2025-09-25T21:23:52.986" v="260" actId="2696"/>
        <pc:sldMkLst>
          <pc:docMk/>
          <pc:sldMk cId="2428270310" sldId="395"/>
        </pc:sldMkLst>
      </pc:sldChg>
      <pc:sldChg chg="del">
        <pc:chgData name="Tim Sater" userId="165b1087-b407-42f9-8d87-096fb248cf45" providerId="ADAL" clId="{32FB0675-6CEF-4406-9B0C-588F145C8954}" dt="2025-09-25T21:17:27.992" v="0" actId="2696"/>
        <pc:sldMkLst>
          <pc:docMk/>
          <pc:sldMk cId="1594566283" sldId="396"/>
        </pc:sldMkLst>
      </pc:sldChg>
      <pc:sldChg chg="del">
        <pc:chgData name="Tim Sater" userId="165b1087-b407-42f9-8d87-096fb248cf45" providerId="ADAL" clId="{32FB0675-6CEF-4406-9B0C-588F145C8954}" dt="2025-09-25T21:17:27.992" v="0" actId="2696"/>
        <pc:sldMkLst>
          <pc:docMk/>
          <pc:sldMk cId="3587099575" sldId="397"/>
        </pc:sldMkLst>
      </pc:sldChg>
      <pc:sldChg chg="del">
        <pc:chgData name="Tim Sater" userId="165b1087-b407-42f9-8d87-096fb248cf45" providerId="ADAL" clId="{32FB0675-6CEF-4406-9B0C-588F145C8954}" dt="2025-09-25T21:17:27.992" v="0" actId="2696"/>
        <pc:sldMkLst>
          <pc:docMk/>
          <pc:sldMk cId="366204676" sldId="398"/>
        </pc:sldMkLst>
      </pc:sldChg>
      <pc:sldChg chg="del">
        <pc:chgData name="Tim Sater" userId="165b1087-b407-42f9-8d87-096fb248cf45" providerId="ADAL" clId="{32FB0675-6CEF-4406-9B0C-588F145C8954}" dt="2025-09-25T21:17:27.992" v="0" actId="2696"/>
        <pc:sldMkLst>
          <pc:docMk/>
          <pc:sldMk cId="4089057730" sldId="399"/>
        </pc:sldMkLst>
      </pc:sldChg>
      <pc:sldChg chg="del">
        <pc:chgData name="Tim Sater" userId="165b1087-b407-42f9-8d87-096fb248cf45" providerId="ADAL" clId="{32FB0675-6CEF-4406-9B0C-588F145C8954}" dt="2025-09-25T21:17:27.992" v="0" actId="2696"/>
        <pc:sldMkLst>
          <pc:docMk/>
          <pc:sldMk cId="1885391295" sldId="400"/>
        </pc:sldMkLst>
      </pc:sldChg>
      <pc:sldChg chg="del">
        <pc:chgData name="Tim Sater" userId="165b1087-b407-42f9-8d87-096fb248cf45" providerId="ADAL" clId="{32FB0675-6CEF-4406-9B0C-588F145C8954}" dt="2025-09-25T21:17:27.992" v="0" actId="2696"/>
        <pc:sldMkLst>
          <pc:docMk/>
          <pc:sldMk cId="2302966048" sldId="401"/>
        </pc:sldMkLst>
      </pc:sldChg>
      <pc:sldChg chg="delSp modSp mod">
        <pc:chgData name="Tim Sater" userId="165b1087-b407-42f9-8d87-096fb248cf45" providerId="ADAL" clId="{32FB0675-6CEF-4406-9B0C-588F145C8954}" dt="2025-09-29T14:23:53.416" v="487" actId="478"/>
        <pc:sldMkLst>
          <pc:docMk/>
          <pc:sldMk cId="3738230643" sldId="402"/>
        </pc:sldMkLst>
      </pc:sldChg>
      <pc:sldChg chg="delSp modSp mod">
        <pc:chgData name="Tim Sater" userId="165b1087-b407-42f9-8d87-096fb248cf45" providerId="ADAL" clId="{32FB0675-6CEF-4406-9B0C-588F145C8954}" dt="2025-09-29T14:23:55.993" v="488" actId="478"/>
        <pc:sldMkLst>
          <pc:docMk/>
          <pc:sldMk cId="4162011993" sldId="404"/>
        </pc:sldMkLst>
      </pc:sldChg>
      <pc:sldChg chg="delSp modSp mod">
        <pc:chgData name="Tim Sater" userId="165b1087-b407-42f9-8d87-096fb248cf45" providerId="ADAL" clId="{32FB0675-6CEF-4406-9B0C-588F145C8954}" dt="2025-09-25T21:23:02.993" v="256"/>
        <pc:sldMkLst>
          <pc:docMk/>
          <pc:sldMk cId="847500242" sldId="405"/>
        </pc:sldMkLst>
      </pc:sldChg>
      <pc:sldChg chg="modSp mod">
        <pc:chgData name="Tim Sater" userId="165b1087-b407-42f9-8d87-096fb248cf45" providerId="ADAL" clId="{32FB0675-6CEF-4406-9B0C-588F145C8954}" dt="2025-09-25T21:23:16.364" v="258" actId="6549"/>
        <pc:sldMkLst>
          <pc:docMk/>
          <pc:sldMk cId="2590347630" sldId="406"/>
        </pc:sldMkLst>
      </pc:sldChg>
      <pc:sldChg chg="del">
        <pc:chgData name="Tim Sater" userId="165b1087-b407-42f9-8d87-096fb248cf45" providerId="ADAL" clId="{32FB0675-6CEF-4406-9B0C-588F145C8954}" dt="2025-09-25T21:23:20.833" v="259" actId="2696"/>
        <pc:sldMkLst>
          <pc:docMk/>
          <pc:sldMk cId="2451797519" sldId="407"/>
        </pc:sldMkLst>
      </pc:sldChg>
      <pc:sldChg chg="del">
        <pc:chgData name="Tim Sater" userId="165b1087-b407-42f9-8d87-096fb248cf45" providerId="ADAL" clId="{32FB0675-6CEF-4406-9B0C-588F145C8954}" dt="2025-09-25T21:17:27.992" v="0" actId="2696"/>
        <pc:sldMkLst>
          <pc:docMk/>
          <pc:sldMk cId="4172805662" sldId="408"/>
        </pc:sldMkLst>
      </pc:sldChg>
      <pc:sldChg chg="addSp delSp modSp mod ord">
        <pc:chgData name="Tim Sater" userId="165b1087-b407-42f9-8d87-096fb248cf45" providerId="ADAL" clId="{32FB0675-6CEF-4406-9B0C-588F145C8954}" dt="2025-09-29T14:32:06.332" v="592" actId="207"/>
        <pc:sldMkLst>
          <pc:docMk/>
          <pc:sldMk cId="181370200" sldId="616"/>
        </pc:sldMkLst>
        <pc:spChg chg="mod">
          <ac:chgData name="Tim Sater" userId="165b1087-b407-42f9-8d87-096fb248cf45" providerId="ADAL" clId="{32FB0675-6CEF-4406-9B0C-588F145C8954}" dt="2025-09-29T14:32:06.332" v="592" actId="207"/>
          <ac:spMkLst>
            <pc:docMk/>
            <pc:sldMk cId="181370200" sldId="616"/>
            <ac:spMk id="2" creationId="{14A8A678-3181-723B-0A14-E021A11BF2C2}"/>
          </ac:spMkLst>
        </pc:spChg>
        <pc:spChg chg="add mod">
          <ac:chgData name="Tim Sater" userId="165b1087-b407-42f9-8d87-096fb248cf45" providerId="ADAL" clId="{32FB0675-6CEF-4406-9B0C-588F145C8954}" dt="2025-09-29T14:31:06.119" v="590" actId="2711"/>
          <ac:spMkLst>
            <pc:docMk/>
            <pc:sldMk cId="181370200" sldId="616"/>
            <ac:spMk id="7" creationId="{965DBA16-5C15-2ECC-25BA-59592AFC1DD7}"/>
          </ac:spMkLst>
        </pc:spChg>
      </pc:sldChg>
      <pc:sldChg chg="delSp modSp mod">
        <pc:chgData name="Tim Sater" userId="165b1087-b407-42f9-8d87-096fb248cf45" providerId="ADAL" clId="{32FB0675-6CEF-4406-9B0C-588F145C8954}" dt="2025-09-30T19:36:04.868" v="1500" actId="20577"/>
        <pc:sldMkLst>
          <pc:docMk/>
          <pc:sldMk cId="3959895491" sldId="617"/>
        </pc:sldMkLst>
        <pc:spChg chg="mod">
          <ac:chgData name="Tim Sater" userId="165b1087-b407-42f9-8d87-096fb248cf45" providerId="ADAL" clId="{32FB0675-6CEF-4406-9B0C-588F145C8954}" dt="2025-09-26T20:17:58.939" v="438" actId="1076"/>
          <ac:spMkLst>
            <pc:docMk/>
            <pc:sldMk cId="3959895491" sldId="617"/>
            <ac:spMk id="2" creationId="{F20381B2-D6FD-8D62-C18A-4C74E214F040}"/>
          </ac:spMkLst>
        </pc:spChg>
        <pc:spChg chg="mod">
          <ac:chgData name="Tim Sater" userId="165b1087-b407-42f9-8d87-096fb248cf45" providerId="ADAL" clId="{32FB0675-6CEF-4406-9B0C-588F145C8954}" dt="2025-09-30T19:36:04.868" v="1500" actId="20577"/>
          <ac:spMkLst>
            <pc:docMk/>
            <pc:sldMk cId="3959895491" sldId="617"/>
            <ac:spMk id="8" creationId="{FA1EF72A-5669-55A3-A0C2-FB97B0A6C07B}"/>
          </ac:spMkLst>
        </pc:spChg>
      </pc:sldChg>
      <pc:sldChg chg="del">
        <pc:chgData name="Tim Sater" userId="165b1087-b407-42f9-8d87-096fb248cf45" providerId="ADAL" clId="{32FB0675-6CEF-4406-9B0C-588F145C8954}" dt="2025-09-25T21:23:52.986" v="260" actId="2696"/>
        <pc:sldMkLst>
          <pc:docMk/>
          <pc:sldMk cId="2664917782" sldId="618"/>
        </pc:sldMkLst>
      </pc:sldChg>
      <pc:sldChg chg="del">
        <pc:chgData name="Tim Sater" userId="165b1087-b407-42f9-8d87-096fb248cf45" providerId="ADAL" clId="{32FB0675-6CEF-4406-9B0C-588F145C8954}" dt="2025-09-25T21:23:52.986" v="260" actId="2696"/>
        <pc:sldMkLst>
          <pc:docMk/>
          <pc:sldMk cId="1734335455" sldId="619"/>
        </pc:sldMkLst>
      </pc:sldChg>
      <pc:sldChg chg="del">
        <pc:chgData name="Tim Sater" userId="165b1087-b407-42f9-8d87-096fb248cf45" providerId="ADAL" clId="{32FB0675-6CEF-4406-9B0C-588F145C8954}" dt="2025-09-25T21:23:52.986" v="260" actId="2696"/>
        <pc:sldMkLst>
          <pc:docMk/>
          <pc:sldMk cId="3725919140" sldId="620"/>
        </pc:sldMkLst>
      </pc:sldChg>
      <pc:sldChg chg="del">
        <pc:chgData name="Tim Sater" userId="165b1087-b407-42f9-8d87-096fb248cf45" providerId="ADAL" clId="{32FB0675-6CEF-4406-9B0C-588F145C8954}" dt="2025-09-25T21:23:52.986" v="260" actId="2696"/>
        <pc:sldMkLst>
          <pc:docMk/>
          <pc:sldMk cId="315839892" sldId="621"/>
        </pc:sldMkLst>
      </pc:sldChg>
      <pc:sldChg chg="del">
        <pc:chgData name="Tim Sater" userId="165b1087-b407-42f9-8d87-096fb248cf45" providerId="ADAL" clId="{32FB0675-6CEF-4406-9B0C-588F145C8954}" dt="2025-09-25T21:23:52.986" v="260" actId="2696"/>
        <pc:sldMkLst>
          <pc:docMk/>
          <pc:sldMk cId="2288384896" sldId="622"/>
        </pc:sldMkLst>
      </pc:sldChg>
      <pc:sldChg chg="del">
        <pc:chgData name="Tim Sater" userId="165b1087-b407-42f9-8d87-096fb248cf45" providerId="ADAL" clId="{32FB0675-6CEF-4406-9B0C-588F145C8954}" dt="2025-09-25T21:23:52.986" v="260" actId="2696"/>
        <pc:sldMkLst>
          <pc:docMk/>
          <pc:sldMk cId="2197142425" sldId="623"/>
        </pc:sldMkLst>
      </pc:sldChg>
      <pc:sldChg chg="del">
        <pc:chgData name="Tim Sater" userId="165b1087-b407-42f9-8d87-096fb248cf45" providerId="ADAL" clId="{32FB0675-6CEF-4406-9B0C-588F145C8954}" dt="2025-09-25T21:23:52.986" v="260" actId="2696"/>
        <pc:sldMkLst>
          <pc:docMk/>
          <pc:sldMk cId="235226099" sldId="624"/>
        </pc:sldMkLst>
      </pc:sldChg>
      <pc:sldChg chg="modSp mod">
        <pc:chgData name="Tim Sater" userId="165b1087-b407-42f9-8d87-096fb248cf45" providerId="ADAL" clId="{32FB0675-6CEF-4406-9B0C-588F145C8954}" dt="2025-09-29T14:26:17.033" v="508" actId="20577"/>
        <pc:sldMkLst>
          <pc:docMk/>
          <pc:sldMk cId="1536393542" sldId="625"/>
        </pc:sldMkLst>
        <pc:spChg chg="mod">
          <ac:chgData name="Tim Sater" userId="165b1087-b407-42f9-8d87-096fb248cf45" providerId="ADAL" clId="{32FB0675-6CEF-4406-9B0C-588F145C8954}" dt="2025-09-29T14:26:17.033" v="508" actId="20577"/>
          <ac:spMkLst>
            <pc:docMk/>
            <pc:sldMk cId="1536393542" sldId="625"/>
            <ac:spMk id="9" creationId="{02A2DAE7-6D76-56DB-6CE6-44169509ADA4}"/>
          </ac:spMkLst>
        </pc:spChg>
        <pc:graphicFrameChg chg="mod modGraphic">
          <ac:chgData name="Tim Sater" userId="165b1087-b407-42f9-8d87-096fb248cf45" providerId="ADAL" clId="{32FB0675-6CEF-4406-9B0C-588F145C8954}" dt="2025-09-26T20:21:36.363" v="453"/>
          <ac:graphicFrameMkLst>
            <pc:docMk/>
            <pc:sldMk cId="1536393542" sldId="625"/>
            <ac:graphicFrameMk id="2" creationId="{B51D523E-A11F-7041-805B-0F3E5D06E064}"/>
          </ac:graphicFrameMkLst>
        </pc:graphicFrameChg>
      </pc:sldChg>
      <pc:sldChg chg="modSp mod">
        <pc:chgData name="Tim Sater" userId="165b1087-b407-42f9-8d87-096fb248cf45" providerId="ADAL" clId="{32FB0675-6CEF-4406-9B0C-588F145C8954}" dt="2025-09-30T19:07:27.898" v="1487" actId="1076"/>
        <pc:sldMkLst>
          <pc:docMk/>
          <pc:sldMk cId="1770475355" sldId="626"/>
        </pc:sldMkLst>
        <pc:spChg chg="mod">
          <ac:chgData name="Tim Sater" userId="165b1087-b407-42f9-8d87-096fb248cf45" providerId="ADAL" clId="{32FB0675-6CEF-4406-9B0C-588F145C8954}" dt="2025-09-30T17:06:24.830" v="1466" actId="1076"/>
          <ac:spMkLst>
            <pc:docMk/>
            <pc:sldMk cId="1770475355" sldId="626"/>
            <ac:spMk id="2" creationId="{9CD70B99-90C6-D2EB-56DE-910D06E58303}"/>
          </ac:spMkLst>
        </pc:spChg>
        <pc:spChg chg="mod">
          <ac:chgData name="Tim Sater" userId="165b1087-b407-42f9-8d87-096fb248cf45" providerId="ADAL" clId="{32FB0675-6CEF-4406-9B0C-588F145C8954}" dt="2025-09-30T19:07:27.898" v="1487" actId="1076"/>
          <ac:spMkLst>
            <pc:docMk/>
            <pc:sldMk cId="1770475355" sldId="626"/>
            <ac:spMk id="3" creationId="{28A403B4-E3C0-9857-C030-2C857E96DF18}"/>
          </ac:spMkLst>
        </pc:spChg>
      </pc:sldChg>
      <pc:sldChg chg="add del">
        <pc:chgData name="Tim Sater" userId="165b1087-b407-42f9-8d87-096fb248cf45" providerId="ADAL" clId="{32FB0675-6CEF-4406-9B0C-588F145C8954}" dt="2025-09-25T21:19:26.608" v="211" actId="47"/>
        <pc:sldMkLst>
          <pc:docMk/>
          <pc:sldMk cId="2773337814" sldId="626"/>
        </pc:sldMkLst>
      </pc:sldChg>
      <pc:sldChg chg="del">
        <pc:chgData name="Tim Sater" userId="165b1087-b407-42f9-8d87-096fb248cf45" providerId="ADAL" clId="{32FB0675-6CEF-4406-9B0C-588F145C8954}" dt="2025-09-25T21:17:27.992" v="0" actId="2696"/>
        <pc:sldMkLst>
          <pc:docMk/>
          <pc:sldMk cId="3856021109" sldId="626"/>
        </pc:sldMkLst>
      </pc:sldChg>
      <pc:sldChg chg="modSp mod">
        <pc:chgData name="Tim Sater" userId="165b1087-b407-42f9-8d87-096fb248cf45" providerId="ADAL" clId="{32FB0675-6CEF-4406-9B0C-588F145C8954}" dt="2025-09-30T17:11:25.067" v="1470" actId="2711"/>
        <pc:sldMkLst>
          <pc:docMk/>
          <pc:sldMk cId="2337992780" sldId="627"/>
        </pc:sldMkLst>
        <pc:spChg chg="mod">
          <ac:chgData name="Tim Sater" userId="165b1087-b407-42f9-8d87-096fb248cf45" providerId="ADAL" clId="{32FB0675-6CEF-4406-9B0C-588F145C8954}" dt="2025-09-30T17:11:25.067" v="1470" actId="2711"/>
          <ac:spMkLst>
            <pc:docMk/>
            <pc:sldMk cId="2337992780" sldId="627"/>
            <ac:spMk id="6" creationId="{6C065C04-2237-4A88-7AE4-4158295927A2}"/>
          </ac:spMkLst>
        </pc:spChg>
      </pc:sldChg>
      <pc:sldChg chg="modSp mod">
        <pc:chgData name="Tim Sater" userId="165b1087-b407-42f9-8d87-096fb248cf45" providerId="ADAL" clId="{32FB0675-6CEF-4406-9B0C-588F145C8954}" dt="2025-09-30T17:12:22.169" v="1475" actId="1076"/>
        <pc:sldMkLst>
          <pc:docMk/>
          <pc:sldMk cId="3278402240" sldId="628"/>
        </pc:sldMkLst>
        <pc:spChg chg="mod">
          <ac:chgData name="Tim Sater" userId="165b1087-b407-42f9-8d87-096fb248cf45" providerId="ADAL" clId="{32FB0675-6CEF-4406-9B0C-588F145C8954}" dt="2025-09-30T17:12:22.169" v="1475" actId="1076"/>
          <ac:spMkLst>
            <pc:docMk/>
            <pc:sldMk cId="3278402240" sldId="628"/>
            <ac:spMk id="2" creationId="{900A5329-8039-E030-5AA9-3B81DCCDA953}"/>
          </ac:spMkLst>
        </pc:spChg>
        <pc:spChg chg="mod">
          <ac:chgData name="Tim Sater" userId="165b1087-b407-42f9-8d87-096fb248cf45" providerId="ADAL" clId="{32FB0675-6CEF-4406-9B0C-588F145C8954}" dt="2025-09-30T17:12:14.906" v="1474" actId="2711"/>
          <ac:spMkLst>
            <pc:docMk/>
            <pc:sldMk cId="3278402240" sldId="628"/>
            <ac:spMk id="10" creationId="{F27BFF88-CDA7-C790-56EC-CD6A6CE19943}"/>
          </ac:spMkLst>
        </pc:spChg>
      </pc:sldChg>
    </pc:docChg>
  </pc:docChgLst>
  <pc:docChgLst>
    <pc:chgData name="Debbie Sewester" userId="2ee3af61-e1ff-4415-be38-96d6fc17cf02" providerId="ADAL" clId="{1544057B-5140-4E8A-B018-74E888FAAD83}"/>
    <pc:docChg chg="custSel modSld">
      <pc:chgData name="Debbie Sewester" userId="2ee3af61-e1ff-4415-be38-96d6fc17cf02" providerId="ADAL" clId="{1544057B-5140-4E8A-B018-74E888FAAD83}" dt="2025-09-29T15:27:06.791" v="277" actId="729"/>
      <pc:docMkLst>
        <pc:docMk/>
      </pc:docMkLst>
      <pc:sldChg chg="mod modShow">
        <pc:chgData name="Debbie Sewester" userId="2ee3af61-e1ff-4415-be38-96d6fc17cf02" providerId="ADAL" clId="{1544057B-5140-4E8A-B018-74E888FAAD83}" dt="2025-09-29T15:27:06.791" v="277" actId="729"/>
        <pc:sldMkLst>
          <pc:docMk/>
          <pc:sldMk cId="1481636392" sldId="292"/>
        </pc:sldMkLst>
      </pc:sldChg>
      <pc:sldChg chg="modSp mod">
        <pc:chgData name="Debbie Sewester" userId="2ee3af61-e1ff-4415-be38-96d6fc17cf02" providerId="ADAL" clId="{1544057B-5140-4E8A-B018-74E888FAAD83}" dt="2025-09-29T15:25:56.567" v="272" actId="6549"/>
        <pc:sldMkLst>
          <pc:docMk/>
          <pc:sldMk cId="610246640" sldId="293"/>
        </pc:sldMkLst>
        <pc:spChg chg="mod">
          <ac:chgData name="Debbie Sewester" userId="2ee3af61-e1ff-4415-be38-96d6fc17cf02" providerId="ADAL" clId="{1544057B-5140-4E8A-B018-74E888FAAD83}" dt="2025-09-29T15:13:38.267" v="4" actId="207"/>
          <ac:spMkLst>
            <pc:docMk/>
            <pc:sldMk cId="610246640" sldId="293"/>
            <ac:spMk id="2" creationId="{26B94BDA-A5E5-C2AB-48EB-ADBE4C607345}"/>
          </ac:spMkLst>
        </pc:spChg>
        <pc:spChg chg="mod">
          <ac:chgData name="Debbie Sewester" userId="2ee3af61-e1ff-4415-be38-96d6fc17cf02" providerId="ADAL" clId="{1544057B-5140-4E8A-B018-74E888FAAD83}" dt="2025-09-29T15:25:56.567" v="272" actId="6549"/>
          <ac:spMkLst>
            <pc:docMk/>
            <pc:sldMk cId="610246640" sldId="293"/>
            <ac:spMk id="8" creationId="{F81670B6-EE02-2F02-E5FF-69E922CB7D05}"/>
          </ac:spMkLst>
        </pc:spChg>
      </pc:sldChg>
      <pc:sldChg chg="modSp mod">
        <pc:chgData name="Debbie Sewester" userId="2ee3af61-e1ff-4415-be38-96d6fc17cf02" providerId="ADAL" clId="{1544057B-5140-4E8A-B018-74E888FAAD83}" dt="2025-09-29T15:22:48.814" v="110" actId="1076"/>
        <pc:sldMkLst>
          <pc:docMk/>
          <pc:sldMk cId="1177428883" sldId="314"/>
        </pc:sldMkLst>
        <pc:spChg chg="mod">
          <ac:chgData name="Debbie Sewester" userId="2ee3af61-e1ff-4415-be38-96d6fc17cf02" providerId="ADAL" clId="{1544057B-5140-4E8A-B018-74E888FAAD83}" dt="2025-09-29T15:22:48.814" v="110" actId="1076"/>
          <ac:spMkLst>
            <pc:docMk/>
            <pc:sldMk cId="1177428883" sldId="314"/>
            <ac:spMk id="3" creationId="{8EC83ADD-19E8-BFD3-4475-F93D2DF7C857}"/>
          </ac:spMkLst>
        </pc:spChg>
      </pc:sldChg>
      <pc:sldChg chg="modSp mod">
        <pc:chgData name="Debbie Sewester" userId="2ee3af61-e1ff-4415-be38-96d6fc17cf02" providerId="ADAL" clId="{1544057B-5140-4E8A-B018-74E888FAAD83}" dt="2025-09-29T15:11:38.599" v="2" actId="207"/>
        <pc:sldMkLst>
          <pc:docMk/>
          <pc:sldMk cId="181370200" sldId="616"/>
        </pc:sldMkLst>
        <pc:spChg chg="mod">
          <ac:chgData name="Debbie Sewester" userId="2ee3af61-e1ff-4415-be38-96d6fc17cf02" providerId="ADAL" clId="{1544057B-5140-4E8A-B018-74E888FAAD83}" dt="2025-09-29T15:11:38.599" v="2" actId="207"/>
          <ac:spMkLst>
            <pc:docMk/>
            <pc:sldMk cId="181370200" sldId="616"/>
            <ac:spMk id="7" creationId="{965DBA16-5C15-2ECC-25BA-59592AFC1DD7}"/>
          </ac:spMkLst>
        </pc:spChg>
      </pc:sldChg>
      <pc:sldChg chg="modSp mod">
        <pc:chgData name="Debbie Sewester" userId="2ee3af61-e1ff-4415-be38-96d6fc17cf02" providerId="ADAL" clId="{1544057B-5140-4E8A-B018-74E888FAAD83}" dt="2025-09-29T15:26:56.460" v="276" actId="1076"/>
        <pc:sldMkLst>
          <pc:docMk/>
          <pc:sldMk cId="3959895491" sldId="617"/>
        </pc:sldMkLst>
        <pc:spChg chg="mod">
          <ac:chgData name="Debbie Sewester" userId="2ee3af61-e1ff-4415-be38-96d6fc17cf02" providerId="ADAL" clId="{1544057B-5140-4E8A-B018-74E888FAAD83}" dt="2025-09-29T15:26:56.460" v="276" actId="1076"/>
          <ac:spMkLst>
            <pc:docMk/>
            <pc:sldMk cId="3959895491" sldId="617"/>
            <ac:spMk id="2" creationId="{F20381B2-D6FD-8D62-C18A-4C74E214F040}"/>
          </ac:spMkLst>
        </pc:spChg>
        <pc:spChg chg="mod">
          <ac:chgData name="Debbie Sewester" userId="2ee3af61-e1ff-4415-be38-96d6fc17cf02" providerId="ADAL" clId="{1544057B-5140-4E8A-B018-74E888FAAD83}" dt="2025-09-29T15:26:53.485" v="275" actId="1076"/>
          <ac:spMkLst>
            <pc:docMk/>
            <pc:sldMk cId="3959895491" sldId="617"/>
            <ac:spMk id="8" creationId="{FA1EF72A-5669-55A3-A0C2-FB97B0A6C07B}"/>
          </ac:spMkLst>
        </pc:spChg>
      </pc:sldChg>
      <pc:sldChg chg="modSp mod">
        <pc:chgData name="Debbie Sewester" userId="2ee3af61-e1ff-4415-be38-96d6fc17cf02" providerId="ADAL" clId="{1544057B-5140-4E8A-B018-74E888FAAD83}" dt="2025-09-29T15:20:49.646" v="30" actId="20577"/>
        <pc:sldMkLst>
          <pc:docMk/>
          <pc:sldMk cId="1536393542" sldId="625"/>
        </pc:sldMkLst>
        <pc:spChg chg="mod">
          <ac:chgData name="Debbie Sewester" userId="2ee3af61-e1ff-4415-be38-96d6fc17cf02" providerId="ADAL" clId="{1544057B-5140-4E8A-B018-74E888FAAD83}" dt="2025-09-29T15:20:49.646" v="30" actId="20577"/>
          <ac:spMkLst>
            <pc:docMk/>
            <pc:sldMk cId="1536393542" sldId="625"/>
            <ac:spMk id="9" creationId="{02A2DAE7-6D76-56DB-6CE6-44169509ADA4}"/>
          </ac:spMkLst>
        </pc:spChg>
        <pc:graphicFrameChg chg="modGraphic">
          <ac:chgData name="Debbie Sewester" userId="2ee3af61-e1ff-4415-be38-96d6fc17cf02" providerId="ADAL" clId="{1544057B-5140-4E8A-B018-74E888FAAD83}" dt="2025-09-29T15:19:51.134" v="20" actId="207"/>
          <ac:graphicFrameMkLst>
            <pc:docMk/>
            <pc:sldMk cId="1536393542" sldId="625"/>
            <ac:graphicFrameMk id="2" creationId="{B51D523E-A11F-7041-805B-0F3E5D06E064}"/>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B11A49E-6EBD-0D48-6DD1-4F6C6473152B}"/>
              </a:ext>
            </a:extLst>
          </p:cNvPr>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0ED9D983-80FD-8B1D-D103-85A744A45A71}"/>
              </a:ext>
            </a:extLst>
          </p:cNvPr>
          <p:cNvSpPr>
            <a:spLocks noGrp="1"/>
          </p:cNvSpPr>
          <p:nvPr>
            <p:ph type="dt" sz="quarter" idx="1"/>
          </p:nvPr>
        </p:nvSpPr>
        <p:spPr>
          <a:xfrm>
            <a:off x="4143375" y="0"/>
            <a:ext cx="3170238" cy="481013"/>
          </a:xfrm>
          <a:prstGeom prst="rect">
            <a:avLst/>
          </a:prstGeom>
        </p:spPr>
        <p:txBody>
          <a:bodyPr vert="horz" lIns="91440" tIns="45720" rIns="91440" bIns="45720" rtlCol="0"/>
          <a:lstStyle>
            <a:lvl1pPr algn="r">
              <a:defRPr sz="1200"/>
            </a:lvl1pPr>
          </a:lstStyle>
          <a:p>
            <a:fld id="{E0EBCEB3-5C7E-4274-9272-317CCE5E7DB0}" type="datetimeFigureOut">
              <a:rPr lang="en-US" smtClean="0"/>
              <a:t>10/1/2025</a:t>
            </a:fld>
            <a:endParaRPr lang="en-US"/>
          </a:p>
        </p:txBody>
      </p:sp>
      <p:sp>
        <p:nvSpPr>
          <p:cNvPr id="4" name="Footer Placeholder 3">
            <a:extLst>
              <a:ext uri="{FF2B5EF4-FFF2-40B4-BE49-F238E27FC236}">
                <a16:creationId xmlns:a16="http://schemas.microsoft.com/office/drawing/2014/main" id="{CBC247FA-9B82-9EC9-A4A1-451357D2D384}"/>
              </a:ext>
            </a:extLst>
          </p:cNvPr>
          <p:cNvSpPr>
            <a:spLocks noGrp="1"/>
          </p:cNvSpPr>
          <p:nvPr>
            <p:ph type="ftr" sz="quarter" idx="2"/>
          </p:nvPr>
        </p:nvSpPr>
        <p:spPr>
          <a:xfrm>
            <a:off x="0" y="9120188"/>
            <a:ext cx="3170238" cy="481012"/>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830A83F2-B30F-FFEF-F1E3-26F5CB44644F}"/>
              </a:ext>
            </a:extLst>
          </p:cNvPr>
          <p:cNvSpPr>
            <a:spLocks noGrp="1"/>
          </p:cNvSpPr>
          <p:nvPr>
            <p:ph type="sldNum" sz="quarter" idx="3"/>
          </p:nvPr>
        </p:nvSpPr>
        <p:spPr>
          <a:xfrm>
            <a:off x="4143375" y="9120188"/>
            <a:ext cx="3170238" cy="481012"/>
          </a:xfrm>
          <a:prstGeom prst="rect">
            <a:avLst/>
          </a:prstGeom>
        </p:spPr>
        <p:txBody>
          <a:bodyPr vert="horz" lIns="91440" tIns="45720" rIns="91440" bIns="45720" rtlCol="0" anchor="b"/>
          <a:lstStyle>
            <a:lvl1pPr algn="r">
              <a:defRPr sz="1200"/>
            </a:lvl1pPr>
          </a:lstStyle>
          <a:p>
            <a:fld id="{20E24DA1-714D-49D8-B3B9-0A281A2B55C7}" type="slidenum">
              <a:rPr lang="en-US" smtClean="0"/>
              <a:t>‹#›</a:t>
            </a:fld>
            <a:endParaRPr lang="en-US"/>
          </a:p>
        </p:txBody>
      </p:sp>
    </p:spTree>
    <p:extLst>
      <p:ext uri="{BB962C8B-B14F-4D97-AF65-F5344CB8AC3E}">
        <p14:creationId xmlns:p14="http://schemas.microsoft.com/office/powerpoint/2010/main" val="4075655067"/>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8F8DF08C-6690-43F7-9558-7CF96E63CA72}" type="datetimeFigureOut">
              <a:rPr lang="en-US" smtClean="0"/>
              <a:t>10/1/2025</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F867582C-C970-4F72-A270-29B1C9772A1B}" type="slidenum">
              <a:rPr lang="en-US" smtClean="0"/>
              <a:t>‹#›</a:t>
            </a:fld>
            <a:endParaRPr lang="en-US"/>
          </a:p>
        </p:txBody>
      </p:sp>
    </p:spTree>
    <p:extLst>
      <p:ext uri="{BB962C8B-B14F-4D97-AF65-F5344CB8AC3E}">
        <p14:creationId xmlns:p14="http://schemas.microsoft.com/office/powerpoint/2010/main" val="3386929411"/>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Good morning and welcome to AAIM’s Leave &amp; Attendance Policy Application Workshop!</a:t>
            </a:r>
          </a:p>
          <a:p>
            <a:endParaRPr lang="en-US" dirty="0"/>
          </a:p>
        </p:txBody>
      </p:sp>
    </p:spTree>
    <p:extLst>
      <p:ext uri="{BB962C8B-B14F-4D97-AF65-F5344CB8AC3E}">
        <p14:creationId xmlns:p14="http://schemas.microsoft.com/office/powerpoint/2010/main" val="41822974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96A839-164C-3DDB-8E93-E0D6AAB34C2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C2AE2BF-52D2-89CC-8A6B-B04B599FED7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EF78C79-77C1-6755-0A22-7C95A8BB023E}"/>
              </a:ext>
            </a:extLst>
          </p:cNvPr>
          <p:cNvSpPr>
            <a:spLocks noGrp="1"/>
          </p:cNvSpPr>
          <p:nvPr>
            <p:ph type="body" idx="1"/>
          </p:nvPr>
        </p:nvSpPr>
        <p:spPr/>
        <p:txBody>
          <a:bodyPr/>
          <a:lstStyle/>
          <a:p>
            <a:r>
              <a:rPr lang="en-US" dirty="0"/>
              <a:t>Thank you, Abby!</a:t>
            </a:r>
          </a:p>
          <a:p>
            <a:endParaRPr lang="en-US" dirty="0"/>
          </a:p>
          <a:p>
            <a:r>
              <a:rPr lang="en-US" dirty="0"/>
              <a:t>Alright, before we head into our breakout sessions, let me walk you through what happens next so you know just what to expect.</a:t>
            </a:r>
          </a:p>
          <a:p>
            <a:endParaRPr lang="en-US" dirty="0"/>
          </a:p>
          <a:p>
            <a:r>
              <a:rPr lang="en-US" dirty="0"/>
              <a:t>When this session ends, you’ll be directed back to the Zoom Lobby as we take a short 10-minute break. It’s a good chance to stretch, grab some water, or check email.</a:t>
            </a:r>
          </a:p>
          <a:p>
            <a:endParaRPr lang="en-US" dirty="0"/>
          </a:p>
          <a:p>
            <a:r>
              <a:rPr lang="en-US" dirty="0"/>
              <a:t>At any point during the break you’ll choose your breakout session right from the Lobby by clicking </a:t>
            </a:r>
            <a:r>
              <a:rPr lang="en-US" i="1" dirty="0"/>
              <a:t>Join.  By doing so, </a:t>
            </a:r>
            <a:r>
              <a:rPr lang="en-US" dirty="0"/>
              <a:t>you’ll land in a Zoom waiting room until the AAIM moderator admits you into that session.</a:t>
            </a:r>
          </a:p>
          <a:p>
            <a:endParaRPr lang="en-US" dirty="0"/>
          </a:p>
          <a:p>
            <a:r>
              <a:rPr lang="en-US" dirty="0"/>
              <a:t>And here’s some good news — you’re not locked into just one group. You can move in and out of different policy sessions at any time, as long as those sessions are still live. So feel free to explore the conversations most relevant to you.  If you have a specific policy on your mind, don’t hesitate to share it with the AAIM moderator during the session for real-time review.  </a:t>
            </a:r>
          </a:p>
          <a:p>
            <a:endParaRPr lang="en-US" dirty="0"/>
          </a:p>
          <a:p>
            <a:r>
              <a:rPr lang="en-US" dirty="0"/>
              <a:t>For those of you who submitted policy examples for live review: please be sure to join the breakout session that matches the policy you shared. This will allow our teams to review your document directly and give you the most useful feedback.</a:t>
            </a:r>
          </a:p>
          <a:p>
            <a:endParaRPr lang="en-US" dirty="0"/>
          </a:p>
          <a:p>
            <a:r>
              <a:rPr lang="en-US" dirty="0"/>
              <a:t>We will now end this session and see you shortly in </a:t>
            </a:r>
            <a:r>
              <a:rPr lang="en-US"/>
              <a:t>the breakouts!  </a:t>
            </a:r>
            <a:endParaRPr lang="en-US" dirty="0"/>
          </a:p>
          <a:p>
            <a:endParaRPr lang="en-US" dirty="0"/>
          </a:p>
        </p:txBody>
      </p:sp>
    </p:spTree>
    <p:extLst>
      <p:ext uri="{BB962C8B-B14F-4D97-AF65-F5344CB8AC3E}">
        <p14:creationId xmlns:p14="http://schemas.microsoft.com/office/powerpoint/2010/main" val="38925565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8819526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9621356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I’m Kris Gfell,  AAIM’s Manager of HR Services, and it’s my pleasure to welcome you to our very first virtual policy workshop. We know that policies can sometimes sit in the background until there’s a problem.  However, outdated or unclear policies create risk, inconsistency, and frustration for employees, leaders, and HR staff.  Today is designed to give you the dedicated time to make real progress, with expert guidance and feedback you can trust.   </a:t>
            </a:r>
          </a:p>
          <a:p>
            <a:endParaRPr lang="en-US" dirty="0"/>
          </a:p>
        </p:txBody>
      </p:sp>
    </p:spTree>
    <p:extLst>
      <p:ext uri="{BB962C8B-B14F-4D97-AF65-F5344CB8AC3E}">
        <p14:creationId xmlns:p14="http://schemas.microsoft.com/office/powerpoint/2010/main" val="3996745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F78628-99ED-7239-1767-296CE1EEF6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437513-D513-2373-76A5-E6DAC0C9B3F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0F76159-B0FA-9518-2554-ABC0A8DDD016}"/>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Of course, none of this would be possible without the support of our amazing partners. I want to offer my deepest gratitude to four individuals that have been instrumental in making this event possible.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First, thank you to </a:t>
            </a:r>
            <a:r>
              <a:rPr lang="en-US" sz="1200" b="1" kern="1200" dirty="0">
                <a:solidFill>
                  <a:schemeClr val="tx1"/>
                </a:solidFill>
                <a:effectLst/>
                <a:latin typeface="+mn-lt"/>
                <a:ea typeface="+mn-ea"/>
                <a:cs typeface="+mn-cs"/>
              </a:rPr>
              <a:t>Abby Clark from Davis &amp; Campbell Law, in Central Illinois</a:t>
            </a:r>
            <a:r>
              <a:rPr lang="en-US" sz="1200" kern="1200" dirty="0">
                <a:solidFill>
                  <a:schemeClr val="tx1"/>
                </a:solidFill>
                <a:effectLst/>
                <a:latin typeface="+mn-lt"/>
                <a:ea typeface="+mn-ea"/>
                <a:cs typeface="+mn-cs"/>
              </a:rPr>
              <a:t>. Abby will help us “Set the Foundation” before leading the PTO / Vacation / Sick Leave session.</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Thank you to </a:t>
            </a:r>
            <a:r>
              <a:rPr lang="en-US" sz="1200" b="1" kern="1200" dirty="0">
                <a:solidFill>
                  <a:schemeClr val="tx1"/>
                </a:solidFill>
                <a:effectLst/>
                <a:latin typeface="+mn-lt"/>
                <a:ea typeface="+mn-ea"/>
                <a:cs typeface="+mn-cs"/>
              </a:rPr>
              <a:t>Burt Garland </a:t>
            </a:r>
            <a:r>
              <a:rPr lang="en-US" sz="1200" kern="1200" dirty="0">
                <a:solidFill>
                  <a:schemeClr val="tx1"/>
                </a:solidFill>
                <a:effectLst/>
                <a:latin typeface="+mn-lt"/>
                <a:ea typeface="+mn-ea"/>
                <a:cs typeface="+mn-cs"/>
              </a:rPr>
              <a:t>with</a:t>
            </a:r>
            <a:r>
              <a:rPr lang="en-US" sz="1200" b="1" kern="1200" dirty="0">
                <a:solidFill>
                  <a:schemeClr val="tx1"/>
                </a:solidFill>
                <a:effectLst/>
                <a:latin typeface="+mn-lt"/>
                <a:ea typeface="+mn-ea"/>
                <a:cs typeface="+mn-cs"/>
              </a:rPr>
              <a:t> Ogletree Deakins in St. Louis, Missouri</a:t>
            </a:r>
            <a:r>
              <a:rPr lang="en-US" sz="1200" kern="1200" dirty="0">
                <a:solidFill>
                  <a:schemeClr val="tx1"/>
                </a:solidFill>
                <a:effectLst/>
                <a:latin typeface="+mn-lt"/>
                <a:ea typeface="+mn-ea"/>
                <a:cs typeface="+mn-cs"/>
              </a:rPr>
              <a:t>. Burt will lead the STD / Salary Continuation / LTD / Personal Leave session.</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Thank you to </a:t>
            </a:r>
            <a:r>
              <a:rPr lang="en-US" sz="1200" b="1" kern="1200" dirty="0">
                <a:solidFill>
                  <a:schemeClr val="tx1"/>
                </a:solidFill>
                <a:effectLst/>
                <a:latin typeface="+mn-lt"/>
                <a:ea typeface="+mn-ea"/>
                <a:cs typeface="+mn-cs"/>
              </a:rPr>
              <a:t>Bret Yaw </a:t>
            </a:r>
            <a:r>
              <a:rPr lang="en-US" sz="1200" kern="1200" dirty="0">
                <a:solidFill>
                  <a:schemeClr val="tx1"/>
                </a:solidFill>
                <a:effectLst/>
                <a:latin typeface="+mn-lt"/>
                <a:ea typeface="+mn-ea"/>
                <a:cs typeface="+mn-cs"/>
              </a:rPr>
              <a:t>with</a:t>
            </a:r>
            <a:r>
              <a:rPr lang="en-US" sz="1200" b="1" kern="1200" dirty="0">
                <a:solidFill>
                  <a:schemeClr val="tx1"/>
                </a:solidFill>
                <a:effectLst/>
                <a:latin typeface="+mn-lt"/>
                <a:ea typeface="+mn-ea"/>
                <a:cs typeface="+mn-cs"/>
              </a:rPr>
              <a:t> </a:t>
            </a:r>
            <a:r>
              <a:rPr lang="en-US" sz="1200" b="1" kern="1200" dirty="0" err="1">
                <a:solidFill>
                  <a:schemeClr val="tx1"/>
                </a:solidFill>
                <a:effectLst/>
                <a:latin typeface="+mn-lt"/>
                <a:ea typeface="+mn-ea"/>
                <a:cs typeface="+mn-cs"/>
              </a:rPr>
              <a:t>FordHarrison</a:t>
            </a:r>
            <a:r>
              <a:rPr lang="en-US" sz="1200" b="1" kern="1200" dirty="0">
                <a:solidFill>
                  <a:schemeClr val="tx1"/>
                </a:solidFill>
                <a:effectLst/>
                <a:latin typeface="+mn-lt"/>
                <a:ea typeface="+mn-ea"/>
                <a:cs typeface="+mn-cs"/>
              </a:rPr>
              <a:t> in Orlando, Florida</a:t>
            </a:r>
            <a:r>
              <a:rPr lang="en-US" sz="1200" kern="1200" dirty="0">
                <a:solidFill>
                  <a:schemeClr val="tx1"/>
                </a:solidFill>
                <a:effectLst/>
                <a:latin typeface="+mn-lt"/>
                <a:ea typeface="+mn-ea"/>
                <a:cs typeface="+mn-cs"/>
              </a:rPr>
              <a:t>, who will lead the FMLA / Workers Compensation / ADA session.</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And lastly thank you to </a:t>
            </a:r>
            <a:r>
              <a:rPr lang="en-US" sz="1200" b="1" kern="1200" dirty="0">
                <a:solidFill>
                  <a:schemeClr val="tx1"/>
                </a:solidFill>
                <a:effectLst/>
                <a:latin typeface="+mn-lt"/>
                <a:ea typeface="+mn-ea"/>
                <a:cs typeface="+mn-cs"/>
              </a:rPr>
              <a:t>Becky Babb, AAIM’s</a:t>
            </a:r>
            <a:r>
              <a:rPr lang="en-US" sz="1200" kern="1200" dirty="0">
                <a:solidFill>
                  <a:schemeClr val="tx1"/>
                </a:solidFill>
                <a:effectLst/>
                <a:latin typeface="+mn-lt"/>
                <a:ea typeface="+mn-ea"/>
                <a:cs typeface="+mn-cs"/>
              </a:rPr>
              <a:t> Sr. Compliance Consultant, who will lead the Attendance Policy session.</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Your commitment to advancing best practices in employment law helps employers everywhere, and we’re proud to have you as a vital part of this event.</a:t>
            </a:r>
          </a:p>
          <a:p>
            <a:endParaRPr lang="en-US" dirty="0"/>
          </a:p>
        </p:txBody>
      </p:sp>
    </p:spTree>
    <p:extLst>
      <p:ext uri="{BB962C8B-B14F-4D97-AF65-F5344CB8AC3E}">
        <p14:creationId xmlns:p14="http://schemas.microsoft.com/office/powerpoint/2010/main" val="34491124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session is designed for you — your questions, your challenges, your real-life examples. The more you engage in the conversation, the more valuable this time will be for you and for your peers in the group. So we encourage you to speak up, share, and jump into the discussion.</a:t>
            </a:r>
          </a:p>
          <a:p>
            <a:endParaRPr lang="en-US" dirty="0"/>
          </a:p>
          <a:p>
            <a:r>
              <a:rPr lang="en-US" dirty="0"/>
              <a:t>If at any point you need help with technology or anything else behind the scenes, just send a private chat to our producer, Matt Wideman, and he’ll get you squared away.</a:t>
            </a:r>
          </a:p>
          <a:p>
            <a:endParaRPr lang="en-US" dirty="0"/>
          </a:p>
          <a:p>
            <a:r>
              <a:rPr lang="en-US" dirty="0"/>
              <a:t>A quick note on resources: We know there’s a lot of information to take in today. Don’t worry about capturing everything — we’ve got you covered. A “Thank You” email will go out tomorrow with links to the session recording, the slides, and any resources mentioned during the workshop. That email will also include your continuing education credits.</a:t>
            </a:r>
          </a:p>
          <a:p>
            <a:endParaRPr lang="en-US" dirty="0"/>
          </a:p>
          <a:p>
            <a:r>
              <a:rPr lang="en-US" dirty="0"/>
              <a:t>With that, let’s dive in. This session is about making policies more practical, more compliant, and more aligned with your workplace. Let’s get started.</a:t>
            </a:r>
          </a:p>
          <a:p>
            <a:endParaRPr lang="en-US" dirty="0"/>
          </a:p>
        </p:txBody>
      </p:sp>
    </p:spTree>
    <p:extLst>
      <p:ext uri="{BB962C8B-B14F-4D97-AF65-F5344CB8AC3E}">
        <p14:creationId xmlns:p14="http://schemas.microsoft.com/office/powerpoint/2010/main" val="34668737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19B1B3-88D7-3457-60F2-B7792A9FF12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D542B4-CBB4-5AB9-EFBF-9EFA0F090FE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400DD35-CDED-E3DF-3AB6-A192C2AEA080}"/>
              </a:ext>
            </a:extLst>
          </p:cNvPr>
          <p:cNvSpPr>
            <a:spLocks noGrp="1"/>
          </p:cNvSpPr>
          <p:nvPr>
            <p:ph type="body" idx="1"/>
          </p:nvPr>
        </p:nvSpPr>
        <p:spPr/>
        <p:txBody>
          <a:bodyPr/>
          <a:lstStyle/>
          <a:p>
            <a:r>
              <a:rPr lang="en-US" dirty="0"/>
              <a:t>Before we jump into our breakout discussions, I want to start by setting the foundation.  Policies aren’t just words in a handbook — they’re tools that protect your organization, guide your managers, and give employees clarity on what to expect. And because regulations, workplace trends, and employee needs keep changing, keeping those policies current is more important than ever.</a:t>
            </a:r>
          </a:p>
          <a:p>
            <a:endParaRPr lang="en-US" dirty="0"/>
          </a:p>
          <a:p>
            <a:r>
              <a:rPr lang="en-US" dirty="0"/>
              <a:t>To help us kick off today’s conversation, I’m excited to introduce Abby Clark. Abby </a:t>
            </a:r>
            <a:r>
              <a:rPr lang="en-US"/>
              <a:t>is a </a:t>
            </a:r>
            <a:r>
              <a:rPr lang="en-US" sz="1200" kern="1200">
                <a:solidFill>
                  <a:schemeClr val="tx1"/>
                </a:solidFill>
                <a:effectLst/>
                <a:latin typeface="+mn-lt"/>
                <a:ea typeface="+mn-ea"/>
                <a:cs typeface="+mn-cs"/>
              </a:rPr>
              <a:t>partner </a:t>
            </a:r>
            <a:r>
              <a:rPr lang="en-US" sz="1200" kern="1200" dirty="0">
                <a:solidFill>
                  <a:schemeClr val="tx1"/>
                </a:solidFill>
                <a:effectLst/>
                <a:latin typeface="+mn-lt"/>
                <a:ea typeface="+mn-ea"/>
                <a:cs typeface="+mn-cs"/>
              </a:rPr>
              <a:t>with Davis &amp; Campbell Law in Peoria, IL, where she focuses her practice on labor and employment law and general business disputes. She provides a full spectrum of legal services to employers and management, representing her clients in all matters of employment litigation.  Abby appears before state and federal courts as well as administrative agencies such as the Equal Employment Opportunity Commission, the Illinois Department of Human Rights, and the National Labor Relations Board.</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Recognized locally as a Woman of Influence and one of Peoria’s 25 Women in Leadership, Abby frequently presents on employment law topics throughout Central Illinois for organizations like AAIM and the Society for Human Resources Management.</a:t>
            </a:r>
          </a:p>
          <a:p>
            <a:endParaRPr lang="en-US" dirty="0"/>
          </a:p>
        </p:txBody>
      </p:sp>
    </p:spTree>
    <p:extLst>
      <p:ext uri="{BB962C8B-B14F-4D97-AF65-F5344CB8AC3E}">
        <p14:creationId xmlns:p14="http://schemas.microsoft.com/office/powerpoint/2010/main" val="31439346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52EBE3-11B8-3792-9A31-92F29F38034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778781-46D1-A855-2935-360A82E30F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21A3185-5E96-90BB-D4DF-D8AF364C42F4}"/>
              </a:ext>
            </a:extLst>
          </p:cNvPr>
          <p:cNvSpPr>
            <a:spLocks noGrp="1"/>
          </p:cNvSpPr>
          <p:nvPr>
            <p:ph type="body" idx="1"/>
          </p:nvPr>
        </p:nvSpPr>
        <p:spPr/>
        <p:txBody>
          <a:bodyPr/>
          <a:lstStyle/>
          <a:p>
            <a:r>
              <a:rPr lang="en-US" sz="1200" b="1" i="0" kern="1200">
                <a:solidFill>
                  <a:schemeClr val="tx1"/>
                </a:solidFill>
                <a:effectLst/>
                <a:latin typeface="+mn-lt"/>
                <a:ea typeface="+mn-ea"/>
                <a:cs typeface="+mn-cs"/>
              </a:rPr>
              <a:t>Compliance with labor laws:</a:t>
            </a:r>
            <a:r>
              <a:rPr lang="en-US" sz="1200" b="0" i="0" kern="1200">
                <a:solidFill>
                  <a:schemeClr val="tx1"/>
                </a:solidFill>
                <a:effectLst/>
                <a:latin typeface="+mn-lt"/>
                <a:ea typeface="+mn-ea"/>
                <a:cs typeface="+mn-cs"/>
              </a:rPr>
              <a:t> Ensure alignment with federal, state, and local laws regarding compensation, leave, and anti-discrimination.</a:t>
            </a:r>
          </a:p>
          <a:p>
            <a:r>
              <a:rPr lang="en-US" sz="1200" b="1" i="0" kern="1200">
                <a:solidFill>
                  <a:schemeClr val="tx1"/>
                </a:solidFill>
                <a:effectLst/>
                <a:latin typeface="+mn-lt"/>
                <a:ea typeface="+mn-ea"/>
                <a:cs typeface="+mn-cs"/>
              </a:rPr>
              <a:t>Defense against lawsuits:</a:t>
            </a:r>
            <a:r>
              <a:rPr lang="en-US" sz="1200" b="0" i="0" kern="1200">
                <a:solidFill>
                  <a:schemeClr val="tx1"/>
                </a:solidFill>
                <a:effectLst/>
                <a:latin typeface="+mn-lt"/>
                <a:ea typeface="+mn-ea"/>
                <a:cs typeface="+mn-cs"/>
              </a:rPr>
              <a:t> A clear, written, and consistently enforced policy is a crucial defense against claims of wrongful termination or discrimination.</a:t>
            </a:r>
          </a:p>
          <a:p>
            <a:r>
              <a:rPr lang="en-US" sz="1200" b="1" i="0" kern="1200">
                <a:solidFill>
                  <a:schemeClr val="tx1"/>
                </a:solidFill>
                <a:effectLst/>
                <a:latin typeface="+mn-lt"/>
                <a:ea typeface="+mn-ea"/>
                <a:cs typeface="+mn-cs"/>
              </a:rPr>
              <a:t>Consistent application:</a:t>
            </a:r>
            <a:r>
              <a:rPr lang="en-US" sz="1200" b="0" i="0" kern="1200">
                <a:solidFill>
                  <a:schemeClr val="tx1"/>
                </a:solidFill>
                <a:effectLst/>
                <a:latin typeface="+mn-lt"/>
                <a:ea typeface="+mn-ea"/>
                <a:cs typeface="+mn-cs"/>
              </a:rPr>
              <a:t> Enforcing policies equally for all employees mitigates bias and protects the company from legal challenges.</a:t>
            </a:r>
          </a:p>
          <a:p>
            <a:endParaRPr lang="en-US"/>
          </a:p>
          <a:p>
            <a:r>
              <a:rPr lang="en-US" sz="1200" b="1" i="0" kern="1200">
                <a:solidFill>
                  <a:schemeClr val="tx1"/>
                </a:solidFill>
                <a:effectLst/>
                <a:latin typeface="+mn-lt"/>
                <a:ea typeface="+mn-ea"/>
                <a:cs typeface="+mn-cs"/>
              </a:rPr>
              <a:t>Sets clear expectations:</a:t>
            </a:r>
            <a:r>
              <a:rPr lang="en-US" sz="1200" b="0" i="0" kern="1200">
                <a:solidFill>
                  <a:schemeClr val="tx1"/>
                </a:solidFill>
                <a:effectLst/>
                <a:latin typeface="+mn-lt"/>
                <a:ea typeface="+mn-ea"/>
                <a:cs typeface="+mn-cs"/>
              </a:rPr>
              <a:t> From attendance and dress code to social media use, policies tell employees what is expected of them.</a:t>
            </a:r>
          </a:p>
          <a:p>
            <a:r>
              <a:rPr lang="en-US" sz="1200" b="1" i="0" kern="1200">
                <a:solidFill>
                  <a:schemeClr val="tx1"/>
                </a:solidFill>
                <a:effectLst/>
                <a:latin typeface="+mn-lt"/>
                <a:ea typeface="+mn-ea"/>
                <a:cs typeface="+mn-cs"/>
              </a:rPr>
              <a:t>Ensures fairness:</a:t>
            </a:r>
            <a:r>
              <a:rPr lang="en-US" sz="1200" b="0" i="0" kern="1200">
                <a:solidFill>
                  <a:schemeClr val="tx1"/>
                </a:solidFill>
                <a:effectLst/>
                <a:latin typeface="+mn-lt"/>
                <a:ea typeface="+mn-ea"/>
                <a:cs typeface="+mn-cs"/>
              </a:rPr>
              <a:t> Policies provide a standardized framework, ensuring all employees are treated equitably and consistently.</a:t>
            </a:r>
          </a:p>
          <a:p>
            <a:r>
              <a:rPr lang="en-US" sz="1200" b="1" i="0" kern="1200">
                <a:solidFill>
                  <a:schemeClr val="tx1"/>
                </a:solidFill>
                <a:effectLst/>
                <a:latin typeface="+mn-lt"/>
                <a:ea typeface="+mn-ea"/>
                <a:cs typeface="+mn-cs"/>
              </a:rPr>
              <a:t>Reduces ambiguity:</a:t>
            </a:r>
            <a:r>
              <a:rPr lang="en-US" sz="1200" b="0" i="0" kern="1200">
                <a:solidFill>
                  <a:schemeClr val="tx1"/>
                </a:solidFill>
                <a:effectLst/>
                <a:latin typeface="+mn-lt"/>
                <a:ea typeface="+mn-ea"/>
                <a:cs typeface="+mn-cs"/>
              </a:rPr>
              <a:t> Clear guidelines minimize misunderstandings and reduce the time HR and managers spend clarifying issues.</a:t>
            </a:r>
          </a:p>
          <a:p>
            <a:endParaRPr lang="en-US"/>
          </a:p>
          <a:p>
            <a:r>
              <a:rPr lang="en-US" sz="1200" b="1" i="0" kern="1200">
                <a:solidFill>
                  <a:schemeClr val="tx1"/>
                </a:solidFill>
                <a:effectLst/>
                <a:latin typeface="+mn-lt"/>
                <a:ea typeface="+mn-ea"/>
                <a:cs typeface="+mn-cs"/>
              </a:rPr>
              <a:t>Demonstrates company values:</a:t>
            </a:r>
            <a:r>
              <a:rPr lang="en-US" sz="1200" b="0" i="0" kern="1200">
                <a:solidFill>
                  <a:schemeClr val="tx1"/>
                </a:solidFill>
                <a:effectLst/>
                <a:latin typeface="+mn-lt"/>
                <a:ea typeface="+mn-ea"/>
                <a:cs typeface="+mn-cs"/>
              </a:rPr>
              <a:t> Policies, such as those on diversity and inclusion, communicate your company's core values.</a:t>
            </a:r>
          </a:p>
          <a:p>
            <a:r>
              <a:rPr lang="en-US" sz="1200" b="1" i="0" kern="1200">
                <a:solidFill>
                  <a:schemeClr val="tx1"/>
                </a:solidFill>
                <a:effectLst/>
                <a:latin typeface="+mn-lt"/>
                <a:ea typeface="+mn-ea"/>
                <a:cs typeface="+mn-cs"/>
              </a:rPr>
              <a:t>Promotes safety and well-being:</a:t>
            </a:r>
            <a:r>
              <a:rPr lang="en-US" sz="1200" b="0" i="0" kern="1200">
                <a:solidFill>
                  <a:schemeClr val="tx1"/>
                </a:solidFill>
                <a:effectLst/>
                <a:latin typeface="+mn-lt"/>
                <a:ea typeface="+mn-ea"/>
                <a:cs typeface="+mn-cs"/>
              </a:rPr>
              <a:t> Health and safety policies protect employees and reduce liability for the organization.</a:t>
            </a:r>
          </a:p>
          <a:p>
            <a:r>
              <a:rPr lang="en-US" sz="1200" b="1" i="0" kern="1200">
                <a:solidFill>
                  <a:schemeClr val="tx1"/>
                </a:solidFill>
                <a:effectLst/>
                <a:latin typeface="+mn-lt"/>
                <a:ea typeface="+mn-ea"/>
                <a:cs typeface="+mn-cs"/>
              </a:rPr>
              <a:t>Provides conflict resolution:</a:t>
            </a:r>
            <a:r>
              <a:rPr lang="en-US" sz="1200" b="0" i="0" kern="1200">
                <a:solidFill>
                  <a:schemeClr val="tx1"/>
                </a:solidFill>
                <a:effectLst/>
                <a:latin typeface="+mn-lt"/>
                <a:ea typeface="+mn-ea"/>
                <a:cs typeface="+mn-cs"/>
              </a:rPr>
              <a:t> Grievance procedures and open-door policies offer clear paths for employees to voice concerns, fostering a culture of respect.</a:t>
            </a:r>
          </a:p>
          <a:p>
            <a:endParaRPr lang="en-US"/>
          </a:p>
          <a:p>
            <a:r>
              <a:rPr lang="en-US" sz="1200" b="1" i="0" kern="1200">
                <a:solidFill>
                  <a:schemeClr val="tx1"/>
                </a:solidFill>
                <a:effectLst/>
                <a:latin typeface="+mn-lt"/>
                <a:ea typeface="+mn-ea"/>
                <a:cs typeface="+mn-cs"/>
              </a:rPr>
              <a:t>Boosts morale and engagement:</a:t>
            </a:r>
            <a:r>
              <a:rPr lang="en-US" sz="1200" b="0" i="0" kern="1200">
                <a:solidFill>
                  <a:schemeClr val="tx1"/>
                </a:solidFill>
                <a:effectLst/>
                <a:latin typeface="+mn-lt"/>
                <a:ea typeface="+mn-ea"/>
                <a:cs typeface="+mn-cs"/>
              </a:rPr>
              <a:t> Employees who feel valued, respected, and treated fairly are more engaged and productive.</a:t>
            </a:r>
          </a:p>
          <a:p>
            <a:r>
              <a:rPr lang="en-US" sz="1200" b="1" i="0" kern="1200">
                <a:solidFill>
                  <a:schemeClr val="tx1"/>
                </a:solidFill>
                <a:effectLst/>
                <a:latin typeface="+mn-lt"/>
                <a:ea typeface="+mn-ea"/>
                <a:cs typeface="+mn-cs"/>
              </a:rPr>
              <a:t>Reduces conflict and distractions:</a:t>
            </a:r>
            <a:r>
              <a:rPr lang="en-US" sz="1200" b="0" i="0" kern="1200">
                <a:solidFill>
                  <a:schemeClr val="tx1"/>
                </a:solidFill>
                <a:effectLst/>
                <a:latin typeface="+mn-lt"/>
                <a:ea typeface="+mn-ea"/>
                <a:cs typeface="+mn-cs"/>
              </a:rPr>
              <a:t> Clear rules minimize workplace disputes, allowing employees to focus on their work.</a:t>
            </a:r>
          </a:p>
          <a:p>
            <a:r>
              <a:rPr lang="en-US" sz="1200" b="1" i="0" kern="1200">
                <a:solidFill>
                  <a:schemeClr val="tx1"/>
                </a:solidFill>
                <a:effectLst/>
                <a:latin typeface="+mn-lt"/>
                <a:ea typeface="+mn-ea"/>
                <a:cs typeface="+mn-cs"/>
              </a:rPr>
              <a:t>Attracts and retains top talent:</a:t>
            </a:r>
            <a:r>
              <a:rPr lang="en-US" sz="1200" b="0" i="0" kern="1200">
                <a:solidFill>
                  <a:schemeClr val="tx1"/>
                </a:solidFill>
                <a:effectLst/>
                <a:latin typeface="+mn-lt"/>
                <a:ea typeface="+mn-ea"/>
                <a:cs typeface="+mn-cs"/>
              </a:rPr>
              <a:t> A fair and well-structured workplace is a key factor in attracting and keeping skilled employees.</a:t>
            </a:r>
          </a:p>
          <a:p>
            <a:endParaRPr lang="en-US"/>
          </a:p>
          <a:p>
            <a:endParaRPr lang="en-US"/>
          </a:p>
        </p:txBody>
      </p:sp>
    </p:spTree>
    <p:extLst>
      <p:ext uri="{BB962C8B-B14F-4D97-AF65-F5344CB8AC3E}">
        <p14:creationId xmlns:p14="http://schemas.microsoft.com/office/powerpoint/2010/main" val="38812188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4781557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a:solidFill>
                  <a:schemeClr val="tx1"/>
                </a:solidFill>
                <a:effectLst/>
                <a:latin typeface="+mn-lt"/>
                <a:ea typeface="+mn-ea"/>
                <a:cs typeface="+mn-cs"/>
              </a:rPr>
              <a:t>Communicates company values:</a:t>
            </a:r>
            <a:r>
              <a:rPr lang="en-US" sz="1200" b="0" i="0" kern="1200">
                <a:solidFill>
                  <a:schemeClr val="tx1"/>
                </a:solidFill>
                <a:effectLst/>
                <a:latin typeface="+mn-lt"/>
                <a:ea typeface="+mn-ea"/>
                <a:cs typeface="+mn-cs"/>
              </a:rPr>
              <a:t> The policies and procedures in an employee handbook are a direct reflection of the company's mission and core values.</a:t>
            </a:r>
          </a:p>
          <a:p>
            <a:r>
              <a:rPr lang="en-US" sz="1200" b="1" i="0" kern="1200">
                <a:solidFill>
                  <a:schemeClr val="tx1"/>
                </a:solidFill>
                <a:effectLst/>
                <a:latin typeface="+mn-lt"/>
                <a:ea typeface="+mn-ea"/>
                <a:cs typeface="+mn-cs"/>
              </a:rPr>
              <a:t>Fosters trust:</a:t>
            </a:r>
            <a:r>
              <a:rPr lang="en-US" sz="1200" b="0" i="0" kern="1200">
                <a:solidFill>
                  <a:schemeClr val="tx1"/>
                </a:solidFill>
                <a:effectLst/>
                <a:latin typeface="+mn-lt"/>
                <a:ea typeface="+mn-ea"/>
                <a:cs typeface="+mn-cs"/>
              </a:rPr>
              <a:t> Transparent and consistently enforced policies build trust between employees and management, which increases morale and employee engagement.</a:t>
            </a:r>
          </a:p>
          <a:p>
            <a:r>
              <a:rPr lang="en-US" sz="1200" b="1" i="0" kern="1200">
                <a:solidFill>
                  <a:schemeClr val="tx1"/>
                </a:solidFill>
                <a:effectLst/>
                <a:latin typeface="+mn-lt"/>
                <a:ea typeface="+mn-ea"/>
                <a:cs typeface="+mn-cs"/>
              </a:rPr>
              <a:t>Empowers employees:</a:t>
            </a:r>
            <a:r>
              <a:rPr lang="en-US" sz="1200" b="0" i="0" kern="1200">
                <a:solidFill>
                  <a:schemeClr val="tx1"/>
                </a:solidFill>
                <a:effectLst/>
                <a:latin typeface="+mn-lt"/>
                <a:ea typeface="+mn-ea"/>
                <a:cs typeface="+mn-cs"/>
              </a:rPr>
              <a:t> Clear guidelines empower employees to make confident decisions and take initiative, as they understand the company's expectations and boundaries.</a:t>
            </a:r>
          </a:p>
          <a:p>
            <a:endParaRPr lang="en-US"/>
          </a:p>
          <a:p>
            <a:r>
              <a:rPr lang="en-US" sz="1200" b="1" i="0" kern="1200">
                <a:solidFill>
                  <a:schemeClr val="tx1"/>
                </a:solidFill>
                <a:effectLst/>
                <a:latin typeface="+mn-lt"/>
                <a:ea typeface="+mn-ea"/>
                <a:cs typeface="+mn-cs"/>
              </a:rPr>
              <a:t>Sets clear expectations:</a:t>
            </a:r>
            <a:r>
              <a:rPr lang="en-US" sz="1200" b="0" i="0" kern="1200">
                <a:solidFill>
                  <a:schemeClr val="tx1"/>
                </a:solidFill>
                <a:effectLst/>
                <a:latin typeface="+mn-lt"/>
                <a:ea typeface="+mn-ea"/>
                <a:cs typeface="+mn-cs"/>
              </a:rPr>
              <a:t> Policies eliminate ambiguity, so employees know what is expected of them and what they can expect from their employer.</a:t>
            </a:r>
          </a:p>
          <a:p>
            <a:r>
              <a:rPr lang="en-US" sz="1200" b="1" i="0" kern="1200">
                <a:solidFill>
                  <a:schemeClr val="tx1"/>
                </a:solidFill>
                <a:effectLst/>
                <a:latin typeface="+mn-lt"/>
                <a:ea typeface="+mn-ea"/>
                <a:cs typeface="+mn-cs"/>
              </a:rPr>
              <a:t>Aids in conflict resolution:</a:t>
            </a:r>
            <a:r>
              <a:rPr lang="en-US" sz="1200" b="0" i="0" kern="1200">
                <a:solidFill>
                  <a:schemeClr val="tx1"/>
                </a:solidFill>
                <a:effectLst/>
                <a:latin typeface="+mn-lt"/>
                <a:ea typeface="+mn-ea"/>
                <a:cs typeface="+mn-cs"/>
              </a:rPr>
              <a:t> Clearly documented procedures provide a structured, internal process for resolving conflicts and addressing grievances before they escalate.</a:t>
            </a:r>
          </a:p>
          <a:p>
            <a:r>
              <a:rPr lang="en-US" sz="1200" b="1" i="0" kern="1200">
                <a:solidFill>
                  <a:schemeClr val="tx1"/>
                </a:solidFill>
                <a:effectLst/>
                <a:latin typeface="+mn-lt"/>
                <a:ea typeface="+mn-ea"/>
                <a:cs typeface="+mn-cs"/>
              </a:rPr>
              <a:t>Boosts satisfaction and retention:</a:t>
            </a:r>
            <a:r>
              <a:rPr lang="en-US" sz="1200" b="0" i="0" kern="1200">
                <a:solidFill>
                  <a:schemeClr val="tx1"/>
                </a:solidFill>
                <a:effectLst/>
                <a:latin typeface="+mn-lt"/>
                <a:ea typeface="+mn-ea"/>
                <a:cs typeface="+mn-cs"/>
              </a:rPr>
              <a:t> A fair, consistent, and safe workplace, underpinned by sound policies, leads to higher job satisfaction and lower employee turnover.</a:t>
            </a:r>
          </a:p>
          <a:p>
            <a:endParaRPr lang="en-US"/>
          </a:p>
        </p:txBody>
      </p:sp>
    </p:spTree>
    <p:extLst>
      <p:ext uri="{BB962C8B-B14F-4D97-AF65-F5344CB8AC3E}">
        <p14:creationId xmlns:p14="http://schemas.microsoft.com/office/powerpoint/2010/main" val="30253692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83EAD2-697A-4471-F907-6BDFB172BF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A17FA02-EEED-1837-825E-8ED3EEC46EA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3544229-EBA2-DC89-BB1C-30D35E3421C5}"/>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1146873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C1AC85-2B8F-FF85-8703-BFA94EC5505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A1649D4-A44D-ABBC-AE06-FE7B7DACD56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757CB63-ABCB-6F12-A792-DAC2147227CD}"/>
              </a:ext>
            </a:extLst>
          </p:cNvPr>
          <p:cNvSpPr>
            <a:spLocks noGrp="1"/>
          </p:cNvSpPr>
          <p:nvPr>
            <p:ph type="dt" sz="half" idx="10"/>
          </p:nvPr>
        </p:nvSpPr>
        <p:spPr/>
        <p:txBody>
          <a:bodyPr/>
          <a:lstStyle/>
          <a:p>
            <a:fld id="{2E2B1892-FC5D-4C16-A2AE-16334152B676}" type="datetimeFigureOut">
              <a:rPr lang="en-US" smtClean="0"/>
              <a:t>10/1/2025</a:t>
            </a:fld>
            <a:endParaRPr lang="en-US"/>
          </a:p>
        </p:txBody>
      </p:sp>
      <p:sp>
        <p:nvSpPr>
          <p:cNvPr id="5" name="Footer Placeholder 4">
            <a:extLst>
              <a:ext uri="{FF2B5EF4-FFF2-40B4-BE49-F238E27FC236}">
                <a16:creationId xmlns:a16="http://schemas.microsoft.com/office/drawing/2014/main" id="{E719EE59-3CF0-AD43-783F-175E83D63D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7786C9-BFF8-A274-1A6E-EE438187A960}"/>
              </a:ext>
            </a:extLst>
          </p:cNvPr>
          <p:cNvSpPr>
            <a:spLocks noGrp="1"/>
          </p:cNvSpPr>
          <p:nvPr>
            <p:ph type="sldNum" sz="quarter" idx="12"/>
          </p:nvPr>
        </p:nvSpPr>
        <p:spPr/>
        <p:txBody>
          <a:bodyPr/>
          <a:lstStyle/>
          <a:p>
            <a:fld id="{5BB9A6DB-1EEA-47EB-87F9-6A301E1EB5CF}" type="slidenum">
              <a:rPr lang="en-US" smtClean="0"/>
              <a:t>‹#›</a:t>
            </a:fld>
            <a:endParaRPr lang="en-US"/>
          </a:p>
        </p:txBody>
      </p:sp>
    </p:spTree>
    <p:extLst>
      <p:ext uri="{BB962C8B-B14F-4D97-AF65-F5344CB8AC3E}">
        <p14:creationId xmlns:p14="http://schemas.microsoft.com/office/powerpoint/2010/main" val="68421172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D3A64-6821-2A6C-C534-7A72E199861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D61DCEC-342A-4BB3-080F-AEBF0CC604A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171B3D9-7ACB-4D7E-7656-492BA6857C8F}"/>
              </a:ext>
            </a:extLst>
          </p:cNvPr>
          <p:cNvSpPr>
            <a:spLocks noGrp="1"/>
          </p:cNvSpPr>
          <p:nvPr>
            <p:ph type="dt" sz="half" idx="10"/>
          </p:nvPr>
        </p:nvSpPr>
        <p:spPr/>
        <p:txBody>
          <a:bodyPr/>
          <a:lstStyle/>
          <a:p>
            <a:fld id="{2E2B1892-FC5D-4C16-A2AE-16334152B676}" type="datetimeFigureOut">
              <a:rPr lang="en-US" smtClean="0"/>
              <a:t>10/1/2025</a:t>
            </a:fld>
            <a:endParaRPr lang="en-US"/>
          </a:p>
        </p:txBody>
      </p:sp>
      <p:sp>
        <p:nvSpPr>
          <p:cNvPr id="5" name="Footer Placeholder 4">
            <a:extLst>
              <a:ext uri="{FF2B5EF4-FFF2-40B4-BE49-F238E27FC236}">
                <a16:creationId xmlns:a16="http://schemas.microsoft.com/office/drawing/2014/main" id="{32D9B816-55CA-DF52-582A-B2AB4C27E0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1432EC-5287-BBB2-A7DF-E7CD640AD6B1}"/>
              </a:ext>
            </a:extLst>
          </p:cNvPr>
          <p:cNvSpPr>
            <a:spLocks noGrp="1"/>
          </p:cNvSpPr>
          <p:nvPr>
            <p:ph type="sldNum" sz="quarter" idx="12"/>
          </p:nvPr>
        </p:nvSpPr>
        <p:spPr/>
        <p:txBody>
          <a:bodyPr/>
          <a:lstStyle/>
          <a:p>
            <a:fld id="{5BB9A6DB-1EEA-47EB-87F9-6A301E1EB5CF}" type="slidenum">
              <a:rPr lang="en-US" smtClean="0"/>
              <a:t>‹#›</a:t>
            </a:fld>
            <a:endParaRPr lang="en-US"/>
          </a:p>
        </p:txBody>
      </p:sp>
    </p:spTree>
    <p:extLst>
      <p:ext uri="{BB962C8B-B14F-4D97-AF65-F5344CB8AC3E}">
        <p14:creationId xmlns:p14="http://schemas.microsoft.com/office/powerpoint/2010/main" val="27097862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03B4217-70F3-08A1-E036-E0C85D6F4C9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CD9FC7E-E150-22CC-7E7D-0885EA290AA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D549F5C-0165-00D4-1517-7FD8FA79148C}"/>
              </a:ext>
            </a:extLst>
          </p:cNvPr>
          <p:cNvSpPr>
            <a:spLocks noGrp="1"/>
          </p:cNvSpPr>
          <p:nvPr>
            <p:ph type="dt" sz="half" idx="10"/>
          </p:nvPr>
        </p:nvSpPr>
        <p:spPr/>
        <p:txBody>
          <a:bodyPr/>
          <a:lstStyle/>
          <a:p>
            <a:fld id="{2E2B1892-FC5D-4C16-A2AE-16334152B676}" type="datetimeFigureOut">
              <a:rPr lang="en-US" smtClean="0"/>
              <a:t>10/1/2025</a:t>
            </a:fld>
            <a:endParaRPr lang="en-US"/>
          </a:p>
        </p:txBody>
      </p:sp>
      <p:sp>
        <p:nvSpPr>
          <p:cNvPr id="5" name="Footer Placeholder 4">
            <a:extLst>
              <a:ext uri="{FF2B5EF4-FFF2-40B4-BE49-F238E27FC236}">
                <a16:creationId xmlns:a16="http://schemas.microsoft.com/office/drawing/2014/main" id="{AA4C6E16-F239-E801-FB3A-462057AE639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DBB5B90-526F-A460-E1B9-0890D4FCFF46}"/>
              </a:ext>
            </a:extLst>
          </p:cNvPr>
          <p:cNvSpPr>
            <a:spLocks noGrp="1"/>
          </p:cNvSpPr>
          <p:nvPr>
            <p:ph type="sldNum" sz="quarter" idx="12"/>
          </p:nvPr>
        </p:nvSpPr>
        <p:spPr/>
        <p:txBody>
          <a:bodyPr/>
          <a:lstStyle/>
          <a:p>
            <a:fld id="{5BB9A6DB-1EEA-47EB-87F9-6A301E1EB5CF}" type="slidenum">
              <a:rPr lang="en-US" smtClean="0"/>
              <a:t>‹#›</a:t>
            </a:fld>
            <a:endParaRPr lang="en-US"/>
          </a:p>
        </p:txBody>
      </p:sp>
    </p:spTree>
    <p:extLst>
      <p:ext uri="{BB962C8B-B14F-4D97-AF65-F5344CB8AC3E}">
        <p14:creationId xmlns:p14="http://schemas.microsoft.com/office/powerpoint/2010/main" val="12272673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02EF8E-7859-CA7C-9738-14BC5E5ED3D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481773E-0143-F6D5-BF4F-551BFE73D7A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44A3C2-FF08-538E-1904-A2B528A39D07}"/>
              </a:ext>
            </a:extLst>
          </p:cNvPr>
          <p:cNvSpPr>
            <a:spLocks noGrp="1"/>
          </p:cNvSpPr>
          <p:nvPr>
            <p:ph type="dt" sz="half" idx="10"/>
          </p:nvPr>
        </p:nvSpPr>
        <p:spPr/>
        <p:txBody>
          <a:bodyPr/>
          <a:lstStyle/>
          <a:p>
            <a:fld id="{2E2B1892-FC5D-4C16-A2AE-16334152B676}" type="datetimeFigureOut">
              <a:rPr lang="en-US" smtClean="0"/>
              <a:t>10/1/2025</a:t>
            </a:fld>
            <a:endParaRPr lang="en-US"/>
          </a:p>
        </p:txBody>
      </p:sp>
      <p:sp>
        <p:nvSpPr>
          <p:cNvPr id="5" name="Footer Placeholder 4">
            <a:extLst>
              <a:ext uri="{FF2B5EF4-FFF2-40B4-BE49-F238E27FC236}">
                <a16:creationId xmlns:a16="http://schemas.microsoft.com/office/drawing/2014/main" id="{C9617D6E-0F21-B71B-324C-6D1BCCC344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7C6DBF-251D-3657-26F5-C8E9596867B5}"/>
              </a:ext>
            </a:extLst>
          </p:cNvPr>
          <p:cNvSpPr>
            <a:spLocks noGrp="1"/>
          </p:cNvSpPr>
          <p:nvPr>
            <p:ph type="sldNum" sz="quarter" idx="12"/>
          </p:nvPr>
        </p:nvSpPr>
        <p:spPr/>
        <p:txBody>
          <a:bodyPr/>
          <a:lstStyle/>
          <a:p>
            <a:fld id="{5BB9A6DB-1EEA-47EB-87F9-6A301E1EB5CF}" type="slidenum">
              <a:rPr lang="en-US" smtClean="0"/>
              <a:t>‹#›</a:t>
            </a:fld>
            <a:endParaRPr lang="en-US"/>
          </a:p>
        </p:txBody>
      </p:sp>
    </p:spTree>
    <p:extLst>
      <p:ext uri="{BB962C8B-B14F-4D97-AF65-F5344CB8AC3E}">
        <p14:creationId xmlns:p14="http://schemas.microsoft.com/office/powerpoint/2010/main" val="4626152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51ECF6-BC4E-CF96-F9A1-864603E9508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D5CEAD2-5494-5D1A-DCCB-9C8FC641CEC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F603C3F-05A1-C92A-6F98-5895385BFEAF}"/>
              </a:ext>
            </a:extLst>
          </p:cNvPr>
          <p:cNvSpPr>
            <a:spLocks noGrp="1"/>
          </p:cNvSpPr>
          <p:nvPr>
            <p:ph type="dt" sz="half" idx="10"/>
          </p:nvPr>
        </p:nvSpPr>
        <p:spPr/>
        <p:txBody>
          <a:bodyPr/>
          <a:lstStyle/>
          <a:p>
            <a:fld id="{2E2B1892-FC5D-4C16-A2AE-16334152B676}" type="datetimeFigureOut">
              <a:rPr lang="en-US" smtClean="0"/>
              <a:t>10/1/2025</a:t>
            </a:fld>
            <a:endParaRPr lang="en-US"/>
          </a:p>
        </p:txBody>
      </p:sp>
      <p:sp>
        <p:nvSpPr>
          <p:cNvPr id="5" name="Footer Placeholder 4">
            <a:extLst>
              <a:ext uri="{FF2B5EF4-FFF2-40B4-BE49-F238E27FC236}">
                <a16:creationId xmlns:a16="http://schemas.microsoft.com/office/drawing/2014/main" id="{F2B38236-A057-BD31-5E4A-D83F522E2B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10C91A4-92D3-8345-ADF7-1F147772AE93}"/>
              </a:ext>
            </a:extLst>
          </p:cNvPr>
          <p:cNvSpPr>
            <a:spLocks noGrp="1"/>
          </p:cNvSpPr>
          <p:nvPr>
            <p:ph type="sldNum" sz="quarter" idx="12"/>
          </p:nvPr>
        </p:nvSpPr>
        <p:spPr/>
        <p:txBody>
          <a:bodyPr/>
          <a:lstStyle/>
          <a:p>
            <a:fld id="{5BB9A6DB-1EEA-47EB-87F9-6A301E1EB5CF}" type="slidenum">
              <a:rPr lang="en-US" smtClean="0"/>
              <a:t>‹#›</a:t>
            </a:fld>
            <a:endParaRPr lang="en-US"/>
          </a:p>
        </p:txBody>
      </p:sp>
    </p:spTree>
    <p:extLst>
      <p:ext uri="{BB962C8B-B14F-4D97-AF65-F5344CB8AC3E}">
        <p14:creationId xmlns:p14="http://schemas.microsoft.com/office/powerpoint/2010/main" val="18593732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933E19-6F16-0377-51D3-C7805A1E34E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CA3E41D-39A0-C128-CA82-E529B349C81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4BA0A1E-B714-7A76-7A86-54428CD1179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C981654-7BE4-7C84-A0A3-80B09A57F658}"/>
              </a:ext>
            </a:extLst>
          </p:cNvPr>
          <p:cNvSpPr>
            <a:spLocks noGrp="1"/>
          </p:cNvSpPr>
          <p:nvPr>
            <p:ph type="dt" sz="half" idx="10"/>
          </p:nvPr>
        </p:nvSpPr>
        <p:spPr/>
        <p:txBody>
          <a:bodyPr/>
          <a:lstStyle/>
          <a:p>
            <a:fld id="{2E2B1892-FC5D-4C16-A2AE-16334152B676}" type="datetimeFigureOut">
              <a:rPr lang="en-US" smtClean="0"/>
              <a:t>10/1/2025</a:t>
            </a:fld>
            <a:endParaRPr lang="en-US"/>
          </a:p>
        </p:txBody>
      </p:sp>
      <p:sp>
        <p:nvSpPr>
          <p:cNvPr id="6" name="Footer Placeholder 5">
            <a:extLst>
              <a:ext uri="{FF2B5EF4-FFF2-40B4-BE49-F238E27FC236}">
                <a16:creationId xmlns:a16="http://schemas.microsoft.com/office/drawing/2014/main" id="{6A6553B2-608C-849F-C696-52D765FE6DC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B059653-A4B2-5818-0CA4-48D0133BD1B7}"/>
              </a:ext>
            </a:extLst>
          </p:cNvPr>
          <p:cNvSpPr>
            <a:spLocks noGrp="1"/>
          </p:cNvSpPr>
          <p:nvPr>
            <p:ph type="sldNum" sz="quarter" idx="12"/>
          </p:nvPr>
        </p:nvSpPr>
        <p:spPr/>
        <p:txBody>
          <a:bodyPr/>
          <a:lstStyle/>
          <a:p>
            <a:fld id="{5BB9A6DB-1EEA-47EB-87F9-6A301E1EB5CF}" type="slidenum">
              <a:rPr lang="en-US" smtClean="0"/>
              <a:t>‹#›</a:t>
            </a:fld>
            <a:endParaRPr lang="en-US"/>
          </a:p>
        </p:txBody>
      </p:sp>
    </p:spTree>
    <p:extLst>
      <p:ext uri="{BB962C8B-B14F-4D97-AF65-F5344CB8AC3E}">
        <p14:creationId xmlns:p14="http://schemas.microsoft.com/office/powerpoint/2010/main" val="6070712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80B421-8610-9263-DC33-E1E124BB9F6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877EA03-899F-4AA9-C64F-6A11FA020B3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B455BA0-3F35-ED54-3410-99F143E5688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A4C0C09-2B89-FF57-5C43-C2D25FBA64B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EB5F3D4-0DA1-59DB-34BC-9A461C07AFC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8AF3B45-9568-E7D4-AE62-F07A01132951}"/>
              </a:ext>
            </a:extLst>
          </p:cNvPr>
          <p:cNvSpPr>
            <a:spLocks noGrp="1"/>
          </p:cNvSpPr>
          <p:nvPr>
            <p:ph type="dt" sz="half" idx="10"/>
          </p:nvPr>
        </p:nvSpPr>
        <p:spPr/>
        <p:txBody>
          <a:bodyPr/>
          <a:lstStyle/>
          <a:p>
            <a:fld id="{2E2B1892-FC5D-4C16-A2AE-16334152B676}" type="datetimeFigureOut">
              <a:rPr lang="en-US" smtClean="0"/>
              <a:t>10/1/2025</a:t>
            </a:fld>
            <a:endParaRPr lang="en-US"/>
          </a:p>
        </p:txBody>
      </p:sp>
      <p:sp>
        <p:nvSpPr>
          <p:cNvPr id="8" name="Footer Placeholder 7">
            <a:extLst>
              <a:ext uri="{FF2B5EF4-FFF2-40B4-BE49-F238E27FC236}">
                <a16:creationId xmlns:a16="http://schemas.microsoft.com/office/drawing/2014/main" id="{0DB7BDB9-FFDC-9EB9-37B5-31294E4A14F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A95AC30-BEBE-1E8D-3066-748A97FF7769}"/>
              </a:ext>
            </a:extLst>
          </p:cNvPr>
          <p:cNvSpPr>
            <a:spLocks noGrp="1"/>
          </p:cNvSpPr>
          <p:nvPr>
            <p:ph type="sldNum" sz="quarter" idx="12"/>
          </p:nvPr>
        </p:nvSpPr>
        <p:spPr/>
        <p:txBody>
          <a:bodyPr/>
          <a:lstStyle/>
          <a:p>
            <a:fld id="{5BB9A6DB-1EEA-47EB-87F9-6A301E1EB5CF}" type="slidenum">
              <a:rPr lang="en-US" smtClean="0"/>
              <a:t>‹#›</a:t>
            </a:fld>
            <a:endParaRPr lang="en-US"/>
          </a:p>
        </p:txBody>
      </p:sp>
    </p:spTree>
    <p:extLst>
      <p:ext uri="{BB962C8B-B14F-4D97-AF65-F5344CB8AC3E}">
        <p14:creationId xmlns:p14="http://schemas.microsoft.com/office/powerpoint/2010/main" val="11712372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E23262-9E3A-33D8-2BB1-842C49C2D82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3858572-4CEE-FD17-1774-8A88C79DA02B}"/>
              </a:ext>
            </a:extLst>
          </p:cNvPr>
          <p:cNvSpPr>
            <a:spLocks noGrp="1"/>
          </p:cNvSpPr>
          <p:nvPr>
            <p:ph type="dt" sz="half" idx="10"/>
          </p:nvPr>
        </p:nvSpPr>
        <p:spPr/>
        <p:txBody>
          <a:bodyPr/>
          <a:lstStyle/>
          <a:p>
            <a:fld id="{2E2B1892-FC5D-4C16-A2AE-16334152B676}" type="datetimeFigureOut">
              <a:rPr lang="en-US" smtClean="0"/>
              <a:t>10/1/2025</a:t>
            </a:fld>
            <a:endParaRPr lang="en-US"/>
          </a:p>
        </p:txBody>
      </p:sp>
      <p:sp>
        <p:nvSpPr>
          <p:cNvPr id="4" name="Footer Placeholder 3">
            <a:extLst>
              <a:ext uri="{FF2B5EF4-FFF2-40B4-BE49-F238E27FC236}">
                <a16:creationId xmlns:a16="http://schemas.microsoft.com/office/drawing/2014/main" id="{76BA8792-61C5-4A00-C146-8DD24015A77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9B2C409-CED8-71EB-D5FD-547D6A72D6E1}"/>
              </a:ext>
            </a:extLst>
          </p:cNvPr>
          <p:cNvSpPr>
            <a:spLocks noGrp="1"/>
          </p:cNvSpPr>
          <p:nvPr>
            <p:ph type="sldNum" sz="quarter" idx="12"/>
          </p:nvPr>
        </p:nvSpPr>
        <p:spPr/>
        <p:txBody>
          <a:bodyPr/>
          <a:lstStyle/>
          <a:p>
            <a:fld id="{5BB9A6DB-1EEA-47EB-87F9-6A301E1EB5CF}" type="slidenum">
              <a:rPr lang="en-US" smtClean="0"/>
              <a:t>‹#›</a:t>
            </a:fld>
            <a:endParaRPr lang="en-US"/>
          </a:p>
        </p:txBody>
      </p:sp>
    </p:spTree>
    <p:extLst>
      <p:ext uri="{BB962C8B-B14F-4D97-AF65-F5344CB8AC3E}">
        <p14:creationId xmlns:p14="http://schemas.microsoft.com/office/powerpoint/2010/main" val="3456068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94ABBB9-ADF7-8274-7910-5F57794404DA}"/>
              </a:ext>
            </a:extLst>
          </p:cNvPr>
          <p:cNvSpPr>
            <a:spLocks noGrp="1"/>
          </p:cNvSpPr>
          <p:nvPr>
            <p:ph type="dt" sz="half" idx="10"/>
          </p:nvPr>
        </p:nvSpPr>
        <p:spPr/>
        <p:txBody>
          <a:bodyPr/>
          <a:lstStyle/>
          <a:p>
            <a:fld id="{2E2B1892-FC5D-4C16-A2AE-16334152B676}" type="datetimeFigureOut">
              <a:rPr lang="en-US" smtClean="0"/>
              <a:t>10/1/2025</a:t>
            </a:fld>
            <a:endParaRPr lang="en-US"/>
          </a:p>
        </p:txBody>
      </p:sp>
      <p:sp>
        <p:nvSpPr>
          <p:cNvPr id="3" name="Footer Placeholder 2">
            <a:extLst>
              <a:ext uri="{FF2B5EF4-FFF2-40B4-BE49-F238E27FC236}">
                <a16:creationId xmlns:a16="http://schemas.microsoft.com/office/drawing/2014/main" id="{A560871F-9526-5B38-B3B9-F8218D8F753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7389E64-C5F1-691C-1A70-05AFD8EDEB55}"/>
              </a:ext>
            </a:extLst>
          </p:cNvPr>
          <p:cNvSpPr>
            <a:spLocks noGrp="1"/>
          </p:cNvSpPr>
          <p:nvPr>
            <p:ph type="sldNum" sz="quarter" idx="12"/>
          </p:nvPr>
        </p:nvSpPr>
        <p:spPr/>
        <p:txBody>
          <a:bodyPr/>
          <a:lstStyle/>
          <a:p>
            <a:fld id="{5BB9A6DB-1EEA-47EB-87F9-6A301E1EB5CF}" type="slidenum">
              <a:rPr lang="en-US" smtClean="0"/>
              <a:t>‹#›</a:t>
            </a:fld>
            <a:endParaRPr lang="en-US"/>
          </a:p>
        </p:txBody>
      </p:sp>
    </p:spTree>
    <p:extLst>
      <p:ext uri="{BB962C8B-B14F-4D97-AF65-F5344CB8AC3E}">
        <p14:creationId xmlns:p14="http://schemas.microsoft.com/office/powerpoint/2010/main" val="196953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6DE2D8-8AB2-7D3A-0D4A-76ECBE94FFD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2B8076D-E0F5-A90E-B4FA-432E8B672E4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4CCF37D-4C3D-45A5-472C-8D50135BFD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AAE066-07C4-BBC1-3CA2-14F57327A016}"/>
              </a:ext>
            </a:extLst>
          </p:cNvPr>
          <p:cNvSpPr>
            <a:spLocks noGrp="1"/>
          </p:cNvSpPr>
          <p:nvPr>
            <p:ph type="dt" sz="half" idx="10"/>
          </p:nvPr>
        </p:nvSpPr>
        <p:spPr/>
        <p:txBody>
          <a:bodyPr/>
          <a:lstStyle/>
          <a:p>
            <a:fld id="{2E2B1892-FC5D-4C16-A2AE-16334152B676}" type="datetimeFigureOut">
              <a:rPr lang="en-US" smtClean="0"/>
              <a:t>10/1/2025</a:t>
            </a:fld>
            <a:endParaRPr lang="en-US"/>
          </a:p>
        </p:txBody>
      </p:sp>
      <p:sp>
        <p:nvSpPr>
          <p:cNvPr id="6" name="Footer Placeholder 5">
            <a:extLst>
              <a:ext uri="{FF2B5EF4-FFF2-40B4-BE49-F238E27FC236}">
                <a16:creationId xmlns:a16="http://schemas.microsoft.com/office/drawing/2014/main" id="{C4ECED24-F6B3-2301-5988-5ACBE62C4B7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A8F1B6F-F19B-6A2F-98BB-779BBAD858B5}"/>
              </a:ext>
            </a:extLst>
          </p:cNvPr>
          <p:cNvSpPr>
            <a:spLocks noGrp="1"/>
          </p:cNvSpPr>
          <p:nvPr>
            <p:ph type="sldNum" sz="quarter" idx="12"/>
          </p:nvPr>
        </p:nvSpPr>
        <p:spPr/>
        <p:txBody>
          <a:bodyPr/>
          <a:lstStyle/>
          <a:p>
            <a:fld id="{5BB9A6DB-1EEA-47EB-87F9-6A301E1EB5CF}" type="slidenum">
              <a:rPr lang="en-US" smtClean="0"/>
              <a:t>‹#›</a:t>
            </a:fld>
            <a:endParaRPr lang="en-US"/>
          </a:p>
        </p:txBody>
      </p:sp>
    </p:spTree>
    <p:extLst>
      <p:ext uri="{BB962C8B-B14F-4D97-AF65-F5344CB8AC3E}">
        <p14:creationId xmlns:p14="http://schemas.microsoft.com/office/powerpoint/2010/main" val="33714474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BC7034-5B1C-166C-BFF5-E0449618C03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EFEEFC2-F78B-987C-0EA7-D27ADB9A4C1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B168DA6-3050-3A40-2404-C647EEC375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70EB370-1E29-790E-E329-FFD11DE3C189}"/>
              </a:ext>
            </a:extLst>
          </p:cNvPr>
          <p:cNvSpPr>
            <a:spLocks noGrp="1"/>
          </p:cNvSpPr>
          <p:nvPr>
            <p:ph type="dt" sz="half" idx="10"/>
          </p:nvPr>
        </p:nvSpPr>
        <p:spPr/>
        <p:txBody>
          <a:bodyPr/>
          <a:lstStyle/>
          <a:p>
            <a:fld id="{2E2B1892-FC5D-4C16-A2AE-16334152B676}" type="datetimeFigureOut">
              <a:rPr lang="en-US" smtClean="0"/>
              <a:t>10/1/2025</a:t>
            </a:fld>
            <a:endParaRPr lang="en-US"/>
          </a:p>
        </p:txBody>
      </p:sp>
      <p:sp>
        <p:nvSpPr>
          <p:cNvPr id="6" name="Footer Placeholder 5">
            <a:extLst>
              <a:ext uri="{FF2B5EF4-FFF2-40B4-BE49-F238E27FC236}">
                <a16:creationId xmlns:a16="http://schemas.microsoft.com/office/drawing/2014/main" id="{CFED3C0E-B07F-D9D2-FAD3-85A1C74BF52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D4276A6-EBD7-4F9B-80BC-39B6942A2585}"/>
              </a:ext>
            </a:extLst>
          </p:cNvPr>
          <p:cNvSpPr>
            <a:spLocks noGrp="1"/>
          </p:cNvSpPr>
          <p:nvPr>
            <p:ph type="sldNum" sz="quarter" idx="12"/>
          </p:nvPr>
        </p:nvSpPr>
        <p:spPr/>
        <p:txBody>
          <a:bodyPr/>
          <a:lstStyle/>
          <a:p>
            <a:fld id="{5BB9A6DB-1EEA-47EB-87F9-6A301E1EB5CF}" type="slidenum">
              <a:rPr lang="en-US" smtClean="0"/>
              <a:t>‹#›</a:t>
            </a:fld>
            <a:endParaRPr lang="en-US"/>
          </a:p>
        </p:txBody>
      </p:sp>
    </p:spTree>
    <p:extLst>
      <p:ext uri="{BB962C8B-B14F-4D97-AF65-F5344CB8AC3E}">
        <p14:creationId xmlns:p14="http://schemas.microsoft.com/office/powerpoint/2010/main" val="25852809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714E19B-A5D0-A000-D479-A5997AC6A9C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0D6D1EC-0FA7-DC6A-B34E-C21B7D47310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D86E9D-B2C8-2928-6068-449A5F2BCAE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2B1892-FC5D-4C16-A2AE-16334152B676}" type="datetimeFigureOut">
              <a:rPr lang="en-US" smtClean="0"/>
              <a:t>10/1/2025</a:t>
            </a:fld>
            <a:endParaRPr lang="en-US"/>
          </a:p>
        </p:txBody>
      </p:sp>
      <p:sp>
        <p:nvSpPr>
          <p:cNvPr id="5" name="Footer Placeholder 4">
            <a:extLst>
              <a:ext uri="{FF2B5EF4-FFF2-40B4-BE49-F238E27FC236}">
                <a16:creationId xmlns:a16="http://schemas.microsoft.com/office/drawing/2014/main" id="{46DECC7D-12D8-EB16-12C7-54760B0F95E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848E82E-49AB-7DBB-5B9D-D81DC43849F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B9A6DB-1EEA-47EB-87F9-6A301E1EB5CF}" type="slidenum">
              <a:rPr lang="en-US" smtClean="0"/>
              <a:t>‹#›</a:t>
            </a:fld>
            <a:endParaRPr lang="en-US"/>
          </a:p>
        </p:txBody>
      </p:sp>
    </p:spTree>
    <p:extLst>
      <p:ext uri="{BB962C8B-B14F-4D97-AF65-F5344CB8AC3E}">
        <p14:creationId xmlns:p14="http://schemas.microsoft.com/office/powerpoint/2010/main" val="17721055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12.xml.rels><?xml version="1.0" encoding="UTF-8" standalone="yes"?>
<Relationships xmlns="http://schemas.openxmlformats.org/package/2006/relationships"><Relationship Id="rId8" Type="http://schemas.microsoft.com/office/2007/relationships/hdphoto" Target="../media/hdphoto1.wdp"/><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7.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Half Frame 20">
            <a:extLst>
              <a:ext uri="{FF2B5EF4-FFF2-40B4-BE49-F238E27FC236}">
                <a16:creationId xmlns:a16="http://schemas.microsoft.com/office/drawing/2014/main" id="{636D5202-E52B-04DA-780D-D6C9BFD3F335}"/>
              </a:ext>
            </a:extLst>
          </p:cNvPr>
          <p:cNvSpPr/>
          <p:nvPr/>
        </p:nvSpPr>
        <p:spPr>
          <a:xfrm rot="5400000">
            <a:off x="8849274" y="1795854"/>
            <a:ext cx="4697004" cy="1533388"/>
          </a:xfrm>
          <a:prstGeom prst="halfFrame">
            <a:avLst>
              <a:gd name="adj1" fmla="val 1075"/>
              <a:gd name="adj2" fmla="val 905"/>
            </a:avLst>
          </a:prstGeom>
          <a:solidFill>
            <a:srgbClr val="C9082A"/>
          </a:solidFill>
          <a:ln>
            <a:solidFill>
              <a:srgbClr val="C9082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7" name="Group 6">
            <a:extLst>
              <a:ext uri="{FF2B5EF4-FFF2-40B4-BE49-F238E27FC236}">
                <a16:creationId xmlns:a16="http://schemas.microsoft.com/office/drawing/2014/main" id="{B03341B2-6E1C-BD7E-B25D-D9F9AB8CB9C0}"/>
              </a:ext>
            </a:extLst>
          </p:cNvPr>
          <p:cNvGrpSpPr/>
          <p:nvPr/>
        </p:nvGrpSpPr>
        <p:grpSpPr>
          <a:xfrm>
            <a:off x="155173" y="2928134"/>
            <a:ext cx="1717963" cy="3780343"/>
            <a:chOff x="155173" y="2928134"/>
            <a:chExt cx="1717963" cy="3780343"/>
          </a:xfrm>
        </p:grpSpPr>
        <p:sp>
          <p:nvSpPr>
            <p:cNvPr id="15" name="Half Frame 14">
              <a:extLst>
                <a:ext uri="{FF2B5EF4-FFF2-40B4-BE49-F238E27FC236}">
                  <a16:creationId xmlns:a16="http://schemas.microsoft.com/office/drawing/2014/main" id="{08AB3ADF-07B8-EAC3-9E0A-9AFD4F87F3E8}"/>
                </a:ext>
              </a:extLst>
            </p:cNvPr>
            <p:cNvSpPr/>
            <p:nvPr/>
          </p:nvSpPr>
          <p:spPr>
            <a:xfrm rot="16200000">
              <a:off x="-876016" y="3959324"/>
              <a:ext cx="3780342" cy="1717963"/>
            </a:xfrm>
            <a:prstGeom prst="halfFrame">
              <a:avLst>
                <a:gd name="adj1" fmla="val 1075"/>
                <a:gd name="adj2" fmla="val 905"/>
              </a:avLst>
            </a:prstGeom>
            <a:solidFill>
              <a:srgbClr val="A70D2A"/>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9" name="Half Frame 18">
              <a:extLst>
                <a:ext uri="{FF2B5EF4-FFF2-40B4-BE49-F238E27FC236}">
                  <a16:creationId xmlns:a16="http://schemas.microsoft.com/office/drawing/2014/main" id="{42DCDE8E-8AA8-3983-4C04-C54A9A8F5174}"/>
                </a:ext>
              </a:extLst>
            </p:cNvPr>
            <p:cNvSpPr/>
            <p:nvPr/>
          </p:nvSpPr>
          <p:spPr>
            <a:xfrm rot="16200000">
              <a:off x="-862831" y="4018496"/>
              <a:ext cx="3714111" cy="1533388"/>
            </a:xfrm>
            <a:prstGeom prst="halfFrame">
              <a:avLst>
                <a:gd name="adj1" fmla="val 1075"/>
                <a:gd name="adj2" fmla="val 905"/>
              </a:avLst>
            </a:prstGeom>
            <a:solidFill>
              <a:srgbClr val="C9082A"/>
            </a:solidFill>
            <a:ln>
              <a:solidFill>
                <a:srgbClr val="C9082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18" name="Half Frame 17">
            <a:extLst>
              <a:ext uri="{FF2B5EF4-FFF2-40B4-BE49-F238E27FC236}">
                <a16:creationId xmlns:a16="http://schemas.microsoft.com/office/drawing/2014/main" id="{3E716094-4F83-8B25-651C-FBDDBA3BCF1E}"/>
              </a:ext>
            </a:extLst>
          </p:cNvPr>
          <p:cNvSpPr/>
          <p:nvPr/>
        </p:nvSpPr>
        <p:spPr>
          <a:xfrm rot="5400000">
            <a:off x="8874534" y="1598047"/>
            <a:ext cx="4608853" cy="1715730"/>
          </a:xfrm>
          <a:prstGeom prst="halfFrame">
            <a:avLst>
              <a:gd name="adj1" fmla="val 1075"/>
              <a:gd name="adj2" fmla="val 905"/>
            </a:avLst>
          </a:prstGeom>
          <a:solidFill>
            <a:srgbClr val="A70D2A"/>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9C8DEC64-7492-A843-9454-BC821AEE5284}"/>
              </a:ext>
            </a:extLst>
          </p:cNvPr>
          <p:cNvSpPr>
            <a:spLocks noGrp="1"/>
          </p:cNvSpPr>
          <p:nvPr>
            <p:ph type="ctrTitle"/>
          </p:nvPr>
        </p:nvSpPr>
        <p:spPr>
          <a:xfrm>
            <a:off x="1524000" y="2620417"/>
            <a:ext cx="9144000" cy="1617166"/>
          </a:xfrm>
        </p:spPr>
        <p:txBody>
          <a:bodyPr>
            <a:normAutofit/>
          </a:bodyPr>
          <a:lstStyle/>
          <a:p>
            <a:r>
              <a:rPr lang="en-US" sz="5400">
                <a:solidFill>
                  <a:srgbClr val="C9082A"/>
                </a:solidFill>
                <a:latin typeface="Arial Nova" panose="020B0504020202020204" pitchFamily="34" charset="0"/>
                <a:ea typeface="Gulim" panose="020B0503020000020004" pitchFamily="34" charset="-127"/>
                <a:cs typeface="Arial" panose="020B0604020202020204" pitchFamily="34" charset="0"/>
              </a:rPr>
              <a:t>Leave &amp; Attendance Policy Application Workshop</a:t>
            </a:r>
          </a:p>
        </p:txBody>
      </p:sp>
      <p:sp>
        <p:nvSpPr>
          <p:cNvPr id="3" name="Subtitle 2">
            <a:extLst>
              <a:ext uri="{FF2B5EF4-FFF2-40B4-BE49-F238E27FC236}">
                <a16:creationId xmlns:a16="http://schemas.microsoft.com/office/drawing/2014/main" id="{8EC83ADD-19E8-BFD3-4475-F93D2DF7C857}"/>
              </a:ext>
            </a:extLst>
          </p:cNvPr>
          <p:cNvSpPr>
            <a:spLocks noGrp="1"/>
          </p:cNvSpPr>
          <p:nvPr>
            <p:ph type="subTitle" idx="1"/>
          </p:nvPr>
        </p:nvSpPr>
        <p:spPr>
          <a:xfrm>
            <a:off x="3138784" y="4425758"/>
            <a:ext cx="5914432" cy="1118413"/>
          </a:xfrm>
        </p:spPr>
        <p:txBody>
          <a:bodyPr>
            <a:noAutofit/>
          </a:bodyPr>
          <a:lstStyle/>
          <a:p>
            <a:pPr>
              <a:lnSpc>
                <a:spcPct val="100000"/>
              </a:lnSpc>
              <a:spcBef>
                <a:spcPts val="0"/>
              </a:spcBef>
            </a:pPr>
            <a:r>
              <a:rPr lang="en-US">
                <a:latin typeface="Arial Nova" panose="020B0504020202020204" pitchFamily="34" charset="0"/>
              </a:rPr>
              <a:t>Wednesday, October 1, 2025</a:t>
            </a:r>
          </a:p>
        </p:txBody>
      </p:sp>
      <p:pic>
        <p:nvPicPr>
          <p:cNvPr id="8" name="Picture 7" descr="A red and black logo&#10;&#10;Description automatically generated">
            <a:extLst>
              <a:ext uri="{FF2B5EF4-FFF2-40B4-BE49-F238E27FC236}">
                <a16:creationId xmlns:a16="http://schemas.microsoft.com/office/drawing/2014/main" id="{46A57258-998C-CBF9-AB93-6F4CF093866E}"/>
              </a:ext>
            </a:extLst>
          </p:cNvPr>
          <p:cNvPicPr>
            <a:picLocks noChangeAspect="1"/>
          </p:cNvPicPr>
          <p:nvPr/>
        </p:nvPicPr>
        <p:blipFill rotWithShape="1">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t="9102" r="1338"/>
          <a:stretch/>
        </p:blipFill>
        <p:spPr>
          <a:xfrm>
            <a:off x="5110241" y="1152638"/>
            <a:ext cx="2216506" cy="639040"/>
          </a:xfrm>
          <a:prstGeom prst="rect">
            <a:avLst/>
          </a:prstGeom>
        </p:spPr>
      </p:pic>
      <p:grpSp>
        <p:nvGrpSpPr>
          <p:cNvPr id="4" name="Group 3">
            <a:extLst>
              <a:ext uri="{FF2B5EF4-FFF2-40B4-BE49-F238E27FC236}">
                <a16:creationId xmlns:a16="http://schemas.microsoft.com/office/drawing/2014/main" id="{04EF92CB-AA26-EF41-2258-015092E55125}"/>
              </a:ext>
            </a:extLst>
          </p:cNvPr>
          <p:cNvGrpSpPr/>
          <p:nvPr/>
        </p:nvGrpSpPr>
        <p:grpSpPr>
          <a:xfrm>
            <a:off x="-1" y="1"/>
            <a:ext cx="6334302" cy="3208715"/>
            <a:chOff x="-1" y="1"/>
            <a:chExt cx="6334302" cy="3208715"/>
          </a:xfrm>
        </p:grpSpPr>
        <p:sp>
          <p:nvSpPr>
            <p:cNvPr id="6" name="Right Triangle 5">
              <a:extLst>
                <a:ext uri="{FF2B5EF4-FFF2-40B4-BE49-F238E27FC236}">
                  <a16:creationId xmlns:a16="http://schemas.microsoft.com/office/drawing/2014/main" id="{3242CEF8-D8F9-351F-DB3D-9671CCB6C195}"/>
                </a:ext>
              </a:extLst>
            </p:cNvPr>
            <p:cNvSpPr/>
            <p:nvPr/>
          </p:nvSpPr>
          <p:spPr>
            <a:xfrm rot="5400000">
              <a:off x="1562792" y="-1562792"/>
              <a:ext cx="3208715" cy="6334302"/>
            </a:xfrm>
            <a:prstGeom prst="rtTriangle">
              <a:avLst/>
            </a:prstGeom>
            <a:solidFill>
              <a:srgbClr val="C20F2F"/>
            </a:solidFill>
            <a:ln>
              <a:noFill/>
            </a:ln>
            <a:effectLst>
              <a:outerShdw blurRad="304800" dist="50800" sx="103000" sy="103000" algn="tl" rotWithShape="0">
                <a:prstClr val="black">
                  <a:alpha val="35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Triangle 11">
              <a:extLst>
                <a:ext uri="{FF2B5EF4-FFF2-40B4-BE49-F238E27FC236}">
                  <a16:creationId xmlns:a16="http://schemas.microsoft.com/office/drawing/2014/main" id="{9019398D-7704-6FCC-1D94-8E43723EA372}"/>
                </a:ext>
              </a:extLst>
            </p:cNvPr>
            <p:cNvSpPr/>
            <p:nvPr/>
          </p:nvSpPr>
          <p:spPr>
            <a:xfrm rot="5400000">
              <a:off x="1576054" y="-1576054"/>
              <a:ext cx="1929740" cy="5081849"/>
            </a:xfrm>
            <a:prstGeom prst="rtTriangle">
              <a:avLst/>
            </a:prstGeom>
            <a:solidFill>
              <a:schemeClr val="tx1"/>
            </a:solid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 name="Group 4">
            <a:extLst>
              <a:ext uri="{FF2B5EF4-FFF2-40B4-BE49-F238E27FC236}">
                <a16:creationId xmlns:a16="http://schemas.microsoft.com/office/drawing/2014/main" id="{82C27647-159A-898B-507B-21900E4D463B}"/>
              </a:ext>
            </a:extLst>
          </p:cNvPr>
          <p:cNvGrpSpPr/>
          <p:nvPr/>
        </p:nvGrpSpPr>
        <p:grpSpPr>
          <a:xfrm>
            <a:off x="8063346" y="4550419"/>
            <a:ext cx="4128654" cy="2307581"/>
            <a:chOff x="8063347" y="4550419"/>
            <a:chExt cx="4128654" cy="2307581"/>
          </a:xfrm>
        </p:grpSpPr>
        <p:sp>
          <p:nvSpPr>
            <p:cNvPr id="9" name="Right Triangle 8">
              <a:extLst>
                <a:ext uri="{FF2B5EF4-FFF2-40B4-BE49-F238E27FC236}">
                  <a16:creationId xmlns:a16="http://schemas.microsoft.com/office/drawing/2014/main" id="{A3A86240-1E96-E450-E583-2D6CEB7C0485}"/>
                </a:ext>
              </a:extLst>
            </p:cNvPr>
            <p:cNvSpPr/>
            <p:nvPr/>
          </p:nvSpPr>
          <p:spPr>
            <a:xfrm rot="16200000">
              <a:off x="8973884" y="3639882"/>
              <a:ext cx="2307579" cy="4128654"/>
            </a:xfrm>
            <a:prstGeom prst="rtTriangle">
              <a:avLst/>
            </a:prstGeom>
            <a:solidFill>
              <a:srgbClr val="C20F2F"/>
            </a:solidFill>
            <a:ln>
              <a:noFill/>
            </a:ln>
            <a:effectLst>
              <a:outerShdw blurRad="266700" dist="38100" dir="6780000" sx="103000" sy="103000" algn="b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ight Triangle 13">
              <a:extLst>
                <a:ext uri="{FF2B5EF4-FFF2-40B4-BE49-F238E27FC236}">
                  <a16:creationId xmlns:a16="http://schemas.microsoft.com/office/drawing/2014/main" id="{1675090E-AB95-40D3-7E16-4A21C2068C90}"/>
                </a:ext>
              </a:extLst>
            </p:cNvPr>
            <p:cNvSpPr/>
            <p:nvPr/>
          </p:nvSpPr>
          <p:spPr>
            <a:xfrm rot="16200000">
              <a:off x="9843654" y="4509652"/>
              <a:ext cx="1393770" cy="3302925"/>
            </a:xfrm>
            <a:prstGeom prst="rtTriangle">
              <a:avLst/>
            </a:prstGeom>
            <a:solidFill>
              <a:schemeClr val="tx1"/>
            </a:solid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1516809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F737F8-C2CC-23FB-741C-D829B663E9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0381B2-D6FD-8D62-C18A-4C74E214F040}"/>
              </a:ext>
            </a:extLst>
          </p:cNvPr>
          <p:cNvSpPr>
            <a:spLocks noGrp="1"/>
          </p:cNvSpPr>
          <p:nvPr>
            <p:ph type="title"/>
          </p:nvPr>
        </p:nvSpPr>
        <p:spPr>
          <a:xfrm>
            <a:off x="1260914" y="560187"/>
            <a:ext cx="10515600" cy="1325563"/>
          </a:xfrm>
        </p:spPr>
        <p:txBody>
          <a:bodyPr/>
          <a:lstStyle/>
          <a:p>
            <a:pPr algn="ctr"/>
            <a:r>
              <a:rPr lang="en-US">
                <a:solidFill>
                  <a:srgbClr val="C9082A"/>
                </a:solidFill>
                <a:latin typeface="Arial Nova" panose="020B0504020202020204" pitchFamily="34" charset="0"/>
              </a:rPr>
              <a:t>Housekeeping Items: Sessions</a:t>
            </a:r>
          </a:p>
        </p:txBody>
      </p:sp>
      <p:grpSp>
        <p:nvGrpSpPr>
          <p:cNvPr id="5" name="Group 4">
            <a:extLst>
              <a:ext uri="{FF2B5EF4-FFF2-40B4-BE49-F238E27FC236}">
                <a16:creationId xmlns:a16="http://schemas.microsoft.com/office/drawing/2014/main" id="{95DCFF6E-1BEE-693E-2FD1-7993540B8305}"/>
              </a:ext>
            </a:extLst>
          </p:cNvPr>
          <p:cNvGrpSpPr/>
          <p:nvPr/>
        </p:nvGrpSpPr>
        <p:grpSpPr>
          <a:xfrm>
            <a:off x="0" y="1"/>
            <a:ext cx="3357350" cy="2033515"/>
            <a:chOff x="-1" y="1"/>
            <a:chExt cx="6334302" cy="3208715"/>
          </a:xfrm>
        </p:grpSpPr>
        <p:sp>
          <p:nvSpPr>
            <p:cNvPr id="4" name="Right Triangle 3">
              <a:extLst>
                <a:ext uri="{FF2B5EF4-FFF2-40B4-BE49-F238E27FC236}">
                  <a16:creationId xmlns:a16="http://schemas.microsoft.com/office/drawing/2014/main" id="{9C20E253-D162-4D32-9B88-F2A5ECF7DA0A}"/>
                </a:ext>
              </a:extLst>
            </p:cNvPr>
            <p:cNvSpPr/>
            <p:nvPr/>
          </p:nvSpPr>
          <p:spPr>
            <a:xfrm rot="5400000">
              <a:off x="1562792" y="-1562792"/>
              <a:ext cx="3208715" cy="6334302"/>
            </a:xfrm>
            <a:prstGeom prst="rtTriangle">
              <a:avLst/>
            </a:prstGeom>
            <a:solidFill>
              <a:srgbClr val="C20F2F"/>
            </a:solidFill>
            <a:ln>
              <a:noFill/>
            </a:ln>
            <a:effectLst>
              <a:outerShdw blurRad="304800" dist="50800" sx="103000" sy="103000" algn="tl" rotWithShape="0">
                <a:prstClr val="black">
                  <a:alpha val="35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ight Triangle 2">
              <a:extLst>
                <a:ext uri="{FF2B5EF4-FFF2-40B4-BE49-F238E27FC236}">
                  <a16:creationId xmlns:a16="http://schemas.microsoft.com/office/drawing/2014/main" id="{BE6158FD-29D6-9745-13A7-A582C1E7A076}"/>
                </a:ext>
              </a:extLst>
            </p:cNvPr>
            <p:cNvSpPr/>
            <p:nvPr/>
          </p:nvSpPr>
          <p:spPr>
            <a:xfrm rot="5400000">
              <a:off x="1576054" y="-1576054"/>
              <a:ext cx="1929740" cy="5081849"/>
            </a:xfrm>
            <a:prstGeom prst="rtTriangle">
              <a:avLst/>
            </a:prstGeom>
            <a:solidFill>
              <a:schemeClr val="tx1"/>
            </a:solid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8" name="TextBox 7">
            <a:extLst>
              <a:ext uri="{FF2B5EF4-FFF2-40B4-BE49-F238E27FC236}">
                <a16:creationId xmlns:a16="http://schemas.microsoft.com/office/drawing/2014/main" id="{FA1EF72A-5669-55A3-A0C2-FB97B0A6C07B}"/>
              </a:ext>
            </a:extLst>
          </p:cNvPr>
          <p:cNvSpPr txBox="1"/>
          <p:nvPr/>
        </p:nvSpPr>
        <p:spPr>
          <a:xfrm>
            <a:off x="891169" y="2053198"/>
            <a:ext cx="10331797" cy="4555093"/>
          </a:xfrm>
          <a:prstGeom prst="rect">
            <a:avLst/>
          </a:prstGeom>
          <a:noFill/>
        </p:spPr>
        <p:txBody>
          <a:bodyPr wrap="square">
            <a:spAutoFit/>
          </a:bodyPr>
          <a:lstStyle/>
          <a:p>
            <a:r>
              <a:rPr lang="en-US" sz="2400" dirty="0">
                <a:latin typeface="Arial Nova" panose="020B0504020202020204" pitchFamily="34" charset="0"/>
              </a:rPr>
              <a:t>When this session ends, you will automatically be placed into the </a:t>
            </a:r>
            <a:r>
              <a:rPr lang="en-US" sz="2400" b="1" dirty="0">
                <a:latin typeface="Arial Nova" panose="020B0504020202020204" pitchFamily="34" charset="0"/>
              </a:rPr>
              <a:t>Event Lobby</a:t>
            </a:r>
            <a:r>
              <a:rPr lang="en-US" sz="2400" dirty="0">
                <a:latin typeface="Arial Nova" panose="020B0504020202020204" pitchFamily="34" charset="0"/>
              </a:rPr>
              <a:t>.</a:t>
            </a:r>
          </a:p>
          <a:p>
            <a:endParaRPr lang="en-US" sz="2400" dirty="0">
              <a:latin typeface="Arial Nova" panose="020B0504020202020204" pitchFamily="34" charset="0"/>
            </a:endParaRPr>
          </a:p>
          <a:p>
            <a:pPr marL="800100" lvl="1" indent="-342900">
              <a:buFont typeface="Wingdings" panose="05000000000000000000" pitchFamily="2" charset="2"/>
              <a:buChar char="§"/>
            </a:pPr>
            <a:r>
              <a:rPr lang="en-US" sz="2400" dirty="0">
                <a:latin typeface="Arial Nova" panose="020B0504020202020204" pitchFamily="34" charset="0"/>
              </a:rPr>
              <a:t>First, we will take a 10-minute break.</a:t>
            </a:r>
          </a:p>
          <a:p>
            <a:pPr marL="800100" lvl="1" indent="-342900">
              <a:spcBef>
                <a:spcPts val="600"/>
              </a:spcBef>
              <a:spcAft>
                <a:spcPts val="600"/>
              </a:spcAft>
              <a:buFont typeface="Wingdings" panose="05000000000000000000" pitchFamily="2" charset="2"/>
              <a:buChar char="§"/>
            </a:pPr>
            <a:r>
              <a:rPr lang="en-US" sz="2400" dirty="0">
                <a:latin typeface="Arial Nova" panose="020B0504020202020204" pitchFamily="34" charset="0"/>
              </a:rPr>
              <a:t>After the break, while in the Lobby, select the session you want to attend and click </a:t>
            </a:r>
            <a:r>
              <a:rPr lang="en-US" sz="2400" b="1" dirty="0">
                <a:latin typeface="Arial Nova" panose="020B0504020202020204" pitchFamily="34" charset="0"/>
              </a:rPr>
              <a:t>“</a:t>
            </a:r>
            <a:r>
              <a:rPr lang="en-US" sz="2400" b="1" dirty="0">
                <a:solidFill>
                  <a:srgbClr val="C00000"/>
                </a:solidFill>
                <a:latin typeface="Arial Nova" panose="020B0504020202020204" pitchFamily="34" charset="0"/>
              </a:rPr>
              <a:t>Join</a:t>
            </a:r>
            <a:r>
              <a:rPr lang="en-US" sz="2400" b="1" dirty="0">
                <a:latin typeface="Arial Nova" panose="020B0504020202020204" pitchFamily="34" charset="0"/>
              </a:rPr>
              <a:t>”</a:t>
            </a:r>
            <a:r>
              <a:rPr lang="en-US" sz="2400" dirty="0">
                <a:latin typeface="Arial Nova" panose="020B0504020202020204" pitchFamily="34" charset="0"/>
              </a:rPr>
              <a:t>.</a:t>
            </a:r>
          </a:p>
          <a:p>
            <a:pPr marL="800100" lvl="1" indent="-342900">
              <a:spcBef>
                <a:spcPts val="600"/>
              </a:spcBef>
              <a:spcAft>
                <a:spcPts val="600"/>
              </a:spcAft>
              <a:buFont typeface="Wingdings" panose="05000000000000000000" pitchFamily="2" charset="2"/>
              <a:buChar char="§"/>
            </a:pPr>
            <a:r>
              <a:rPr lang="en-US" sz="2400" dirty="0">
                <a:latin typeface="Arial Nova" panose="020B0504020202020204" pitchFamily="34" charset="0"/>
              </a:rPr>
              <a:t>After you click “</a:t>
            </a:r>
            <a:r>
              <a:rPr lang="en-US" sz="2400" b="1" dirty="0">
                <a:solidFill>
                  <a:srgbClr val="C00000"/>
                </a:solidFill>
                <a:latin typeface="Arial Nova" panose="020B0504020202020204" pitchFamily="34" charset="0"/>
              </a:rPr>
              <a:t>Join</a:t>
            </a:r>
            <a:r>
              <a:rPr lang="en-US" sz="2400" dirty="0">
                <a:latin typeface="Arial Nova" panose="020B0504020202020204" pitchFamily="34" charset="0"/>
              </a:rPr>
              <a:t>”, you will be inserted into a waiting room until you are admitted by the AAIM moderator.</a:t>
            </a:r>
          </a:p>
          <a:p>
            <a:pPr marL="800100" lvl="1" indent="-342900">
              <a:spcBef>
                <a:spcPts val="600"/>
              </a:spcBef>
              <a:spcAft>
                <a:spcPts val="600"/>
              </a:spcAft>
              <a:buFont typeface="Wingdings" panose="05000000000000000000" pitchFamily="2" charset="2"/>
              <a:buChar char="§"/>
            </a:pPr>
            <a:r>
              <a:rPr lang="en-US" sz="2400" dirty="0">
                <a:latin typeface="Arial Nova" panose="020B0504020202020204" pitchFamily="34" charset="0"/>
              </a:rPr>
              <a:t>You may enter and exit any policy session at any time, as long as that session is still “Live.”</a:t>
            </a:r>
          </a:p>
          <a:p>
            <a:endParaRPr lang="en-US" sz="2000" dirty="0"/>
          </a:p>
        </p:txBody>
      </p:sp>
    </p:spTree>
    <p:extLst>
      <p:ext uri="{BB962C8B-B14F-4D97-AF65-F5344CB8AC3E}">
        <p14:creationId xmlns:p14="http://schemas.microsoft.com/office/powerpoint/2010/main" val="39598954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6A61DEB7-E835-7E51-344F-2CA4DBFF89E2}"/>
              </a:ext>
            </a:extLst>
          </p:cNvPr>
          <p:cNvSpPr/>
          <p:nvPr/>
        </p:nvSpPr>
        <p:spPr>
          <a:xfrm>
            <a:off x="0" y="-32415"/>
            <a:ext cx="12192000" cy="2033516"/>
          </a:xfrm>
          <a:prstGeom prst="rect">
            <a:avLst/>
          </a:prstGeom>
          <a:solidFill>
            <a:srgbClr val="B4082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Connector 14">
            <a:extLst>
              <a:ext uri="{FF2B5EF4-FFF2-40B4-BE49-F238E27FC236}">
                <a16:creationId xmlns:a16="http://schemas.microsoft.com/office/drawing/2014/main" id="{903B1FD8-AA74-2BC8-6F80-505F4D18FC1B}"/>
              </a:ext>
            </a:extLst>
          </p:cNvPr>
          <p:cNvCxnSpPr>
            <a:cxnSpLocks/>
          </p:cNvCxnSpPr>
          <p:nvPr/>
        </p:nvCxnSpPr>
        <p:spPr>
          <a:xfrm>
            <a:off x="0" y="2033516"/>
            <a:ext cx="12192000" cy="0"/>
          </a:xfrm>
          <a:prstGeom prst="line">
            <a:avLst/>
          </a:prstGeom>
          <a:ln w="12700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2" name="Table 1">
            <a:extLst>
              <a:ext uri="{FF2B5EF4-FFF2-40B4-BE49-F238E27FC236}">
                <a16:creationId xmlns:a16="http://schemas.microsoft.com/office/drawing/2014/main" id="{B51D523E-A11F-7041-805B-0F3E5D06E064}"/>
              </a:ext>
            </a:extLst>
          </p:cNvPr>
          <p:cNvGraphicFramePr>
            <a:graphicFrameLocks noGrp="1"/>
          </p:cNvGraphicFramePr>
          <p:nvPr>
            <p:extLst>
              <p:ext uri="{D42A27DB-BD31-4B8C-83A1-F6EECF244321}">
                <p14:modId xmlns:p14="http://schemas.microsoft.com/office/powerpoint/2010/main" val="1307742567"/>
              </p:ext>
            </p:extLst>
          </p:nvPr>
        </p:nvGraphicFramePr>
        <p:xfrm>
          <a:off x="4385586" y="1999933"/>
          <a:ext cx="5113163" cy="1651000"/>
        </p:xfrm>
        <a:graphic>
          <a:graphicData uri="http://schemas.openxmlformats.org/drawingml/2006/table">
            <a:tbl>
              <a:tblPr firstRow="1" bandRow="1">
                <a:tableStyleId>{5C22544A-7EE6-4342-B048-85BDC9FD1C3A}</a:tableStyleId>
              </a:tblPr>
              <a:tblGrid>
                <a:gridCol w="908716">
                  <a:extLst>
                    <a:ext uri="{9D8B030D-6E8A-4147-A177-3AD203B41FA5}">
                      <a16:colId xmlns:a16="http://schemas.microsoft.com/office/drawing/2014/main" val="1429675453"/>
                    </a:ext>
                  </a:extLst>
                </a:gridCol>
                <a:gridCol w="4204447">
                  <a:extLst>
                    <a:ext uri="{9D8B030D-6E8A-4147-A177-3AD203B41FA5}">
                      <a16:colId xmlns:a16="http://schemas.microsoft.com/office/drawing/2014/main" val="2379890859"/>
                    </a:ext>
                  </a:extLst>
                </a:gridCol>
              </a:tblGrid>
              <a:tr h="370840">
                <a:tc gridSpan="2">
                  <a:txBody>
                    <a:bodyPr/>
                    <a:lstStyle/>
                    <a:p>
                      <a:r>
                        <a:rPr lang="en-US">
                          <a:solidFill>
                            <a:schemeClr val="bg1"/>
                          </a:solidFill>
                          <a:latin typeface="Aptos" panose="020B0004020202020204" pitchFamily="34" charset="0"/>
                        </a:rPr>
                        <a:t>               </a:t>
                      </a:r>
                      <a:endParaRPr lang="en-US">
                        <a:solidFill>
                          <a:schemeClr val="bg2">
                            <a:lumMod val="25000"/>
                          </a:schemeClr>
                        </a:solidFill>
                        <a:latin typeface="Aptos" panose="020B0004020202020204" pitchFamily="34" charset="0"/>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hMerge="1">
                  <a:txBody>
                    <a:bodyPr/>
                    <a:lstStyle/>
                    <a:p>
                      <a:endParaRPr lang="en-US">
                        <a:solidFill>
                          <a:schemeClr val="tx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700287301"/>
                  </a:ext>
                </a:extLst>
              </a:tr>
              <a:tr h="565614">
                <a:tc>
                  <a:txBody>
                    <a:bodyPr/>
                    <a:lstStyle/>
                    <a:p>
                      <a:endParaRPr lang="en-US">
                        <a:solidFill>
                          <a:schemeClr val="tx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r>
                        <a:rPr lang="en-US">
                          <a:solidFill>
                            <a:schemeClr val="tx1"/>
                          </a:solidFill>
                          <a:latin typeface="Arial Nova" panose="020B0504020202020204" pitchFamily="34" charset="0"/>
                        </a:rPr>
                        <a:t>Activity ID: </a:t>
                      </a:r>
                      <a:r>
                        <a:rPr lang="en-US" sz="1800" kern="1200">
                          <a:solidFill>
                            <a:schemeClr val="tx1"/>
                          </a:solidFill>
                          <a:effectLst/>
                          <a:latin typeface="Arial Nova" panose="020B0504020202020204" pitchFamily="34" charset="0"/>
                          <a:ea typeface="+mn-ea"/>
                          <a:cs typeface="+mn-cs"/>
                        </a:rPr>
                        <a:t>716257</a:t>
                      </a:r>
                      <a:endParaRPr lang="en-US">
                        <a:solidFill>
                          <a:schemeClr val="tx1"/>
                        </a:solidFill>
                        <a:latin typeface="Arial Nova" panose="020B0504020202020204" pitchFamily="34" charset="0"/>
                      </a:endParaRPr>
                    </a:p>
                    <a:p>
                      <a:r>
                        <a:rPr lang="en-US">
                          <a:solidFill>
                            <a:schemeClr val="tx1"/>
                          </a:solidFill>
                          <a:latin typeface="Arial Nova" panose="020B0504020202020204" pitchFamily="34" charset="0"/>
                        </a:rPr>
                        <a:t>2 Credit Hours Awarded</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683498025"/>
                  </a:ext>
                </a:extLst>
              </a:tr>
              <a:tr h="370840">
                <a:tc>
                  <a:txBody>
                    <a:bodyPr/>
                    <a:lstStyle/>
                    <a:p>
                      <a:endParaRPr lang="en-US">
                        <a:solidFill>
                          <a:schemeClr val="tx1"/>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r>
                        <a:rPr lang="en-US">
                          <a:solidFill>
                            <a:schemeClr val="tx1"/>
                          </a:solidFill>
                          <a:latin typeface="Arial Nova" panose="020B0504020202020204" pitchFamily="34" charset="0"/>
                        </a:rPr>
                        <a:t>Activity ID: </a:t>
                      </a:r>
                      <a:r>
                        <a:rPr lang="en-US" sz="1800" kern="1200">
                          <a:solidFill>
                            <a:schemeClr val="tx1"/>
                          </a:solidFill>
                          <a:effectLst/>
                          <a:latin typeface="Arial Nova" panose="020B0504020202020204" pitchFamily="34" charset="0"/>
                          <a:ea typeface="+mn-ea"/>
                          <a:cs typeface="+mn-cs"/>
                        </a:rPr>
                        <a:t>25-UXCG2</a:t>
                      </a:r>
                      <a:endParaRPr lang="en-US">
                        <a:solidFill>
                          <a:schemeClr val="tx1"/>
                        </a:solidFill>
                        <a:latin typeface="Arial Nova" panose="020B0504020202020204" pitchFamily="34" charset="0"/>
                      </a:endParaRPr>
                    </a:p>
                    <a:p>
                      <a:r>
                        <a:rPr lang="en-US">
                          <a:solidFill>
                            <a:schemeClr val="tx1"/>
                          </a:solidFill>
                          <a:latin typeface="Arial Nova" panose="020B0504020202020204" pitchFamily="34" charset="0"/>
                        </a:rPr>
                        <a:t>2 SHRM PDC Awarded</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54978653"/>
                  </a:ext>
                </a:extLst>
              </a:tr>
            </a:tbl>
          </a:graphicData>
        </a:graphic>
      </p:graphicFrame>
      <p:pic>
        <p:nvPicPr>
          <p:cNvPr id="4" name="Picture 3">
            <a:extLst>
              <a:ext uri="{FF2B5EF4-FFF2-40B4-BE49-F238E27FC236}">
                <a16:creationId xmlns:a16="http://schemas.microsoft.com/office/drawing/2014/main" id="{8B80B48F-ADED-00AE-8222-5B0C47F42D07}"/>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4185124" y="2333653"/>
            <a:ext cx="743003" cy="736542"/>
          </a:xfrm>
          <a:prstGeom prst="rect">
            <a:avLst/>
          </a:prstGeom>
        </p:spPr>
      </p:pic>
      <p:pic>
        <p:nvPicPr>
          <p:cNvPr id="7" name="Picture 6" descr="A logo for a company&#10;&#10;Description automatically generated">
            <a:extLst>
              <a:ext uri="{FF2B5EF4-FFF2-40B4-BE49-F238E27FC236}">
                <a16:creationId xmlns:a16="http://schemas.microsoft.com/office/drawing/2014/main" id="{B84D88A1-0113-3AAF-C2B8-607AC4281A59}"/>
              </a:ext>
            </a:extLst>
          </p:cNvPr>
          <p:cNvPicPr>
            <a:picLocks noChangeAspect="1"/>
          </p:cNvPicPr>
          <p:nvPr/>
        </p:nvPicPr>
        <p:blipFill>
          <a:blip r:embed="rId4"/>
          <a:stretch>
            <a:fillRect/>
          </a:stretch>
        </p:blipFill>
        <p:spPr>
          <a:xfrm>
            <a:off x="4250837" y="3060768"/>
            <a:ext cx="611575" cy="619125"/>
          </a:xfrm>
          <a:prstGeom prst="rect">
            <a:avLst/>
          </a:prstGeom>
        </p:spPr>
      </p:pic>
      <p:sp>
        <p:nvSpPr>
          <p:cNvPr id="9" name="Subtitle 5">
            <a:extLst>
              <a:ext uri="{FF2B5EF4-FFF2-40B4-BE49-F238E27FC236}">
                <a16:creationId xmlns:a16="http://schemas.microsoft.com/office/drawing/2014/main" id="{02A2DAE7-6D76-56DB-6CE6-44169509ADA4}"/>
              </a:ext>
            </a:extLst>
          </p:cNvPr>
          <p:cNvSpPr txBox="1">
            <a:spLocks/>
          </p:cNvSpPr>
          <p:nvPr/>
        </p:nvSpPr>
        <p:spPr>
          <a:xfrm>
            <a:off x="750497" y="4998901"/>
            <a:ext cx="11097231" cy="291249"/>
          </a:xfrm>
          <a:prstGeom prst="rect">
            <a:avLst/>
          </a:prstGeom>
        </p:spPr>
        <p:txBody>
          <a:bodyPr vert="horz" lIns="91440" tIns="45720" rIns="91440" bIns="45720" rtlCol="0" anchor="ctr">
            <a:noAutofit/>
          </a:bodyPr>
          <a:lst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a:lstStyle>
          <a:p>
            <a:pPr marL="0" indent="0" algn="ctr">
              <a:spcBef>
                <a:spcPts val="0"/>
              </a:spcBef>
              <a:buNone/>
            </a:pPr>
            <a:r>
              <a:rPr lang="en-US" sz="3400" b="1">
                <a:latin typeface="Arial Nova" panose="020B0504020202020204" pitchFamily="34" charset="0"/>
              </a:rPr>
              <a:t>What to Expect?</a:t>
            </a:r>
            <a:endParaRPr lang="en-US" sz="2400">
              <a:latin typeface="Arial Nova" panose="020B0504020202020204" pitchFamily="34" charset="0"/>
            </a:endParaRPr>
          </a:p>
          <a:p>
            <a:pPr marL="0" lvl="1" indent="0" algn="ctr">
              <a:spcBef>
                <a:spcPts val="0"/>
              </a:spcBef>
              <a:buNone/>
            </a:pPr>
            <a:r>
              <a:rPr lang="en-US" sz="2400">
                <a:latin typeface="Arial Nova" panose="020B0504020202020204" pitchFamily="34" charset="0"/>
              </a:rPr>
              <a:t>Tomorrow, you’ll receive a Thank You email that includes your HRCI &amp; SHRM credits, a link to the Resource Page, and a survey link.</a:t>
            </a:r>
            <a:r>
              <a:rPr lang="en-US" sz="1000">
                <a:latin typeface="Arial Nova" panose="020B0504020202020204" pitchFamily="34" charset="0"/>
              </a:rPr>
              <a:t> </a:t>
            </a:r>
          </a:p>
          <a:p>
            <a:pPr marL="0" lvl="1" indent="0" algn="ctr">
              <a:spcBef>
                <a:spcPts val="0"/>
              </a:spcBef>
              <a:buNone/>
            </a:pPr>
            <a:endParaRPr lang="en-US" sz="1000">
              <a:latin typeface="Arial Nova" panose="020B0504020202020204" pitchFamily="34" charset="0"/>
            </a:endParaRPr>
          </a:p>
          <a:p>
            <a:pPr marL="0" lvl="1" indent="0" algn="ctr">
              <a:spcBef>
                <a:spcPts val="0"/>
              </a:spcBef>
              <a:buNone/>
            </a:pPr>
            <a:r>
              <a:rPr lang="en-US" sz="2200">
                <a:latin typeface="Arial Nova" panose="020B0504020202020204" pitchFamily="34" charset="0"/>
              </a:rPr>
              <a:t>The recording of all sessions, will be available to you until December 31, 2025.</a:t>
            </a:r>
          </a:p>
        </p:txBody>
      </p:sp>
      <p:sp>
        <p:nvSpPr>
          <p:cNvPr id="16" name="TextBox 15">
            <a:extLst>
              <a:ext uri="{FF2B5EF4-FFF2-40B4-BE49-F238E27FC236}">
                <a16:creationId xmlns:a16="http://schemas.microsoft.com/office/drawing/2014/main" id="{2A6CA94E-3E8F-8D8F-5926-D354B38878C7}"/>
              </a:ext>
            </a:extLst>
          </p:cNvPr>
          <p:cNvSpPr txBox="1"/>
          <p:nvPr/>
        </p:nvSpPr>
        <p:spPr>
          <a:xfrm>
            <a:off x="3014530" y="300137"/>
            <a:ext cx="5932148" cy="1446550"/>
          </a:xfrm>
          <a:prstGeom prst="rect">
            <a:avLst/>
          </a:prstGeom>
          <a:noFill/>
        </p:spPr>
        <p:txBody>
          <a:bodyPr wrap="square" rtlCol="0">
            <a:spAutoFit/>
          </a:bodyPr>
          <a:lstStyle/>
          <a:p>
            <a:pPr algn="ctr"/>
            <a:r>
              <a:rPr lang="en-US" sz="8800">
                <a:solidFill>
                  <a:schemeClr val="bg1"/>
                </a:solidFill>
                <a:latin typeface="Arial Nova" panose="020B0504020202020204" pitchFamily="34" charset="0"/>
              </a:rPr>
              <a:t>Credits</a:t>
            </a:r>
          </a:p>
        </p:txBody>
      </p:sp>
    </p:spTree>
    <p:extLst>
      <p:ext uri="{BB962C8B-B14F-4D97-AF65-F5344CB8AC3E}">
        <p14:creationId xmlns:p14="http://schemas.microsoft.com/office/powerpoint/2010/main" val="15363935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6A61DEB7-E835-7E51-344F-2CA4DBFF89E2}"/>
              </a:ext>
            </a:extLst>
          </p:cNvPr>
          <p:cNvSpPr/>
          <p:nvPr/>
        </p:nvSpPr>
        <p:spPr>
          <a:xfrm>
            <a:off x="0" y="4902296"/>
            <a:ext cx="12192000" cy="2033516"/>
          </a:xfrm>
          <a:prstGeom prst="rect">
            <a:avLst/>
          </a:prstGeom>
          <a:solidFill>
            <a:srgbClr val="B4082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Graphic 4" descr="Receiver with solid fill">
            <a:extLst>
              <a:ext uri="{FF2B5EF4-FFF2-40B4-BE49-F238E27FC236}">
                <a16:creationId xmlns:a16="http://schemas.microsoft.com/office/drawing/2014/main" id="{49512F6C-44DE-AF52-69EA-EE41DCF53D2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324221" y="5091660"/>
            <a:ext cx="827394" cy="827394"/>
          </a:xfrm>
          <a:prstGeom prst="rect">
            <a:avLst/>
          </a:prstGeom>
        </p:spPr>
      </p:pic>
      <p:pic>
        <p:nvPicPr>
          <p:cNvPr id="10" name="Graphic 9" descr="Envelope with solid fill">
            <a:extLst>
              <a:ext uri="{FF2B5EF4-FFF2-40B4-BE49-F238E27FC236}">
                <a16:creationId xmlns:a16="http://schemas.microsoft.com/office/drawing/2014/main" id="{25865AEA-35EE-3802-B09D-D34BCD48CB6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783786" y="5073264"/>
            <a:ext cx="952318" cy="952318"/>
          </a:xfrm>
          <a:prstGeom prst="rect">
            <a:avLst/>
          </a:prstGeom>
        </p:spPr>
      </p:pic>
      <p:sp>
        <p:nvSpPr>
          <p:cNvPr id="11" name="TextBox 10">
            <a:extLst>
              <a:ext uri="{FF2B5EF4-FFF2-40B4-BE49-F238E27FC236}">
                <a16:creationId xmlns:a16="http://schemas.microsoft.com/office/drawing/2014/main" id="{EC53365B-6886-3F0D-699F-2FD0F8C7A018}"/>
              </a:ext>
            </a:extLst>
          </p:cNvPr>
          <p:cNvSpPr txBox="1"/>
          <p:nvPr/>
        </p:nvSpPr>
        <p:spPr>
          <a:xfrm>
            <a:off x="2298346" y="6113975"/>
            <a:ext cx="3117796" cy="461665"/>
          </a:xfrm>
          <a:prstGeom prst="rect">
            <a:avLst/>
          </a:prstGeom>
          <a:noFill/>
        </p:spPr>
        <p:txBody>
          <a:bodyPr wrap="square" rtlCol="0">
            <a:spAutoFit/>
          </a:bodyPr>
          <a:lstStyle/>
          <a:p>
            <a:pPr algn="ctr"/>
            <a:r>
              <a:rPr lang="en-US" sz="2400">
                <a:solidFill>
                  <a:schemeClr val="bg1"/>
                </a:solidFill>
                <a:latin typeface="Arial Nova" panose="020B0504020202020204" pitchFamily="34" charset="0"/>
              </a:rPr>
              <a:t>314-968-3600</a:t>
            </a:r>
          </a:p>
        </p:txBody>
      </p:sp>
      <p:sp>
        <p:nvSpPr>
          <p:cNvPr id="12" name="TextBox 11">
            <a:extLst>
              <a:ext uri="{FF2B5EF4-FFF2-40B4-BE49-F238E27FC236}">
                <a16:creationId xmlns:a16="http://schemas.microsoft.com/office/drawing/2014/main" id="{BEB20BB5-1C3E-1998-0B91-509CC8A660F2}"/>
              </a:ext>
            </a:extLst>
          </p:cNvPr>
          <p:cNvSpPr txBox="1"/>
          <p:nvPr/>
        </p:nvSpPr>
        <p:spPr>
          <a:xfrm>
            <a:off x="6023839" y="6113975"/>
            <a:ext cx="4801038" cy="461665"/>
          </a:xfrm>
          <a:prstGeom prst="rect">
            <a:avLst/>
          </a:prstGeom>
          <a:noFill/>
        </p:spPr>
        <p:txBody>
          <a:bodyPr wrap="square" rtlCol="0">
            <a:spAutoFit/>
          </a:bodyPr>
          <a:lstStyle/>
          <a:p>
            <a:pPr algn="ctr"/>
            <a:r>
              <a:rPr lang="en-US" sz="2400">
                <a:solidFill>
                  <a:schemeClr val="bg1"/>
                </a:solidFill>
                <a:latin typeface="Arial Nova" panose="020B0504020202020204" pitchFamily="34" charset="0"/>
              </a:rPr>
              <a:t>solutions.team@aaimea.org</a:t>
            </a:r>
          </a:p>
        </p:txBody>
      </p:sp>
      <p:cxnSp>
        <p:nvCxnSpPr>
          <p:cNvPr id="15" name="Straight Connector 14">
            <a:extLst>
              <a:ext uri="{FF2B5EF4-FFF2-40B4-BE49-F238E27FC236}">
                <a16:creationId xmlns:a16="http://schemas.microsoft.com/office/drawing/2014/main" id="{903B1FD8-AA74-2BC8-6F80-505F4D18FC1B}"/>
              </a:ext>
            </a:extLst>
          </p:cNvPr>
          <p:cNvCxnSpPr>
            <a:cxnSpLocks/>
          </p:cNvCxnSpPr>
          <p:nvPr/>
        </p:nvCxnSpPr>
        <p:spPr>
          <a:xfrm>
            <a:off x="0" y="4851780"/>
            <a:ext cx="12192000" cy="0"/>
          </a:xfrm>
          <a:prstGeom prst="line">
            <a:avLst/>
          </a:prstGeom>
          <a:ln w="1270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0" name="Group 19">
            <a:extLst>
              <a:ext uri="{FF2B5EF4-FFF2-40B4-BE49-F238E27FC236}">
                <a16:creationId xmlns:a16="http://schemas.microsoft.com/office/drawing/2014/main" id="{3817E5B2-47AC-320A-BE5B-344900B3DAB0}"/>
              </a:ext>
            </a:extLst>
          </p:cNvPr>
          <p:cNvGrpSpPr/>
          <p:nvPr/>
        </p:nvGrpSpPr>
        <p:grpSpPr>
          <a:xfrm>
            <a:off x="582873" y="832418"/>
            <a:ext cx="11026254" cy="3499882"/>
            <a:chOff x="582873" y="1082553"/>
            <a:chExt cx="11026254" cy="3073121"/>
          </a:xfrm>
        </p:grpSpPr>
        <p:sp>
          <p:nvSpPr>
            <p:cNvPr id="18" name="TextBox 17">
              <a:extLst>
                <a:ext uri="{FF2B5EF4-FFF2-40B4-BE49-F238E27FC236}">
                  <a16:creationId xmlns:a16="http://schemas.microsoft.com/office/drawing/2014/main" id="{E2F6BCBD-C800-5140-A7C8-DFC6E1AF6F75}"/>
                </a:ext>
              </a:extLst>
            </p:cNvPr>
            <p:cNvSpPr txBox="1"/>
            <p:nvPr/>
          </p:nvSpPr>
          <p:spPr>
            <a:xfrm>
              <a:off x="3345589" y="1082553"/>
              <a:ext cx="5932148" cy="1446550"/>
            </a:xfrm>
            <a:prstGeom prst="rect">
              <a:avLst/>
            </a:prstGeom>
            <a:noFill/>
          </p:spPr>
          <p:txBody>
            <a:bodyPr wrap="square" rtlCol="0">
              <a:spAutoFit/>
            </a:bodyPr>
            <a:lstStyle/>
            <a:p>
              <a:r>
                <a:rPr lang="en-US" sz="8800">
                  <a:latin typeface="Arial Nova" panose="020B0504020202020204" pitchFamily="34" charset="0"/>
                </a:rPr>
                <a:t>Thank You</a:t>
              </a:r>
            </a:p>
          </p:txBody>
        </p:sp>
        <p:sp>
          <p:nvSpPr>
            <p:cNvPr id="19" name="TextBox 18">
              <a:extLst>
                <a:ext uri="{FF2B5EF4-FFF2-40B4-BE49-F238E27FC236}">
                  <a16:creationId xmlns:a16="http://schemas.microsoft.com/office/drawing/2014/main" id="{BB9AE327-8C8A-3027-7135-1F4FFE0C0820}"/>
                </a:ext>
              </a:extLst>
            </p:cNvPr>
            <p:cNvSpPr txBox="1"/>
            <p:nvPr/>
          </p:nvSpPr>
          <p:spPr>
            <a:xfrm>
              <a:off x="582873" y="3064798"/>
              <a:ext cx="11026254" cy="1090876"/>
            </a:xfrm>
            <a:prstGeom prst="rect">
              <a:avLst/>
            </a:prstGeom>
            <a:noFill/>
          </p:spPr>
          <p:txBody>
            <a:bodyPr wrap="square" rtlCol="0">
              <a:spAutoFit/>
            </a:bodyPr>
            <a:lstStyle/>
            <a:p>
              <a:pPr algn="ctr">
                <a:lnSpc>
                  <a:spcPct val="150000"/>
                </a:lnSpc>
              </a:pPr>
              <a:r>
                <a:rPr lang="en-US" sz="2400">
                  <a:latin typeface="Arial Nova" panose="020B0504020202020204" pitchFamily="34" charset="0"/>
                </a:rPr>
                <a:t>      </a:t>
              </a:r>
            </a:p>
            <a:p>
              <a:pPr algn="ctr">
                <a:lnSpc>
                  <a:spcPct val="150000"/>
                </a:lnSpc>
              </a:pPr>
              <a:r>
                <a:rPr lang="en-US" sz="2200">
                  <a:latin typeface="Arial Nova" panose="020B0504020202020204" pitchFamily="34" charset="0"/>
                </a:rPr>
                <a:t>If you have any questions or concerns, please contact us at the information below.</a:t>
              </a:r>
            </a:p>
          </p:txBody>
        </p:sp>
      </p:grpSp>
      <p:pic>
        <p:nvPicPr>
          <p:cNvPr id="6" name="Picture 5" descr="A red and black logo&#10;&#10;Description automatically generated">
            <a:extLst>
              <a:ext uri="{FF2B5EF4-FFF2-40B4-BE49-F238E27FC236}">
                <a16:creationId xmlns:a16="http://schemas.microsoft.com/office/drawing/2014/main" id="{4209DE43-EB1F-B37D-6743-9B6F4A90D109}"/>
              </a:ext>
            </a:extLst>
          </p:cNvPr>
          <p:cNvPicPr>
            <a:picLocks noChangeAspect="1"/>
          </p:cNvPicPr>
          <p:nvPr/>
        </p:nvPicPr>
        <p:blipFill rotWithShape="1">
          <a:blip r:embed="rId7">
            <a:extLst>
              <a:ext uri="{BEBA8EAE-BF5A-486C-A8C5-ECC9F3942E4B}">
                <a14:imgProps xmlns:a14="http://schemas.microsoft.com/office/drawing/2010/main">
                  <a14:imgLayer r:embed="rId8">
                    <a14:imgEffect>
                      <a14:saturation sat="200000"/>
                    </a14:imgEffect>
                  </a14:imgLayer>
                </a14:imgProps>
              </a:ext>
              <a:ext uri="{28A0092B-C50C-407E-A947-70E740481C1C}">
                <a14:useLocalDpi xmlns:a14="http://schemas.microsoft.com/office/drawing/2010/main" val="0"/>
              </a:ext>
            </a:extLst>
          </a:blip>
          <a:srcRect t="9102" r="1338"/>
          <a:stretch/>
        </p:blipFill>
        <p:spPr>
          <a:xfrm>
            <a:off x="4974041" y="2696662"/>
            <a:ext cx="2099595" cy="605334"/>
          </a:xfrm>
          <a:prstGeom prst="rect">
            <a:avLst/>
          </a:prstGeom>
        </p:spPr>
      </p:pic>
    </p:spTree>
    <p:extLst>
      <p:ext uri="{BB962C8B-B14F-4D97-AF65-F5344CB8AC3E}">
        <p14:creationId xmlns:p14="http://schemas.microsoft.com/office/powerpoint/2010/main" val="11788123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Half Frame 20">
            <a:extLst>
              <a:ext uri="{FF2B5EF4-FFF2-40B4-BE49-F238E27FC236}">
                <a16:creationId xmlns:a16="http://schemas.microsoft.com/office/drawing/2014/main" id="{636D5202-E52B-04DA-780D-D6C9BFD3F335}"/>
              </a:ext>
            </a:extLst>
          </p:cNvPr>
          <p:cNvSpPr/>
          <p:nvPr/>
        </p:nvSpPr>
        <p:spPr>
          <a:xfrm rot="5400000">
            <a:off x="8849274" y="1795854"/>
            <a:ext cx="4697004" cy="1533388"/>
          </a:xfrm>
          <a:prstGeom prst="halfFrame">
            <a:avLst>
              <a:gd name="adj1" fmla="val 1075"/>
              <a:gd name="adj2" fmla="val 905"/>
            </a:avLst>
          </a:prstGeom>
          <a:solidFill>
            <a:srgbClr val="C9082A"/>
          </a:solidFill>
          <a:ln>
            <a:solidFill>
              <a:srgbClr val="C9082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7" name="Group 6">
            <a:extLst>
              <a:ext uri="{FF2B5EF4-FFF2-40B4-BE49-F238E27FC236}">
                <a16:creationId xmlns:a16="http://schemas.microsoft.com/office/drawing/2014/main" id="{B03341B2-6E1C-BD7E-B25D-D9F9AB8CB9C0}"/>
              </a:ext>
            </a:extLst>
          </p:cNvPr>
          <p:cNvGrpSpPr/>
          <p:nvPr/>
        </p:nvGrpSpPr>
        <p:grpSpPr>
          <a:xfrm>
            <a:off x="155173" y="2928134"/>
            <a:ext cx="1717963" cy="3780343"/>
            <a:chOff x="155173" y="2928134"/>
            <a:chExt cx="1717963" cy="3780343"/>
          </a:xfrm>
        </p:grpSpPr>
        <p:sp>
          <p:nvSpPr>
            <p:cNvPr id="15" name="Half Frame 14">
              <a:extLst>
                <a:ext uri="{FF2B5EF4-FFF2-40B4-BE49-F238E27FC236}">
                  <a16:creationId xmlns:a16="http://schemas.microsoft.com/office/drawing/2014/main" id="{08AB3ADF-07B8-EAC3-9E0A-9AFD4F87F3E8}"/>
                </a:ext>
              </a:extLst>
            </p:cNvPr>
            <p:cNvSpPr/>
            <p:nvPr/>
          </p:nvSpPr>
          <p:spPr>
            <a:xfrm rot="16200000">
              <a:off x="-876016" y="3959324"/>
              <a:ext cx="3780342" cy="1717963"/>
            </a:xfrm>
            <a:prstGeom prst="halfFrame">
              <a:avLst>
                <a:gd name="adj1" fmla="val 1075"/>
                <a:gd name="adj2" fmla="val 905"/>
              </a:avLst>
            </a:prstGeom>
            <a:solidFill>
              <a:srgbClr val="A70D2A"/>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9" name="Half Frame 18">
              <a:extLst>
                <a:ext uri="{FF2B5EF4-FFF2-40B4-BE49-F238E27FC236}">
                  <a16:creationId xmlns:a16="http://schemas.microsoft.com/office/drawing/2014/main" id="{42DCDE8E-8AA8-3983-4C04-C54A9A8F5174}"/>
                </a:ext>
              </a:extLst>
            </p:cNvPr>
            <p:cNvSpPr/>
            <p:nvPr/>
          </p:nvSpPr>
          <p:spPr>
            <a:xfrm rot="16200000">
              <a:off x="-862831" y="4018496"/>
              <a:ext cx="3714111" cy="1533388"/>
            </a:xfrm>
            <a:prstGeom prst="halfFrame">
              <a:avLst>
                <a:gd name="adj1" fmla="val 1075"/>
                <a:gd name="adj2" fmla="val 905"/>
              </a:avLst>
            </a:prstGeom>
            <a:solidFill>
              <a:srgbClr val="C9082A"/>
            </a:solidFill>
            <a:ln>
              <a:solidFill>
                <a:srgbClr val="C9082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18" name="Half Frame 17">
            <a:extLst>
              <a:ext uri="{FF2B5EF4-FFF2-40B4-BE49-F238E27FC236}">
                <a16:creationId xmlns:a16="http://schemas.microsoft.com/office/drawing/2014/main" id="{3E716094-4F83-8B25-651C-FBDDBA3BCF1E}"/>
              </a:ext>
            </a:extLst>
          </p:cNvPr>
          <p:cNvSpPr/>
          <p:nvPr/>
        </p:nvSpPr>
        <p:spPr>
          <a:xfrm rot="5400000">
            <a:off x="8874534" y="1598047"/>
            <a:ext cx="4608853" cy="1715730"/>
          </a:xfrm>
          <a:prstGeom prst="halfFrame">
            <a:avLst>
              <a:gd name="adj1" fmla="val 1075"/>
              <a:gd name="adj2" fmla="val 905"/>
            </a:avLst>
          </a:prstGeom>
          <a:solidFill>
            <a:srgbClr val="A70D2A"/>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9C8DEC64-7492-A843-9454-BC821AEE5284}"/>
              </a:ext>
            </a:extLst>
          </p:cNvPr>
          <p:cNvSpPr>
            <a:spLocks noGrp="1"/>
          </p:cNvSpPr>
          <p:nvPr>
            <p:ph type="ctrTitle"/>
          </p:nvPr>
        </p:nvSpPr>
        <p:spPr>
          <a:xfrm>
            <a:off x="1760919" y="1778209"/>
            <a:ext cx="9144000" cy="1138065"/>
          </a:xfrm>
        </p:spPr>
        <p:txBody>
          <a:bodyPr>
            <a:normAutofit/>
          </a:bodyPr>
          <a:lstStyle/>
          <a:p>
            <a:r>
              <a:rPr lang="en-US" sz="5400">
                <a:solidFill>
                  <a:srgbClr val="C00000"/>
                </a:solidFill>
                <a:latin typeface="Arial Nova" panose="020B0504020202020204" pitchFamily="34" charset="0"/>
                <a:ea typeface="Gulim" panose="020B0503020000020004" pitchFamily="34" charset="-127"/>
                <a:cs typeface="Arial" panose="020B0604020202020204" pitchFamily="34" charset="0"/>
              </a:rPr>
              <a:t>Welcome!</a:t>
            </a:r>
          </a:p>
        </p:txBody>
      </p:sp>
      <p:sp>
        <p:nvSpPr>
          <p:cNvPr id="3" name="Subtitle 2">
            <a:extLst>
              <a:ext uri="{FF2B5EF4-FFF2-40B4-BE49-F238E27FC236}">
                <a16:creationId xmlns:a16="http://schemas.microsoft.com/office/drawing/2014/main" id="{8EC83ADD-19E8-BFD3-4475-F93D2DF7C857}"/>
              </a:ext>
            </a:extLst>
          </p:cNvPr>
          <p:cNvSpPr>
            <a:spLocks noGrp="1"/>
          </p:cNvSpPr>
          <p:nvPr>
            <p:ph type="subTitle" idx="1"/>
          </p:nvPr>
        </p:nvSpPr>
        <p:spPr>
          <a:xfrm>
            <a:off x="2519919" y="3025387"/>
            <a:ext cx="7626000" cy="1499570"/>
          </a:xfrm>
        </p:spPr>
        <p:txBody>
          <a:bodyPr>
            <a:noAutofit/>
          </a:bodyPr>
          <a:lstStyle/>
          <a:p>
            <a:pPr>
              <a:lnSpc>
                <a:spcPct val="100000"/>
              </a:lnSpc>
              <a:spcBef>
                <a:spcPts val="0"/>
              </a:spcBef>
            </a:pPr>
            <a:r>
              <a:rPr lang="en-US" dirty="0">
                <a:latin typeface="Arial Nova" panose="020B0504020202020204" pitchFamily="34" charset="0"/>
              </a:rPr>
              <a:t>Kris Gfell, AAIM Employers Association</a:t>
            </a:r>
          </a:p>
          <a:p>
            <a:pPr>
              <a:lnSpc>
                <a:spcPct val="100000"/>
              </a:lnSpc>
              <a:spcBef>
                <a:spcPts val="0"/>
              </a:spcBef>
            </a:pPr>
            <a:r>
              <a:rPr lang="en-US" dirty="0">
                <a:latin typeface="Arial Nova" panose="020B0504020202020204" pitchFamily="34" charset="0"/>
              </a:rPr>
              <a:t>&amp;</a:t>
            </a:r>
          </a:p>
          <a:p>
            <a:pPr>
              <a:lnSpc>
                <a:spcPct val="100000"/>
              </a:lnSpc>
              <a:spcBef>
                <a:spcPts val="0"/>
              </a:spcBef>
            </a:pPr>
            <a:r>
              <a:rPr lang="en-US" dirty="0">
                <a:latin typeface="Arial Nova" panose="020B0504020202020204" pitchFamily="34" charset="0"/>
              </a:rPr>
              <a:t>Abby Clark, Partner, Davis &amp; Campbell Law L.L.C</a:t>
            </a:r>
          </a:p>
        </p:txBody>
      </p:sp>
      <p:grpSp>
        <p:nvGrpSpPr>
          <p:cNvPr id="4" name="Group 3">
            <a:extLst>
              <a:ext uri="{FF2B5EF4-FFF2-40B4-BE49-F238E27FC236}">
                <a16:creationId xmlns:a16="http://schemas.microsoft.com/office/drawing/2014/main" id="{04EF92CB-AA26-EF41-2258-015092E55125}"/>
              </a:ext>
            </a:extLst>
          </p:cNvPr>
          <p:cNvGrpSpPr/>
          <p:nvPr/>
        </p:nvGrpSpPr>
        <p:grpSpPr>
          <a:xfrm>
            <a:off x="-1" y="1"/>
            <a:ext cx="6334302" cy="3208715"/>
            <a:chOff x="-1" y="1"/>
            <a:chExt cx="6334302" cy="3208715"/>
          </a:xfrm>
        </p:grpSpPr>
        <p:sp>
          <p:nvSpPr>
            <p:cNvPr id="6" name="Right Triangle 5">
              <a:extLst>
                <a:ext uri="{FF2B5EF4-FFF2-40B4-BE49-F238E27FC236}">
                  <a16:creationId xmlns:a16="http://schemas.microsoft.com/office/drawing/2014/main" id="{3242CEF8-D8F9-351F-DB3D-9671CCB6C195}"/>
                </a:ext>
              </a:extLst>
            </p:cNvPr>
            <p:cNvSpPr/>
            <p:nvPr/>
          </p:nvSpPr>
          <p:spPr>
            <a:xfrm rot="5400000">
              <a:off x="1562792" y="-1562792"/>
              <a:ext cx="3208715" cy="6334302"/>
            </a:xfrm>
            <a:prstGeom prst="rtTriangle">
              <a:avLst/>
            </a:prstGeom>
            <a:solidFill>
              <a:srgbClr val="C20F2F"/>
            </a:solidFill>
            <a:ln>
              <a:noFill/>
            </a:ln>
            <a:effectLst>
              <a:outerShdw blurRad="304800" dist="50800" sx="103000" sy="103000" algn="tl" rotWithShape="0">
                <a:prstClr val="black">
                  <a:alpha val="35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Triangle 11">
              <a:extLst>
                <a:ext uri="{FF2B5EF4-FFF2-40B4-BE49-F238E27FC236}">
                  <a16:creationId xmlns:a16="http://schemas.microsoft.com/office/drawing/2014/main" id="{9019398D-7704-6FCC-1D94-8E43723EA372}"/>
                </a:ext>
              </a:extLst>
            </p:cNvPr>
            <p:cNvSpPr/>
            <p:nvPr/>
          </p:nvSpPr>
          <p:spPr>
            <a:xfrm rot="5400000">
              <a:off x="1576054" y="-1576054"/>
              <a:ext cx="1929740" cy="5081849"/>
            </a:xfrm>
            <a:prstGeom prst="rtTriangle">
              <a:avLst/>
            </a:prstGeom>
            <a:solidFill>
              <a:schemeClr val="tx1"/>
            </a:solid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 name="Group 4">
            <a:extLst>
              <a:ext uri="{FF2B5EF4-FFF2-40B4-BE49-F238E27FC236}">
                <a16:creationId xmlns:a16="http://schemas.microsoft.com/office/drawing/2014/main" id="{82C27647-159A-898B-507B-21900E4D463B}"/>
              </a:ext>
            </a:extLst>
          </p:cNvPr>
          <p:cNvGrpSpPr/>
          <p:nvPr/>
        </p:nvGrpSpPr>
        <p:grpSpPr>
          <a:xfrm>
            <a:off x="8063347" y="4550419"/>
            <a:ext cx="4128654" cy="2307581"/>
            <a:chOff x="8063347" y="4550419"/>
            <a:chExt cx="4128654" cy="2307581"/>
          </a:xfrm>
        </p:grpSpPr>
        <p:sp>
          <p:nvSpPr>
            <p:cNvPr id="9" name="Right Triangle 8">
              <a:extLst>
                <a:ext uri="{FF2B5EF4-FFF2-40B4-BE49-F238E27FC236}">
                  <a16:creationId xmlns:a16="http://schemas.microsoft.com/office/drawing/2014/main" id="{A3A86240-1E96-E450-E583-2D6CEB7C0485}"/>
                </a:ext>
              </a:extLst>
            </p:cNvPr>
            <p:cNvSpPr/>
            <p:nvPr/>
          </p:nvSpPr>
          <p:spPr>
            <a:xfrm rot="16200000">
              <a:off x="8973884" y="3639882"/>
              <a:ext cx="2307579" cy="4128654"/>
            </a:xfrm>
            <a:prstGeom prst="rtTriangle">
              <a:avLst/>
            </a:prstGeom>
            <a:solidFill>
              <a:srgbClr val="C20F2F"/>
            </a:solidFill>
            <a:ln>
              <a:noFill/>
            </a:ln>
            <a:effectLst>
              <a:outerShdw blurRad="266700" dist="38100" dir="6780000" sx="103000" sy="103000" algn="b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ight Triangle 13">
              <a:extLst>
                <a:ext uri="{FF2B5EF4-FFF2-40B4-BE49-F238E27FC236}">
                  <a16:creationId xmlns:a16="http://schemas.microsoft.com/office/drawing/2014/main" id="{1675090E-AB95-40D3-7E16-4A21C2068C90}"/>
                </a:ext>
              </a:extLst>
            </p:cNvPr>
            <p:cNvSpPr/>
            <p:nvPr/>
          </p:nvSpPr>
          <p:spPr>
            <a:xfrm rot="16200000">
              <a:off x="9843654" y="4509652"/>
              <a:ext cx="1393770" cy="3302925"/>
            </a:xfrm>
            <a:prstGeom prst="rtTriangle">
              <a:avLst/>
            </a:prstGeom>
            <a:solidFill>
              <a:schemeClr val="tx1"/>
            </a:solid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1774288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5EB529-BFB8-8B86-B692-E0C9F0A20F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A8A678-3181-723B-0A14-E021A11BF2C2}"/>
              </a:ext>
            </a:extLst>
          </p:cNvPr>
          <p:cNvSpPr>
            <a:spLocks noGrp="1"/>
          </p:cNvSpPr>
          <p:nvPr>
            <p:ph type="title"/>
          </p:nvPr>
        </p:nvSpPr>
        <p:spPr>
          <a:xfrm>
            <a:off x="984850" y="353977"/>
            <a:ext cx="10515600" cy="1325563"/>
          </a:xfrm>
        </p:spPr>
        <p:txBody>
          <a:bodyPr>
            <a:normAutofit/>
          </a:bodyPr>
          <a:lstStyle/>
          <a:p>
            <a:pPr algn="ctr"/>
            <a:r>
              <a:rPr lang="en-US" sz="5400">
                <a:solidFill>
                  <a:srgbClr val="C00000"/>
                </a:solidFill>
                <a:latin typeface="Arial Nova" panose="020B0504020202020204" pitchFamily="34" charset="0"/>
              </a:rPr>
              <a:t>Agenda</a:t>
            </a:r>
          </a:p>
        </p:txBody>
      </p:sp>
      <p:grpSp>
        <p:nvGrpSpPr>
          <p:cNvPr id="5" name="Group 4">
            <a:extLst>
              <a:ext uri="{FF2B5EF4-FFF2-40B4-BE49-F238E27FC236}">
                <a16:creationId xmlns:a16="http://schemas.microsoft.com/office/drawing/2014/main" id="{9FAE768C-7B62-F856-6079-B32FAAAB7C51}"/>
              </a:ext>
            </a:extLst>
          </p:cNvPr>
          <p:cNvGrpSpPr/>
          <p:nvPr/>
        </p:nvGrpSpPr>
        <p:grpSpPr>
          <a:xfrm>
            <a:off x="0" y="1"/>
            <a:ext cx="3357350" cy="2033515"/>
            <a:chOff x="-1" y="1"/>
            <a:chExt cx="6334302" cy="3208715"/>
          </a:xfrm>
        </p:grpSpPr>
        <p:sp>
          <p:nvSpPr>
            <p:cNvPr id="4" name="Right Triangle 3">
              <a:extLst>
                <a:ext uri="{FF2B5EF4-FFF2-40B4-BE49-F238E27FC236}">
                  <a16:creationId xmlns:a16="http://schemas.microsoft.com/office/drawing/2014/main" id="{53EE8BFA-DE46-FDF4-B35D-0AF3AB6112D2}"/>
                </a:ext>
              </a:extLst>
            </p:cNvPr>
            <p:cNvSpPr/>
            <p:nvPr/>
          </p:nvSpPr>
          <p:spPr>
            <a:xfrm rot="5400000">
              <a:off x="1562792" y="-1562792"/>
              <a:ext cx="3208715" cy="6334302"/>
            </a:xfrm>
            <a:prstGeom prst="rtTriangle">
              <a:avLst/>
            </a:prstGeom>
            <a:solidFill>
              <a:srgbClr val="C20F2F"/>
            </a:solidFill>
            <a:ln>
              <a:noFill/>
            </a:ln>
            <a:effectLst>
              <a:outerShdw blurRad="304800" dist="50800" sx="103000" sy="103000" algn="tl" rotWithShape="0">
                <a:prstClr val="black">
                  <a:alpha val="35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ight Triangle 2">
              <a:extLst>
                <a:ext uri="{FF2B5EF4-FFF2-40B4-BE49-F238E27FC236}">
                  <a16:creationId xmlns:a16="http://schemas.microsoft.com/office/drawing/2014/main" id="{3D4C95C8-07CB-C18A-183A-F1369CD8BCEB}"/>
                </a:ext>
              </a:extLst>
            </p:cNvPr>
            <p:cNvSpPr/>
            <p:nvPr/>
          </p:nvSpPr>
          <p:spPr>
            <a:xfrm rot="5400000">
              <a:off x="1576054" y="-1576054"/>
              <a:ext cx="1929740" cy="5081849"/>
            </a:xfrm>
            <a:prstGeom prst="rtTriangle">
              <a:avLst/>
            </a:prstGeom>
            <a:solidFill>
              <a:schemeClr val="tx1"/>
            </a:solid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 name="TextBox 6">
            <a:extLst>
              <a:ext uri="{FF2B5EF4-FFF2-40B4-BE49-F238E27FC236}">
                <a16:creationId xmlns:a16="http://schemas.microsoft.com/office/drawing/2014/main" id="{965DBA16-5C15-2ECC-25BA-59592AFC1DD7}"/>
              </a:ext>
            </a:extLst>
          </p:cNvPr>
          <p:cNvSpPr txBox="1"/>
          <p:nvPr/>
        </p:nvSpPr>
        <p:spPr>
          <a:xfrm>
            <a:off x="1189921" y="1679540"/>
            <a:ext cx="10240079" cy="5047536"/>
          </a:xfrm>
          <a:prstGeom prst="rect">
            <a:avLst/>
          </a:prstGeom>
          <a:noFill/>
        </p:spPr>
        <p:txBody>
          <a:bodyPr wrap="square" rtlCol="0">
            <a:spAutoFit/>
          </a:bodyPr>
          <a:lstStyle/>
          <a:p>
            <a:r>
              <a:rPr lang="en-US" sz="1400" b="1" dirty="0">
                <a:solidFill>
                  <a:srgbClr val="C00000"/>
                </a:solidFill>
                <a:latin typeface="Arial Nova" panose="020B0504020202020204" pitchFamily="34" charset="0"/>
              </a:rPr>
              <a:t>8:30 – 9:00am	Opening Session</a:t>
            </a:r>
            <a:endParaRPr lang="en-US" sz="1400" dirty="0">
              <a:solidFill>
                <a:srgbClr val="C00000"/>
              </a:solidFill>
              <a:latin typeface="Arial Nova" panose="020B0504020202020204" pitchFamily="34" charset="0"/>
            </a:endParaRPr>
          </a:p>
          <a:p>
            <a:r>
              <a:rPr lang="en-US" sz="1400" dirty="0">
                <a:latin typeface="Arial Nova" panose="020B0504020202020204" pitchFamily="34" charset="0"/>
              </a:rPr>
              <a:t>8:30-8:35am	“Welcome,” Kris Gfell, Business Manager, HR Services, AAIM</a:t>
            </a:r>
          </a:p>
          <a:p>
            <a:r>
              <a:rPr lang="en-US" sz="1400" dirty="0">
                <a:latin typeface="Arial Nova" panose="020B0504020202020204" pitchFamily="34" charset="0"/>
              </a:rPr>
              <a:t>8:35-8:55am	“Policy: Setting the Foundation” Abby Clark, Attorney, Davis &amp; Campbell</a:t>
            </a:r>
          </a:p>
          <a:p>
            <a:r>
              <a:rPr lang="en-US" sz="1400" dirty="0">
                <a:latin typeface="Arial Nova" panose="020B0504020202020204" pitchFamily="34" charset="0"/>
              </a:rPr>
              <a:t>8:55-9:00am	“What to Expect in Your Breakout Session,” Kris Gfell</a:t>
            </a:r>
          </a:p>
          <a:p>
            <a:r>
              <a:rPr lang="en-US" sz="1400" dirty="0">
                <a:latin typeface="Arial Nova" panose="020B0504020202020204" pitchFamily="34" charset="0"/>
              </a:rPr>
              <a:t> </a:t>
            </a:r>
          </a:p>
          <a:p>
            <a:r>
              <a:rPr lang="en-US" sz="1400" b="1" dirty="0">
                <a:solidFill>
                  <a:srgbClr val="C00000"/>
                </a:solidFill>
                <a:latin typeface="Arial Nova" panose="020B0504020202020204" pitchFamily="34" charset="0"/>
              </a:rPr>
              <a:t>9:00 – 9:10am	Break</a:t>
            </a:r>
            <a:endParaRPr lang="en-US" sz="1400" dirty="0">
              <a:solidFill>
                <a:srgbClr val="C00000"/>
              </a:solidFill>
              <a:latin typeface="Arial Nova" panose="020B0504020202020204" pitchFamily="34" charset="0"/>
            </a:endParaRPr>
          </a:p>
          <a:p>
            <a:r>
              <a:rPr lang="en-US" sz="1400" dirty="0">
                <a:latin typeface="Arial Nova" panose="020B0504020202020204" pitchFamily="34" charset="0"/>
              </a:rPr>
              <a:t> </a:t>
            </a:r>
          </a:p>
          <a:p>
            <a:r>
              <a:rPr lang="en-US" sz="1400" b="1" dirty="0">
                <a:solidFill>
                  <a:srgbClr val="C00000"/>
                </a:solidFill>
                <a:latin typeface="Arial Nova" panose="020B0504020202020204" pitchFamily="34" charset="0"/>
              </a:rPr>
              <a:t>9:10 – 10:30am	Breakout Sessions</a:t>
            </a:r>
            <a:endParaRPr lang="en-US" sz="1400" dirty="0">
              <a:solidFill>
                <a:srgbClr val="C00000"/>
              </a:solidFill>
              <a:latin typeface="Arial Nova" panose="020B0504020202020204" pitchFamily="34" charset="0"/>
            </a:endParaRPr>
          </a:p>
          <a:p>
            <a:r>
              <a:rPr lang="en-US" sz="1400" b="1" dirty="0">
                <a:latin typeface="Arial Nova" panose="020B0504020202020204" pitchFamily="34" charset="0"/>
              </a:rPr>
              <a:t>Session 1</a:t>
            </a:r>
            <a:endParaRPr lang="en-US" sz="1400" dirty="0">
              <a:latin typeface="Arial Nova" panose="020B0504020202020204" pitchFamily="34" charset="0"/>
            </a:endParaRPr>
          </a:p>
          <a:p>
            <a:r>
              <a:rPr lang="en-US" sz="1400" i="1" dirty="0">
                <a:latin typeface="Arial Nova" panose="020B0504020202020204" pitchFamily="34" charset="0"/>
              </a:rPr>
              <a:t>“FMLA/Workers Compensation/ADA” </a:t>
            </a:r>
            <a:r>
              <a:rPr lang="en-US" sz="1400" dirty="0">
                <a:latin typeface="Arial Nova" panose="020B0504020202020204" pitchFamily="34" charset="0"/>
              </a:rPr>
              <a:t>Presenter: Bret Yaw, Partner, </a:t>
            </a:r>
            <a:r>
              <a:rPr lang="en-US" sz="1400" dirty="0" err="1">
                <a:latin typeface="Arial Nova" panose="020B0504020202020204" pitchFamily="34" charset="0"/>
              </a:rPr>
              <a:t>FordHarrison</a:t>
            </a:r>
            <a:r>
              <a:rPr lang="en-US" sz="1400" dirty="0">
                <a:latin typeface="Arial Nova" panose="020B0504020202020204" pitchFamily="34" charset="0"/>
              </a:rPr>
              <a:t>; AAIM Moderator: Kris Gfell, Business Manager, HR Services</a:t>
            </a:r>
          </a:p>
          <a:p>
            <a:r>
              <a:rPr lang="en-US" sz="1400" dirty="0">
                <a:latin typeface="Arial Nova" panose="020B0504020202020204" pitchFamily="34" charset="0"/>
              </a:rPr>
              <a:t> </a:t>
            </a:r>
          </a:p>
          <a:p>
            <a:r>
              <a:rPr lang="en-US" sz="1400" b="1" dirty="0">
                <a:latin typeface="Arial Nova" panose="020B0504020202020204" pitchFamily="34" charset="0"/>
              </a:rPr>
              <a:t>Session 2</a:t>
            </a:r>
            <a:endParaRPr lang="en-US" sz="1400" dirty="0">
              <a:latin typeface="Arial Nova" panose="020B0504020202020204" pitchFamily="34" charset="0"/>
            </a:endParaRPr>
          </a:p>
          <a:p>
            <a:r>
              <a:rPr lang="en-US" sz="1400" i="1" dirty="0">
                <a:latin typeface="Arial Nova" panose="020B0504020202020204" pitchFamily="34" charset="0"/>
              </a:rPr>
              <a:t>“Attendance” </a:t>
            </a:r>
            <a:r>
              <a:rPr lang="en-US" sz="1400" dirty="0">
                <a:latin typeface="Arial Nova" panose="020B0504020202020204" pitchFamily="34" charset="0"/>
              </a:rPr>
              <a:t>Presenter: Becky Babb, Senior Compliance Consultant, AAIM; AAIM Moderator: Christine Crews, Manager, Member Support    </a:t>
            </a:r>
          </a:p>
          <a:p>
            <a:r>
              <a:rPr lang="en-US" sz="1400" dirty="0">
                <a:latin typeface="Arial Nova" panose="020B0504020202020204" pitchFamily="34" charset="0"/>
              </a:rPr>
              <a:t> </a:t>
            </a:r>
          </a:p>
          <a:p>
            <a:r>
              <a:rPr lang="en-US" sz="1400" b="1" dirty="0">
                <a:latin typeface="Arial Nova" panose="020B0504020202020204" pitchFamily="34" charset="0"/>
              </a:rPr>
              <a:t>Session 3</a:t>
            </a:r>
            <a:endParaRPr lang="en-US" sz="1400" dirty="0">
              <a:latin typeface="Arial Nova" panose="020B0504020202020204" pitchFamily="34" charset="0"/>
            </a:endParaRPr>
          </a:p>
          <a:p>
            <a:r>
              <a:rPr lang="en-US" sz="1400" i="1" dirty="0">
                <a:latin typeface="Arial Nova" panose="020B0504020202020204" pitchFamily="34" charset="0"/>
              </a:rPr>
              <a:t>“PTO / Vacation / Sick Leave” </a:t>
            </a:r>
            <a:r>
              <a:rPr lang="en-US" sz="1400" dirty="0">
                <a:latin typeface="Arial Nova" panose="020B0504020202020204" pitchFamily="34" charset="0"/>
              </a:rPr>
              <a:t>Presenter: Abby Clark, Partner, Davis &amp; Campbell Law L.L.C.; AAIM Moderator: Erin Miley, Business Manager, Member &amp; Pre-Hire Services</a:t>
            </a:r>
          </a:p>
          <a:p>
            <a:r>
              <a:rPr lang="en-US" sz="1400" dirty="0">
                <a:latin typeface="Arial Nova" panose="020B0504020202020204" pitchFamily="34" charset="0"/>
              </a:rPr>
              <a:t> </a:t>
            </a:r>
          </a:p>
          <a:p>
            <a:r>
              <a:rPr lang="en-US" sz="1400" b="1" dirty="0">
                <a:latin typeface="Arial Nova" panose="020B0504020202020204" pitchFamily="34" charset="0"/>
              </a:rPr>
              <a:t>Session 4</a:t>
            </a:r>
            <a:endParaRPr lang="en-US" sz="1400" dirty="0">
              <a:latin typeface="Arial Nova" panose="020B0504020202020204" pitchFamily="34" charset="0"/>
            </a:endParaRPr>
          </a:p>
          <a:p>
            <a:r>
              <a:rPr lang="en-US" sz="1400" i="1" dirty="0">
                <a:latin typeface="Arial Nova" panose="020B0504020202020204" pitchFamily="34" charset="0"/>
              </a:rPr>
              <a:t>“STD / Salary Continuation / LTD / Personal Leave” </a:t>
            </a:r>
            <a:r>
              <a:rPr lang="en-US" sz="1400" dirty="0">
                <a:latin typeface="Arial Nova" panose="020B0504020202020204" pitchFamily="34" charset="0"/>
              </a:rPr>
              <a:t>Presenter: Burt Garland, Shareholder, Ogletree Deakins; AAIM Moderator: Dominique Rodriguez, Regional Vice President, Florida</a:t>
            </a:r>
          </a:p>
        </p:txBody>
      </p:sp>
    </p:spTree>
    <p:extLst>
      <p:ext uri="{BB962C8B-B14F-4D97-AF65-F5344CB8AC3E}">
        <p14:creationId xmlns:p14="http://schemas.microsoft.com/office/powerpoint/2010/main" val="1813702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B94BDA-A5E5-C2AB-48EB-ADBE4C607345}"/>
              </a:ext>
            </a:extLst>
          </p:cNvPr>
          <p:cNvSpPr>
            <a:spLocks noGrp="1"/>
          </p:cNvSpPr>
          <p:nvPr>
            <p:ph type="title"/>
          </p:nvPr>
        </p:nvSpPr>
        <p:spPr>
          <a:xfrm>
            <a:off x="1382672" y="199684"/>
            <a:ext cx="10515600" cy="1325563"/>
          </a:xfrm>
        </p:spPr>
        <p:txBody>
          <a:bodyPr>
            <a:normAutofit/>
          </a:bodyPr>
          <a:lstStyle/>
          <a:p>
            <a:pPr algn="ctr"/>
            <a:r>
              <a:rPr lang="en-US" sz="5400">
                <a:solidFill>
                  <a:srgbClr val="C00000"/>
                </a:solidFill>
                <a:latin typeface="Arial Nova" panose="020B0504020202020204" pitchFamily="34" charset="0"/>
              </a:rPr>
              <a:t>Housekeeping Items</a:t>
            </a:r>
          </a:p>
        </p:txBody>
      </p:sp>
      <p:grpSp>
        <p:nvGrpSpPr>
          <p:cNvPr id="5" name="Group 4">
            <a:extLst>
              <a:ext uri="{FF2B5EF4-FFF2-40B4-BE49-F238E27FC236}">
                <a16:creationId xmlns:a16="http://schemas.microsoft.com/office/drawing/2014/main" id="{8EEBA27F-C19B-777E-07E4-64582CB5EDBC}"/>
              </a:ext>
            </a:extLst>
          </p:cNvPr>
          <p:cNvGrpSpPr/>
          <p:nvPr/>
        </p:nvGrpSpPr>
        <p:grpSpPr>
          <a:xfrm>
            <a:off x="0" y="1"/>
            <a:ext cx="3357350" cy="2033515"/>
            <a:chOff x="-1" y="1"/>
            <a:chExt cx="6334302" cy="3208715"/>
          </a:xfrm>
        </p:grpSpPr>
        <p:sp>
          <p:nvSpPr>
            <p:cNvPr id="4" name="Right Triangle 3">
              <a:extLst>
                <a:ext uri="{FF2B5EF4-FFF2-40B4-BE49-F238E27FC236}">
                  <a16:creationId xmlns:a16="http://schemas.microsoft.com/office/drawing/2014/main" id="{5EF18A80-4CA4-633D-8A0E-0675BF34E3A8}"/>
                </a:ext>
              </a:extLst>
            </p:cNvPr>
            <p:cNvSpPr/>
            <p:nvPr/>
          </p:nvSpPr>
          <p:spPr>
            <a:xfrm rot="5400000">
              <a:off x="1562792" y="-1562792"/>
              <a:ext cx="3208715" cy="6334302"/>
            </a:xfrm>
            <a:prstGeom prst="rtTriangle">
              <a:avLst/>
            </a:prstGeom>
            <a:solidFill>
              <a:srgbClr val="C20F2F"/>
            </a:solidFill>
            <a:ln>
              <a:noFill/>
            </a:ln>
            <a:effectLst>
              <a:outerShdw blurRad="304800" dist="50800" sx="103000" sy="103000" algn="tl" rotWithShape="0">
                <a:prstClr val="black">
                  <a:alpha val="35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ight Triangle 2">
              <a:extLst>
                <a:ext uri="{FF2B5EF4-FFF2-40B4-BE49-F238E27FC236}">
                  <a16:creationId xmlns:a16="http://schemas.microsoft.com/office/drawing/2014/main" id="{A1AB7994-F095-6E5F-6261-95EEC3B5CC4B}"/>
                </a:ext>
              </a:extLst>
            </p:cNvPr>
            <p:cNvSpPr/>
            <p:nvPr/>
          </p:nvSpPr>
          <p:spPr>
            <a:xfrm rot="5400000">
              <a:off x="1576054" y="-1576054"/>
              <a:ext cx="1929740" cy="5081849"/>
            </a:xfrm>
            <a:prstGeom prst="rtTriangle">
              <a:avLst/>
            </a:prstGeom>
            <a:solidFill>
              <a:schemeClr val="tx1"/>
            </a:solid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8" name="TextBox 7">
            <a:extLst>
              <a:ext uri="{FF2B5EF4-FFF2-40B4-BE49-F238E27FC236}">
                <a16:creationId xmlns:a16="http://schemas.microsoft.com/office/drawing/2014/main" id="{F81670B6-EE02-2F02-E5FF-69E922CB7D05}"/>
              </a:ext>
            </a:extLst>
          </p:cNvPr>
          <p:cNvSpPr txBox="1"/>
          <p:nvPr/>
        </p:nvSpPr>
        <p:spPr>
          <a:xfrm>
            <a:off x="1372676" y="1908865"/>
            <a:ext cx="9446648" cy="3816429"/>
          </a:xfrm>
          <a:prstGeom prst="rect">
            <a:avLst/>
          </a:prstGeom>
          <a:noFill/>
        </p:spPr>
        <p:txBody>
          <a:bodyPr wrap="square">
            <a:spAutoFit/>
          </a:bodyPr>
          <a:lstStyle/>
          <a:p>
            <a:pPr>
              <a:spcBef>
                <a:spcPts val="600"/>
              </a:spcBef>
              <a:spcAft>
                <a:spcPts val="600"/>
              </a:spcAft>
            </a:pPr>
            <a:endParaRPr lang="en-US" sz="2000" dirty="0">
              <a:latin typeface="Arial Narrow" panose="020B0606020202030204" pitchFamily="34" charset="0"/>
            </a:endParaRPr>
          </a:p>
          <a:p>
            <a:pPr marL="285750" indent="-285750">
              <a:spcBef>
                <a:spcPts val="600"/>
              </a:spcBef>
              <a:spcAft>
                <a:spcPts val="600"/>
              </a:spcAft>
              <a:buFont typeface="Wingdings" panose="05000000000000000000" pitchFamily="2" charset="2"/>
              <a:buChar char="§"/>
            </a:pPr>
            <a:r>
              <a:rPr lang="en-US" sz="2400" dirty="0">
                <a:latin typeface="Arial Nova" panose="020B0504020202020204" pitchFamily="34" charset="0"/>
              </a:rPr>
              <a:t>Today’s workshop is for you! We hope you engage in the conversation!</a:t>
            </a:r>
          </a:p>
          <a:p>
            <a:pPr marL="285750" indent="-285750">
              <a:spcBef>
                <a:spcPts val="600"/>
              </a:spcBef>
              <a:spcAft>
                <a:spcPts val="600"/>
              </a:spcAft>
              <a:buFont typeface="Wingdings" panose="05000000000000000000" pitchFamily="2" charset="2"/>
              <a:buChar char="§"/>
            </a:pPr>
            <a:r>
              <a:rPr lang="en-US" sz="2400" dirty="0">
                <a:latin typeface="Arial Nova" panose="020B0504020202020204" pitchFamily="34" charset="0"/>
              </a:rPr>
              <a:t>Need help during the workshop? Send a private chat to the AAIM producer Matt Wideman.</a:t>
            </a:r>
          </a:p>
          <a:p>
            <a:pPr marL="285750" indent="-285750">
              <a:spcBef>
                <a:spcPts val="600"/>
              </a:spcBef>
              <a:spcAft>
                <a:spcPts val="600"/>
              </a:spcAft>
              <a:buFont typeface="Wingdings" panose="05000000000000000000" pitchFamily="2" charset="2"/>
              <a:buChar char="§"/>
            </a:pPr>
            <a:r>
              <a:rPr lang="en-US" sz="2400" b="1" dirty="0">
                <a:latin typeface="Arial Nova" panose="020B0504020202020204" pitchFamily="34" charset="0"/>
              </a:rPr>
              <a:t>Recordings &amp; Credits</a:t>
            </a:r>
            <a:r>
              <a:rPr lang="en-US" sz="2400" dirty="0">
                <a:latin typeface="Arial Nova" panose="020B0504020202020204" pitchFamily="34" charset="0"/>
              </a:rPr>
              <a:t>: Links to today’s session recordings, slides shared, and resources mentioned today, along with your continuing education credits, will be included in the “Thank You” email sent tomorrow.</a:t>
            </a:r>
          </a:p>
        </p:txBody>
      </p:sp>
    </p:spTree>
    <p:extLst>
      <p:ext uri="{BB962C8B-B14F-4D97-AF65-F5344CB8AC3E}">
        <p14:creationId xmlns:p14="http://schemas.microsoft.com/office/powerpoint/2010/main" val="6102466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CFDB32-82B9-7A99-C1DF-0A80B6ACBDDB}"/>
            </a:ext>
          </a:extLst>
        </p:cNvPr>
        <p:cNvGrpSpPr/>
        <p:nvPr/>
      </p:nvGrpSpPr>
      <p:grpSpPr>
        <a:xfrm>
          <a:off x="0" y="0"/>
          <a:ext cx="0" cy="0"/>
          <a:chOff x="0" y="0"/>
          <a:chExt cx="0" cy="0"/>
        </a:xfrm>
      </p:grpSpPr>
      <p:sp>
        <p:nvSpPr>
          <p:cNvPr id="21" name="Half Frame 20">
            <a:extLst>
              <a:ext uri="{FF2B5EF4-FFF2-40B4-BE49-F238E27FC236}">
                <a16:creationId xmlns:a16="http://schemas.microsoft.com/office/drawing/2014/main" id="{36C63F53-E94E-D68F-0C18-2CC12B8FB995}"/>
              </a:ext>
            </a:extLst>
          </p:cNvPr>
          <p:cNvSpPr/>
          <p:nvPr/>
        </p:nvSpPr>
        <p:spPr>
          <a:xfrm rot="5400000">
            <a:off x="8849274" y="1795854"/>
            <a:ext cx="4697004" cy="1533388"/>
          </a:xfrm>
          <a:prstGeom prst="halfFrame">
            <a:avLst>
              <a:gd name="adj1" fmla="val 1075"/>
              <a:gd name="adj2" fmla="val 905"/>
            </a:avLst>
          </a:prstGeom>
          <a:solidFill>
            <a:srgbClr val="C9082A"/>
          </a:solidFill>
          <a:ln>
            <a:solidFill>
              <a:srgbClr val="C9082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7" name="Group 6">
            <a:extLst>
              <a:ext uri="{FF2B5EF4-FFF2-40B4-BE49-F238E27FC236}">
                <a16:creationId xmlns:a16="http://schemas.microsoft.com/office/drawing/2014/main" id="{D0CA7F74-D450-5073-FE55-56AB479085AB}"/>
              </a:ext>
            </a:extLst>
          </p:cNvPr>
          <p:cNvGrpSpPr/>
          <p:nvPr/>
        </p:nvGrpSpPr>
        <p:grpSpPr>
          <a:xfrm>
            <a:off x="155173" y="2928134"/>
            <a:ext cx="1717963" cy="3780343"/>
            <a:chOff x="155173" y="2928134"/>
            <a:chExt cx="1717963" cy="3780343"/>
          </a:xfrm>
        </p:grpSpPr>
        <p:sp>
          <p:nvSpPr>
            <p:cNvPr id="15" name="Half Frame 14">
              <a:extLst>
                <a:ext uri="{FF2B5EF4-FFF2-40B4-BE49-F238E27FC236}">
                  <a16:creationId xmlns:a16="http://schemas.microsoft.com/office/drawing/2014/main" id="{90CE796F-BDA5-4B9A-0BB5-0376D3865055}"/>
                </a:ext>
              </a:extLst>
            </p:cNvPr>
            <p:cNvSpPr/>
            <p:nvPr/>
          </p:nvSpPr>
          <p:spPr>
            <a:xfrm rot="16200000">
              <a:off x="-876016" y="3959324"/>
              <a:ext cx="3780342" cy="1717963"/>
            </a:xfrm>
            <a:prstGeom prst="halfFrame">
              <a:avLst>
                <a:gd name="adj1" fmla="val 1075"/>
                <a:gd name="adj2" fmla="val 905"/>
              </a:avLst>
            </a:prstGeom>
            <a:solidFill>
              <a:srgbClr val="A70D2A"/>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9" name="Half Frame 18">
              <a:extLst>
                <a:ext uri="{FF2B5EF4-FFF2-40B4-BE49-F238E27FC236}">
                  <a16:creationId xmlns:a16="http://schemas.microsoft.com/office/drawing/2014/main" id="{48213F1E-FBCE-E967-2D03-94069F1A7C81}"/>
                </a:ext>
              </a:extLst>
            </p:cNvPr>
            <p:cNvSpPr/>
            <p:nvPr/>
          </p:nvSpPr>
          <p:spPr>
            <a:xfrm rot="16200000">
              <a:off x="-862831" y="4018496"/>
              <a:ext cx="3714111" cy="1533388"/>
            </a:xfrm>
            <a:prstGeom prst="halfFrame">
              <a:avLst>
                <a:gd name="adj1" fmla="val 1075"/>
                <a:gd name="adj2" fmla="val 905"/>
              </a:avLst>
            </a:prstGeom>
            <a:solidFill>
              <a:srgbClr val="C9082A"/>
            </a:solidFill>
            <a:ln>
              <a:solidFill>
                <a:srgbClr val="C9082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18" name="Half Frame 17">
            <a:extLst>
              <a:ext uri="{FF2B5EF4-FFF2-40B4-BE49-F238E27FC236}">
                <a16:creationId xmlns:a16="http://schemas.microsoft.com/office/drawing/2014/main" id="{74F24350-985B-13B0-F59B-B8E224236203}"/>
              </a:ext>
            </a:extLst>
          </p:cNvPr>
          <p:cNvSpPr/>
          <p:nvPr/>
        </p:nvSpPr>
        <p:spPr>
          <a:xfrm rot="5400000">
            <a:off x="8874534" y="1598047"/>
            <a:ext cx="4608853" cy="1715730"/>
          </a:xfrm>
          <a:prstGeom prst="halfFrame">
            <a:avLst>
              <a:gd name="adj1" fmla="val 1075"/>
              <a:gd name="adj2" fmla="val 905"/>
            </a:avLst>
          </a:prstGeom>
          <a:solidFill>
            <a:srgbClr val="A70D2A"/>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9CD70B99-90C6-D2EB-56DE-910D06E58303}"/>
              </a:ext>
            </a:extLst>
          </p:cNvPr>
          <p:cNvSpPr>
            <a:spLocks noGrp="1"/>
          </p:cNvSpPr>
          <p:nvPr>
            <p:ph type="ctrTitle"/>
          </p:nvPr>
        </p:nvSpPr>
        <p:spPr>
          <a:xfrm>
            <a:off x="1635103" y="2715040"/>
            <a:ext cx="9144000" cy="1138065"/>
          </a:xfrm>
        </p:spPr>
        <p:txBody>
          <a:bodyPr>
            <a:normAutofit/>
          </a:bodyPr>
          <a:lstStyle/>
          <a:p>
            <a:r>
              <a:rPr lang="en-US" sz="5400">
                <a:solidFill>
                  <a:srgbClr val="C00000"/>
                </a:solidFill>
                <a:latin typeface="Arial Nova" panose="020B0504020202020204" pitchFamily="34" charset="0"/>
                <a:ea typeface="Gulim" panose="020B0503020000020004" pitchFamily="34" charset="-127"/>
                <a:cs typeface="Arial" panose="020B0604020202020204" pitchFamily="34" charset="0"/>
              </a:rPr>
              <a:t>Setting the Foundation</a:t>
            </a:r>
          </a:p>
        </p:txBody>
      </p:sp>
      <p:sp>
        <p:nvSpPr>
          <p:cNvPr id="3" name="Subtitle 2">
            <a:extLst>
              <a:ext uri="{FF2B5EF4-FFF2-40B4-BE49-F238E27FC236}">
                <a16:creationId xmlns:a16="http://schemas.microsoft.com/office/drawing/2014/main" id="{28A403B4-E3C0-9857-C030-2C857E96DF18}"/>
              </a:ext>
            </a:extLst>
          </p:cNvPr>
          <p:cNvSpPr>
            <a:spLocks noGrp="1"/>
          </p:cNvSpPr>
          <p:nvPr>
            <p:ph type="subTitle" idx="1"/>
          </p:nvPr>
        </p:nvSpPr>
        <p:spPr>
          <a:xfrm>
            <a:off x="2912747" y="3951631"/>
            <a:ext cx="6903282" cy="1499570"/>
          </a:xfrm>
        </p:spPr>
        <p:txBody>
          <a:bodyPr>
            <a:noAutofit/>
          </a:bodyPr>
          <a:lstStyle/>
          <a:p>
            <a:pPr>
              <a:lnSpc>
                <a:spcPct val="100000"/>
              </a:lnSpc>
              <a:spcBef>
                <a:spcPts val="0"/>
              </a:spcBef>
            </a:pPr>
            <a:r>
              <a:rPr lang="en-US" dirty="0">
                <a:latin typeface="Arial Nova" panose="020B0504020202020204" pitchFamily="34" charset="0"/>
              </a:rPr>
              <a:t>Abby Clark, Partner, Davis &amp; Campbell Law L.L.C.</a:t>
            </a:r>
          </a:p>
        </p:txBody>
      </p:sp>
      <p:grpSp>
        <p:nvGrpSpPr>
          <p:cNvPr id="4" name="Group 3">
            <a:extLst>
              <a:ext uri="{FF2B5EF4-FFF2-40B4-BE49-F238E27FC236}">
                <a16:creationId xmlns:a16="http://schemas.microsoft.com/office/drawing/2014/main" id="{10F83EA8-03E2-AB7F-0E45-83D75DE38799}"/>
              </a:ext>
            </a:extLst>
          </p:cNvPr>
          <p:cNvGrpSpPr/>
          <p:nvPr/>
        </p:nvGrpSpPr>
        <p:grpSpPr>
          <a:xfrm>
            <a:off x="-1" y="1"/>
            <a:ext cx="6334302" cy="3208715"/>
            <a:chOff x="-1" y="1"/>
            <a:chExt cx="6334302" cy="3208715"/>
          </a:xfrm>
        </p:grpSpPr>
        <p:sp>
          <p:nvSpPr>
            <p:cNvPr id="6" name="Right Triangle 5">
              <a:extLst>
                <a:ext uri="{FF2B5EF4-FFF2-40B4-BE49-F238E27FC236}">
                  <a16:creationId xmlns:a16="http://schemas.microsoft.com/office/drawing/2014/main" id="{7D89700F-47BB-4058-64F7-C624B7574728}"/>
                </a:ext>
              </a:extLst>
            </p:cNvPr>
            <p:cNvSpPr/>
            <p:nvPr/>
          </p:nvSpPr>
          <p:spPr>
            <a:xfrm rot="5400000">
              <a:off x="1562792" y="-1562792"/>
              <a:ext cx="3208715" cy="6334302"/>
            </a:xfrm>
            <a:prstGeom prst="rtTriangle">
              <a:avLst/>
            </a:prstGeom>
            <a:solidFill>
              <a:srgbClr val="C20F2F"/>
            </a:solidFill>
            <a:ln>
              <a:noFill/>
            </a:ln>
            <a:effectLst>
              <a:outerShdw blurRad="304800" dist="50800" sx="103000" sy="103000" algn="tl" rotWithShape="0">
                <a:prstClr val="black">
                  <a:alpha val="35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Triangle 11">
              <a:extLst>
                <a:ext uri="{FF2B5EF4-FFF2-40B4-BE49-F238E27FC236}">
                  <a16:creationId xmlns:a16="http://schemas.microsoft.com/office/drawing/2014/main" id="{455B2756-D83B-CE8A-C157-10DEB8EB0B75}"/>
                </a:ext>
              </a:extLst>
            </p:cNvPr>
            <p:cNvSpPr/>
            <p:nvPr/>
          </p:nvSpPr>
          <p:spPr>
            <a:xfrm rot="5400000">
              <a:off x="1576054" y="-1576054"/>
              <a:ext cx="1929740" cy="5081849"/>
            </a:xfrm>
            <a:prstGeom prst="rtTriangle">
              <a:avLst/>
            </a:prstGeom>
            <a:solidFill>
              <a:schemeClr val="tx1"/>
            </a:solid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 name="Group 4">
            <a:extLst>
              <a:ext uri="{FF2B5EF4-FFF2-40B4-BE49-F238E27FC236}">
                <a16:creationId xmlns:a16="http://schemas.microsoft.com/office/drawing/2014/main" id="{66387768-B713-FEB8-1808-1259B6D5BB5B}"/>
              </a:ext>
            </a:extLst>
          </p:cNvPr>
          <p:cNvGrpSpPr/>
          <p:nvPr/>
        </p:nvGrpSpPr>
        <p:grpSpPr>
          <a:xfrm>
            <a:off x="8063347" y="4550419"/>
            <a:ext cx="4128654" cy="2307581"/>
            <a:chOff x="8063347" y="4550419"/>
            <a:chExt cx="4128654" cy="2307581"/>
          </a:xfrm>
        </p:grpSpPr>
        <p:sp>
          <p:nvSpPr>
            <p:cNvPr id="9" name="Right Triangle 8">
              <a:extLst>
                <a:ext uri="{FF2B5EF4-FFF2-40B4-BE49-F238E27FC236}">
                  <a16:creationId xmlns:a16="http://schemas.microsoft.com/office/drawing/2014/main" id="{5F65C8A8-7ADD-0529-FC1E-9B738EE87CCE}"/>
                </a:ext>
              </a:extLst>
            </p:cNvPr>
            <p:cNvSpPr/>
            <p:nvPr/>
          </p:nvSpPr>
          <p:spPr>
            <a:xfrm rot="16200000">
              <a:off x="8973884" y="3639882"/>
              <a:ext cx="2307579" cy="4128654"/>
            </a:xfrm>
            <a:prstGeom prst="rtTriangle">
              <a:avLst/>
            </a:prstGeom>
            <a:solidFill>
              <a:srgbClr val="C20F2F"/>
            </a:solidFill>
            <a:ln>
              <a:noFill/>
            </a:ln>
            <a:effectLst>
              <a:outerShdw blurRad="266700" dist="38100" dir="6780000" sx="103000" sy="103000" algn="b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ight Triangle 13">
              <a:extLst>
                <a:ext uri="{FF2B5EF4-FFF2-40B4-BE49-F238E27FC236}">
                  <a16:creationId xmlns:a16="http://schemas.microsoft.com/office/drawing/2014/main" id="{41B37DCF-A9AF-A21B-0D15-20ED10F700A5}"/>
                </a:ext>
              </a:extLst>
            </p:cNvPr>
            <p:cNvSpPr/>
            <p:nvPr/>
          </p:nvSpPr>
          <p:spPr>
            <a:xfrm rot="16200000">
              <a:off x="9843654" y="4509652"/>
              <a:ext cx="1393770" cy="3302925"/>
            </a:xfrm>
            <a:prstGeom prst="rtTriangle">
              <a:avLst/>
            </a:prstGeom>
            <a:solidFill>
              <a:schemeClr val="tx1"/>
            </a:solid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7704753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C8CC11-BFD6-B0CD-C86D-7AF856FEE3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DE2945-E7B8-020B-C1B5-DFA8D0110B98}"/>
              </a:ext>
            </a:extLst>
          </p:cNvPr>
          <p:cNvSpPr>
            <a:spLocks noGrp="1"/>
          </p:cNvSpPr>
          <p:nvPr>
            <p:ph type="title"/>
          </p:nvPr>
        </p:nvSpPr>
        <p:spPr>
          <a:xfrm>
            <a:off x="838200" y="373760"/>
            <a:ext cx="10515600" cy="1325563"/>
          </a:xfrm>
        </p:spPr>
        <p:txBody>
          <a:bodyPr/>
          <a:lstStyle/>
          <a:p>
            <a:pPr algn="ctr"/>
            <a:r>
              <a:rPr lang="en-US">
                <a:solidFill>
                  <a:srgbClr val="C9082A"/>
                </a:solidFill>
                <a:latin typeface="Arial Nova" panose="020B0504020202020204" pitchFamily="34" charset="0"/>
              </a:rPr>
              <a:t>Why Policies Matter</a:t>
            </a:r>
          </a:p>
        </p:txBody>
      </p:sp>
      <p:grpSp>
        <p:nvGrpSpPr>
          <p:cNvPr id="5" name="Group 4">
            <a:extLst>
              <a:ext uri="{FF2B5EF4-FFF2-40B4-BE49-F238E27FC236}">
                <a16:creationId xmlns:a16="http://schemas.microsoft.com/office/drawing/2014/main" id="{422EDFFC-310C-6832-32FF-F90BFBD3A545}"/>
              </a:ext>
            </a:extLst>
          </p:cNvPr>
          <p:cNvGrpSpPr/>
          <p:nvPr/>
        </p:nvGrpSpPr>
        <p:grpSpPr>
          <a:xfrm>
            <a:off x="0" y="1"/>
            <a:ext cx="3357350" cy="2033515"/>
            <a:chOff x="-1" y="1"/>
            <a:chExt cx="6334302" cy="3208715"/>
          </a:xfrm>
        </p:grpSpPr>
        <p:sp>
          <p:nvSpPr>
            <p:cNvPr id="4" name="Right Triangle 3">
              <a:extLst>
                <a:ext uri="{FF2B5EF4-FFF2-40B4-BE49-F238E27FC236}">
                  <a16:creationId xmlns:a16="http://schemas.microsoft.com/office/drawing/2014/main" id="{679BCC8F-6D20-F608-E6EF-60B4783D725B}"/>
                </a:ext>
              </a:extLst>
            </p:cNvPr>
            <p:cNvSpPr/>
            <p:nvPr/>
          </p:nvSpPr>
          <p:spPr>
            <a:xfrm rot="5400000">
              <a:off x="1562792" y="-1562792"/>
              <a:ext cx="3208715" cy="6334302"/>
            </a:xfrm>
            <a:prstGeom prst="rtTriangle">
              <a:avLst/>
            </a:prstGeom>
            <a:solidFill>
              <a:srgbClr val="C20F2F"/>
            </a:solidFill>
            <a:ln>
              <a:noFill/>
            </a:ln>
            <a:effectLst>
              <a:outerShdw blurRad="304800" dist="50800" sx="103000" sy="103000" algn="tl" rotWithShape="0">
                <a:prstClr val="black">
                  <a:alpha val="35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ight Triangle 2">
              <a:extLst>
                <a:ext uri="{FF2B5EF4-FFF2-40B4-BE49-F238E27FC236}">
                  <a16:creationId xmlns:a16="http://schemas.microsoft.com/office/drawing/2014/main" id="{CB516F82-81F5-D294-B6F9-DC29425C79EA}"/>
                </a:ext>
              </a:extLst>
            </p:cNvPr>
            <p:cNvSpPr/>
            <p:nvPr/>
          </p:nvSpPr>
          <p:spPr>
            <a:xfrm rot="5400000">
              <a:off x="1576054" y="-1576054"/>
              <a:ext cx="1929740" cy="5081849"/>
            </a:xfrm>
            <a:prstGeom prst="rtTriangle">
              <a:avLst/>
            </a:prstGeom>
            <a:solidFill>
              <a:schemeClr val="tx1"/>
            </a:solid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TextBox 5">
            <a:extLst>
              <a:ext uri="{FF2B5EF4-FFF2-40B4-BE49-F238E27FC236}">
                <a16:creationId xmlns:a16="http://schemas.microsoft.com/office/drawing/2014/main" id="{6C065C04-2237-4A88-7AE4-4158295927A2}"/>
              </a:ext>
            </a:extLst>
          </p:cNvPr>
          <p:cNvSpPr txBox="1"/>
          <p:nvPr/>
        </p:nvSpPr>
        <p:spPr>
          <a:xfrm>
            <a:off x="2693517" y="1833397"/>
            <a:ext cx="7955805" cy="4401205"/>
          </a:xfrm>
          <a:prstGeom prst="rect">
            <a:avLst/>
          </a:prstGeom>
          <a:noFill/>
        </p:spPr>
        <p:txBody>
          <a:bodyPr wrap="square">
            <a:spAutoFit/>
          </a:bodyPr>
          <a:lstStyle/>
          <a:p>
            <a:pPr>
              <a:spcBef>
                <a:spcPts val="600"/>
              </a:spcBef>
              <a:spcAft>
                <a:spcPts val="600"/>
              </a:spcAft>
            </a:pPr>
            <a:endParaRPr lang="en-US" sz="2800">
              <a:latin typeface="Arial Narrow" panose="020B0606020202030204" pitchFamily="34" charset="0"/>
            </a:endParaRPr>
          </a:p>
          <a:p>
            <a:pPr marL="285750" indent="-285750">
              <a:spcBef>
                <a:spcPts val="600"/>
              </a:spcBef>
              <a:spcAft>
                <a:spcPts val="600"/>
              </a:spcAft>
              <a:buFont typeface="Wingdings" panose="05000000000000000000" pitchFamily="2" charset="2"/>
              <a:buChar char="§"/>
            </a:pPr>
            <a:r>
              <a:rPr lang="en-US" sz="3200">
                <a:latin typeface="Arial Nova" panose="020B0504020202020204" pitchFamily="34" charset="0"/>
              </a:rPr>
              <a:t>Legal protection and risk mitigation</a:t>
            </a:r>
          </a:p>
          <a:p>
            <a:pPr marL="285750" indent="-285750">
              <a:spcBef>
                <a:spcPts val="600"/>
              </a:spcBef>
              <a:spcAft>
                <a:spcPts val="600"/>
              </a:spcAft>
              <a:buFont typeface="Wingdings" panose="05000000000000000000" pitchFamily="2" charset="2"/>
              <a:buChar char="§"/>
            </a:pPr>
            <a:r>
              <a:rPr lang="en-US" sz="3200">
                <a:latin typeface="Arial Nova" panose="020B0504020202020204" pitchFamily="34" charset="0"/>
              </a:rPr>
              <a:t>Clarity and consistency for employees</a:t>
            </a:r>
          </a:p>
          <a:p>
            <a:pPr marL="285750" indent="-285750">
              <a:spcBef>
                <a:spcPts val="600"/>
              </a:spcBef>
              <a:spcAft>
                <a:spcPts val="600"/>
              </a:spcAft>
              <a:buFont typeface="Wingdings" panose="05000000000000000000" pitchFamily="2" charset="2"/>
              <a:buChar char="§"/>
            </a:pPr>
            <a:r>
              <a:rPr lang="en-US" sz="3200">
                <a:latin typeface="Arial Nova" panose="020B0504020202020204" pitchFamily="34" charset="0"/>
              </a:rPr>
              <a:t>Reflect today’s workplace</a:t>
            </a:r>
          </a:p>
          <a:p>
            <a:pPr marL="285750" indent="-285750">
              <a:spcBef>
                <a:spcPts val="600"/>
              </a:spcBef>
              <a:spcAft>
                <a:spcPts val="600"/>
              </a:spcAft>
              <a:buFont typeface="Wingdings" panose="05000000000000000000" pitchFamily="2" charset="2"/>
              <a:buChar char="§"/>
            </a:pPr>
            <a:r>
              <a:rPr lang="en-US" sz="3200">
                <a:latin typeface="Arial Nova" panose="020B0504020202020204" pitchFamily="34" charset="0"/>
              </a:rPr>
              <a:t>Build trust and consistency</a:t>
            </a:r>
          </a:p>
          <a:p>
            <a:pPr marL="285750" indent="-285750">
              <a:spcBef>
                <a:spcPts val="600"/>
              </a:spcBef>
              <a:spcAft>
                <a:spcPts val="600"/>
              </a:spcAft>
              <a:buFont typeface="Wingdings" panose="05000000000000000000" pitchFamily="2" charset="2"/>
              <a:buChar char="§"/>
            </a:pPr>
            <a:endParaRPr lang="en-US" sz="3200">
              <a:latin typeface="Arial Narrow" panose="020B0606020202030204" pitchFamily="34" charset="0"/>
            </a:endParaRPr>
          </a:p>
          <a:p>
            <a:pPr marL="285750" indent="-285750">
              <a:spcBef>
                <a:spcPts val="600"/>
              </a:spcBef>
              <a:spcAft>
                <a:spcPts val="600"/>
              </a:spcAft>
              <a:buFont typeface="Wingdings" panose="05000000000000000000" pitchFamily="2" charset="2"/>
              <a:buChar char="§"/>
            </a:pPr>
            <a:endParaRPr lang="en-US" sz="3200">
              <a:latin typeface="Arial Narrow" panose="020B0606020202030204" pitchFamily="34" charset="0"/>
            </a:endParaRPr>
          </a:p>
        </p:txBody>
      </p:sp>
    </p:spTree>
    <p:extLst>
      <p:ext uri="{BB962C8B-B14F-4D97-AF65-F5344CB8AC3E}">
        <p14:creationId xmlns:p14="http://schemas.microsoft.com/office/powerpoint/2010/main" val="23379927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95C7DC-DF9D-D389-9EE4-113F108B8E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A022F2-1D64-9D9B-10B2-F278A014FC1A}"/>
              </a:ext>
            </a:extLst>
          </p:cNvPr>
          <p:cNvSpPr>
            <a:spLocks noGrp="1"/>
          </p:cNvSpPr>
          <p:nvPr>
            <p:ph type="title"/>
          </p:nvPr>
        </p:nvSpPr>
        <p:spPr>
          <a:xfrm>
            <a:off x="838200" y="373760"/>
            <a:ext cx="10515600" cy="1325563"/>
          </a:xfrm>
        </p:spPr>
        <p:txBody>
          <a:bodyPr/>
          <a:lstStyle/>
          <a:p>
            <a:pPr algn="ctr"/>
            <a:r>
              <a:rPr lang="en-US">
                <a:solidFill>
                  <a:srgbClr val="C9082A"/>
                </a:solidFill>
                <a:latin typeface="Arial Nova" panose="020B0504020202020204" pitchFamily="34" charset="0"/>
              </a:rPr>
              <a:t>Updates Cannot Wait</a:t>
            </a:r>
          </a:p>
        </p:txBody>
      </p:sp>
      <p:grpSp>
        <p:nvGrpSpPr>
          <p:cNvPr id="5" name="Group 4">
            <a:extLst>
              <a:ext uri="{FF2B5EF4-FFF2-40B4-BE49-F238E27FC236}">
                <a16:creationId xmlns:a16="http://schemas.microsoft.com/office/drawing/2014/main" id="{7324F92C-8820-CC04-2B32-B2CD7A299648}"/>
              </a:ext>
            </a:extLst>
          </p:cNvPr>
          <p:cNvGrpSpPr/>
          <p:nvPr/>
        </p:nvGrpSpPr>
        <p:grpSpPr>
          <a:xfrm>
            <a:off x="0" y="1"/>
            <a:ext cx="3357350" cy="2033515"/>
            <a:chOff x="-1" y="1"/>
            <a:chExt cx="6334302" cy="3208715"/>
          </a:xfrm>
        </p:grpSpPr>
        <p:sp>
          <p:nvSpPr>
            <p:cNvPr id="4" name="Right Triangle 3">
              <a:extLst>
                <a:ext uri="{FF2B5EF4-FFF2-40B4-BE49-F238E27FC236}">
                  <a16:creationId xmlns:a16="http://schemas.microsoft.com/office/drawing/2014/main" id="{9B1813A1-7780-4392-9B57-F56F913BB1E2}"/>
                </a:ext>
              </a:extLst>
            </p:cNvPr>
            <p:cNvSpPr/>
            <p:nvPr/>
          </p:nvSpPr>
          <p:spPr>
            <a:xfrm rot="5400000">
              <a:off x="1562792" y="-1562792"/>
              <a:ext cx="3208715" cy="6334302"/>
            </a:xfrm>
            <a:prstGeom prst="rtTriangle">
              <a:avLst/>
            </a:prstGeom>
            <a:solidFill>
              <a:srgbClr val="C20F2F"/>
            </a:solidFill>
            <a:ln>
              <a:noFill/>
            </a:ln>
            <a:effectLst>
              <a:outerShdw blurRad="304800" dist="50800" sx="103000" sy="103000" algn="tl" rotWithShape="0">
                <a:prstClr val="black">
                  <a:alpha val="35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ight Triangle 2">
              <a:extLst>
                <a:ext uri="{FF2B5EF4-FFF2-40B4-BE49-F238E27FC236}">
                  <a16:creationId xmlns:a16="http://schemas.microsoft.com/office/drawing/2014/main" id="{C8A23BA8-D984-6245-D373-44A660ADB41B}"/>
                </a:ext>
              </a:extLst>
            </p:cNvPr>
            <p:cNvSpPr/>
            <p:nvPr/>
          </p:nvSpPr>
          <p:spPr>
            <a:xfrm rot="5400000">
              <a:off x="1576054" y="-1576054"/>
              <a:ext cx="1929740" cy="5081849"/>
            </a:xfrm>
            <a:prstGeom prst="rtTriangle">
              <a:avLst/>
            </a:prstGeom>
            <a:solidFill>
              <a:schemeClr val="tx1"/>
            </a:solid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TextBox 5">
            <a:extLst>
              <a:ext uri="{FF2B5EF4-FFF2-40B4-BE49-F238E27FC236}">
                <a16:creationId xmlns:a16="http://schemas.microsoft.com/office/drawing/2014/main" id="{2011D6D6-EF34-ADDA-FA0D-2712BD9CD105}"/>
              </a:ext>
            </a:extLst>
          </p:cNvPr>
          <p:cNvSpPr txBox="1"/>
          <p:nvPr/>
        </p:nvSpPr>
        <p:spPr>
          <a:xfrm>
            <a:off x="2258620" y="1833397"/>
            <a:ext cx="7955805" cy="3754874"/>
          </a:xfrm>
          <a:prstGeom prst="rect">
            <a:avLst/>
          </a:prstGeom>
          <a:noFill/>
        </p:spPr>
        <p:txBody>
          <a:bodyPr wrap="square">
            <a:spAutoFit/>
          </a:bodyPr>
          <a:lstStyle/>
          <a:p>
            <a:pPr>
              <a:spcBef>
                <a:spcPts val="600"/>
              </a:spcBef>
              <a:spcAft>
                <a:spcPts val="600"/>
              </a:spcAft>
            </a:pPr>
            <a:endParaRPr lang="en-US" sz="2800">
              <a:latin typeface="Arial Narrow" panose="020B0606020202030204" pitchFamily="34" charset="0"/>
            </a:endParaRPr>
          </a:p>
          <a:p>
            <a:pPr marL="285750" indent="-285750">
              <a:spcBef>
                <a:spcPts val="600"/>
              </a:spcBef>
              <a:spcAft>
                <a:spcPts val="600"/>
              </a:spcAft>
              <a:buFont typeface="Wingdings" panose="05000000000000000000" pitchFamily="2" charset="2"/>
              <a:buChar char="§"/>
            </a:pPr>
            <a:r>
              <a:rPr lang="en-US" sz="3200">
                <a:latin typeface="Arial Nova" panose="020B0504020202020204" pitchFamily="34" charset="0"/>
              </a:rPr>
              <a:t>Outdated language = legal &amp; financial risk</a:t>
            </a:r>
          </a:p>
          <a:p>
            <a:pPr marL="285750" indent="-285750">
              <a:spcBef>
                <a:spcPts val="600"/>
              </a:spcBef>
              <a:spcAft>
                <a:spcPts val="600"/>
              </a:spcAft>
              <a:buFont typeface="Wingdings" panose="05000000000000000000" pitchFamily="2" charset="2"/>
              <a:buChar char="§"/>
            </a:pPr>
            <a:r>
              <a:rPr lang="en-US" sz="3200">
                <a:latin typeface="Arial Nova" panose="020B0504020202020204" pitchFamily="34" charset="0"/>
              </a:rPr>
              <a:t>Regulation shifts fast</a:t>
            </a:r>
          </a:p>
          <a:p>
            <a:pPr marL="285750" indent="-285750">
              <a:spcBef>
                <a:spcPts val="600"/>
              </a:spcBef>
              <a:spcAft>
                <a:spcPts val="600"/>
              </a:spcAft>
              <a:buFont typeface="Wingdings" panose="05000000000000000000" pitchFamily="2" charset="2"/>
              <a:buChar char="§"/>
            </a:pPr>
            <a:r>
              <a:rPr lang="en-US" sz="3200">
                <a:latin typeface="Arial Nova" panose="020B0504020202020204" pitchFamily="34" charset="0"/>
              </a:rPr>
              <a:t>Evolution of trends</a:t>
            </a:r>
          </a:p>
          <a:p>
            <a:pPr marL="285750" indent="-285750">
              <a:spcBef>
                <a:spcPts val="600"/>
              </a:spcBef>
              <a:spcAft>
                <a:spcPts val="600"/>
              </a:spcAft>
              <a:buFont typeface="Wingdings" panose="05000000000000000000" pitchFamily="2" charset="2"/>
              <a:buChar char="§"/>
            </a:pPr>
            <a:r>
              <a:rPr lang="en-US" sz="3200">
                <a:latin typeface="Arial Nova" panose="020B0504020202020204" pitchFamily="34" charset="0"/>
              </a:rPr>
              <a:t>Protection of your culture and reputation</a:t>
            </a:r>
          </a:p>
          <a:p>
            <a:pPr marL="285750" indent="-285750">
              <a:spcBef>
                <a:spcPts val="600"/>
              </a:spcBef>
              <a:spcAft>
                <a:spcPts val="600"/>
              </a:spcAft>
              <a:buFont typeface="Wingdings" panose="05000000000000000000" pitchFamily="2" charset="2"/>
              <a:buChar char="§"/>
            </a:pPr>
            <a:endParaRPr lang="en-US" sz="3200">
              <a:latin typeface="Arial Narrow" panose="020B0606020202030204" pitchFamily="34" charset="0"/>
            </a:endParaRPr>
          </a:p>
        </p:txBody>
      </p:sp>
    </p:spTree>
    <p:extLst>
      <p:ext uri="{BB962C8B-B14F-4D97-AF65-F5344CB8AC3E}">
        <p14:creationId xmlns:p14="http://schemas.microsoft.com/office/powerpoint/2010/main" val="27607847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F9F12A-AFD2-762C-973B-685389F58F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5DAF2C-BD4D-D709-A9CD-C5BAB57B1A36}"/>
              </a:ext>
            </a:extLst>
          </p:cNvPr>
          <p:cNvSpPr>
            <a:spLocks noGrp="1"/>
          </p:cNvSpPr>
          <p:nvPr>
            <p:ph type="title"/>
          </p:nvPr>
        </p:nvSpPr>
        <p:spPr>
          <a:xfrm>
            <a:off x="838200" y="373760"/>
            <a:ext cx="10515600" cy="1325563"/>
          </a:xfrm>
        </p:spPr>
        <p:txBody>
          <a:bodyPr/>
          <a:lstStyle/>
          <a:p>
            <a:pPr algn="ctr"/>
            <a:r>
              <a:rPr lang="en-US">
                <a:solidFill>
                  <a:srgbClr val="C9082A"/>
                </a:solidFill>
                <a:latin typeface="Arial Nova" panose="020B0504020202020204" pitchFamily="34" charset="0"/>
              </a:rPr>
              <a:t>Policies That Work</a:t>
            </a:r>
          </a:p>
        </p:txBody>
      </p:sp>
      <p:grpSp>
        <p:nvGrpSpPr>
          <p:cNvPr id="5" name="Group 4">
            <a:extLst>
              <a:ext uri="{FF2B5EF4-FFF2-40B4-BE49-F238E27FC236}">
                <a16:creationId xmlns:a16="http://schemas.microsoft.com/office/drawing/2014/main" id="{B0720055-126C-315A-6937-D858711B3DF3}"/>
              </a:ext>
            </a:extLst>
          </p:cNvPr>
          <p:cNvGrpSpPr/>
          <p:nvPr/>
        </p:nvGrpSpPr>
        <p:grpSpPr>
          <a:xfrm>
            <a:off x="0" y="1"/>
            <a:ext cx="3357350" cy="2033515"/>
            <a:chOff x="-1" y="1"/>
            <a:chExt cx="6334302" cy="3208715"/>
          </a:xfrm>
        </p:grpSpPr>
        <p:sp>
          <p:nvSpPr>
            <p:cNvPr id="4" name="Right Triangle 3">
              <a:extLst>
                <a:ext uri="{FF2B5EF4-FFF2-40B4-BE49-F238E27FC236}">
                  <a16:creationId xmlns:a16="http://schemas.microsoft.com/office/drawing/2014/main" id="{5B98AB97-B523-8E2D-89AF-98B3396C1C52}"/>
                </a:ext>
              </a:extLst>
            </p:cNvPr>
            <p:cNvSpPr/>
            <p:nvPr/>
          </p:nvSpPr>
          <p:spPr>
            <a:xfrm rot="5400000">
              <a:off x="1562792" y="-1562792"/>
              <a:ext cx="3208715" cy="6334302"/>
            </a:xfrm>
            <a:prstGeom prst="rtTriangle">
              <a:avLst/>
            </a:prstGeom>
            <a:solidFill>
              <a:srgbClr val="C20F2F"/>
            </a:solidFill>
            <a:ln>
              <a:noFill/>
            </a:ln>
            <a:effectLst>
              <a:outerShdw blurRad="304800" dist="50800" sx="103000" sy="103000" algn="tl" rotWithShape="0">
                <a:prstClr val="black">
                  <a:alpha val="35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ight Triangle 2">
              <a:extLst>
                <a:ext uri="{FF2B5EF4-FFF2-40B4-BE49-F238E27FC236}">
                  <a16:creationId xmlns:a16="http://schemas.microsoft.com/office/drawing/2014/main" id="{91CF59AB-276A-0BDF-2A5D-D7686C79769D}"/>
                </a:ext>
              </a:extLst>
            </p:cNvPr>
            <p:cNvSpPr/>
            <p:nvPr/>
          </p:nvSpPr>
          <p:spPr>
            <a:xfrm rot="5400000">
              <a:off x="1576054" y="-1576054"/>
              <a:ext cx="1929740" cy="5081849"/>
            </a:xfrm>
            <a:prstGeom prst="rtTriangle">
              <a:avLst/>
            </a:prstGeom>
            <a:solidFill>
              <a:schemeClr val="tx1"/>
            </a:solid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TextBox 5">
            <a:extLst>
              <a:ext uri="{FF2B5EF4-FFF2-40B4-BE49-F238E27FC236}">
                <a16:creationId xmlns:a16="http://schemas.microsoft.com/office/drawing/2014/main" id="{F2C1F38D-E100-CF82-53E9-BF68C0AB7E9B}"/>
              </a:ext>
            </a:extLst>
          </p:cNvPr>
          <p:cNvSpPr txBox="1"/>
          <p:nvPr/>
        </p:nvSpPr>
        <p:spPr>
          <a:xfrm>
            <a:off x="2693517" y="1833397"/>
            <a:ext cx="7955805" cy="3754874"/>
          </a:xfrm>
          <a:prstGeom prst="rect">
            <a:avLst/>
          </a:prstGeom>
          <a:noFill/>
        </p:spPr>
        <p:txBody>
          <a:bodyPr wrap="square">
            <a:spAutoFit/>
          </a:bodyPr>
          <a:lstStyle/>
          <a:p>
            <a:pPr>
              <a:spcBef>
                <a:spcPts val="600"/>
              </a:spcBef>
              <a:spcAft>
                <a:spcPts val="600"/>
              </a:spcAft>
            </a:pPr>
            <a:endParaRPr lang="en-US" sz="2800">
              <a:latin typeface="Arial Narrow" panose="020B0606020202030204" pitchFamily="34" charset="0"/>
            </a:endParaRPr>
          </a:p>
          <a:p>
            <a:pPr marL="285750" indent="-285750">
              <a:spcBef>
                <a:spcPts val="600"/>
              </a:spcBef>
              <a:spcAft>
                <a:spcPts val="600"/>
              </a:spcAft>
              <a:buFont typeface="Wingdings" panose="05000000000000000000" pitchFamily="2" charset="2"/>
              <a:buChar char="§"/>
            </a:pPr>
            <a:r>
              <a:rPr lang="en-US" sz="3200">
                <a:latin typeface="Arial Nova" panose="020B0504020202020204" pitchFamily="34" charset="0"/>
              </a:rPr>
              <a:t>Keep it clear and consistent</a:t>
            </a:r>
          </a:p>
          <a:p>
            <a:pPr marL="285750" indent="-285750">
              <a:spcBef>
                <a:spcPts val="600"/>
              </a:spcBef>
              <a:spcAft>
                <a:spcPts val="600"/>
              </a:spcAft>
              <a:buFont typeface="Wingdings" panose="05000000000000000000" pitchFamily="2" charset="2"/>
              <a:buChar char="§"/>
            </a:pPr>
            <a:r>
              <a:rPr lang="en-US" sz="3200">
                <a:latin typeface="Arial Nova" panose="020B0504020202020204" pitchFamily="34" charset="0"/>
              </a:rPr>
              <a:t>Balance compliance with culture</a:t>
            </a:r>
          </a:p>
          <a:p>
            <a:pPr marL="285750" indent="-285750">
              <a:spcBef>
                <a:spcPts val="600"/>
              </a:spcBef>
              <a:spcAft>
                <a:spcPts val="600"/>
              </a:spcAft>
              <a:buFont typeface="Wingdings" panose="05000000000000000000" pitchFamily="2" charset="2"/>
              <a:buChar char="§"/>
            </a:pPr>
            <a:r>
              <a:rPr lang="en-US" sz="3200">
                <a:latin typeface="Arial Nova" panose="020B0504020202020204" pitchFamily="34" charset="0"/>
              </a:rPr>
              <a:t>Make policies enforceable</a:t>
            </a:r>
          </a:p>
          <a:p>
            <a:pPr marL="285750" indent="-285750">
              <a:spcBef>
                <a:spcPts val="600"/>
              </a:spcBef>
              <a:spcAft>
                <a:spcPts val="600"/>
              </a:spcAft>
              <a:buFont typeface="Wingdings" panose="05000000000000000000" pitchFamily="2" charset="2"/>
              <a:buChar char="§"/>
            </a:pPr>
            <a:r>
              <a:rPr lang="en-US" sz="3200">
                <a:latin typeface="Arial Nova" panose="020B0504020202020204" pitchFamily="34" charset="0"/>
              </a:rPr>
              <a:t>Plan regular reviews</a:t>
            </a:r>
          </a:p>
          <a:p>
            <a:pPr marL="285750" indent="-285750">
              <a:spcBef>
                <a:spcPts val="600"/>
              </a:spcBef>
              <a:spcAft>
                <a:spcPts val="600"/>
              </a:spcAft>
              <a:buFont typeface="Wingdings" panose="05000000000000000000" pitchFamily="2" charset="2"/>
              <a:buChar char="§"/>
            </a:pPr>
            <a:endParaRPr lang="en-US" sz="3200">
              <a:latin typeface="Arial Narrow" panose="020B0606020202030204" pitchFamily="34" charset="0"/>
            </a:endParaRPr>
          </a:p>
        </p:txBody>
      </p:sp>
    </p:spTree>
    <p:extLst>
      <p:ext uri="{BB962C8B-B14F-4D97-AF65-F5344CB8AC3E}">
        <p14:creationId xmlns:p14="http://schemas.microsoft.com/office/powerpoint/2010/main" val="12208997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DAFC82-817F-A31A-40FF-96A950B19F0E}"/>
            </a:ext>
          </a:extLst>
        </p:cNvPr>
        <p:cNvGrpSpPr/>
        <p:nvPr/>
      </p:nvGrpSpPr>
      <p:grpSpPr>
        <a:xfrm>
          <a:off x="0" y="0"/>
          <a:ext cx="0" cy="0"/>
          <a:chOff x="0" y="0"/>
          <a:chExt cx="0" cy="0"/>
        </a:xfrm>
      </p:grpSpPr>
      <p:sp>
        <p:nvSpPr>
          <p:cNvPr id="21" name="Half Frame 20">
            <a:extLst>
              <a:ext uri="{FF2B5EF4-FFF2-40B4-BE49-F238E27FC236}">
                <a16:creationId xmlns:a16="http://schemas.microsoft.com/office/drawing/2014/main" id="{36104FDE-D79F-37A8-9712-34D9D300CA35}"/>
              </a:ext>
            </a:extLst>
          </p:cNvPr>
          <p:cNvSpPr/>
          <p:nvPr/>
        </p:nvSpPr>
        <p:spPr>
          <a:xfrm rot="5400000">
            <a:off x="8849274" y="1795854"/>
            <a:ext cx="4697004" cy="1533388"/>
          </a:xfrm>
          <a:prstGeom prst="halfFrame">
            <a:avLst>
              <a:gd name="adj1" fmla="val 1075"/>
              <a:gd name="adj2" fmla="val 905"/>
            </a:avLst>
          </a:prstGeom>
          <a:solidFill>
            <a:srgbClr val="C9082A"/>
          </a:solidFill>
          <a:ln>
            <a:solidFill>
              <a:srgbClr val="C9082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7" name="Group 6">
            <a:extLst>
              <a:ext uri="{FF2B5EF4-FFF2-40B4-BE49-F238E27FC236}">
                <a16:creationId xmlns:a16="http://schemas.microsoft.com/office/drawing/2014/main" id="{19D261EE-90FD-7BA7-DFF0-1EE749371CFB}"/>
              </a:ext>
            </a:extLst>
          </p:cNvPr>
          <p:cNvGrpSpPr/>
          <p:nvPr/>
        </p:nvGrpSpPr>
        <p:grpSpPr>
          <a:xfrm>
            <a:off x="155173" y="2928134"/>
            <a:ext cx="1717963" cy="3780343"/>
            <a:chOff x="155173" y="2928134"/>
            <a:chExt cx="1717963" cy="3780343"/>
          </a:xfrm>
        </p:grpSpPr>
        <p:sp>
          <p:nvSpPr>
            <p:cNvPr id="15" name="Half Frame 14">
              <a:extLst>
                <a:ext uri="{FF2B5EF4-FFF2-40B4-BE49-F238E27FC236}">
                  <a16:creationId xmlns:a16="http://schemas.microsoft.com/office/drawing/2014/main" id="{E453D9FD-2522-8CE5-57EF-54AF10C51B85}"/>
                </a:ext>
              </a:extLst>
            </p:cNvPr>
            <p:cNvSpPr/>
            <p:nvPr/>
          </p:nvSpPr>
          <p:spPr>
            <a:xfrm rot="16200000">
              <a:off x="-876016" y="3959324"/>
              <a:ext cx="3780342" cy="1717963"/>
            </a:xfrm>
            <a:prstGeom prst="halfFrame">
              <a:avLst>
                <a:gd name="adj1" fmla="val 1075"/>
                <a:gd name="adj2" fmla="val 905"/>
              </a:avLst>
            </a:prstGeom>
            <a:solidFill>
              <a:srgbClr val="A70D2A"/>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9" name="Half Frame 18">
              <a:extLst>
                <a:ext uri="{FF2B5EF4-FFF2-40B4-BE49-F238E27FC236}">
                  <a16:creationId xmlns:a16="http://schemas.microsoft.com/office/drawing/2014/main" id="{74F3E818-3995-2F87-9332-84522DA17877}"/>
                </a:ext>
              </a:extLst>
            </p:cNvPr>
            <p:cNvSpPr/>
            <p:nvPr/>
          </p:nvSpPr>
          <p:spPr>
            <a:xfrm rot="16200000">
              <a:off x="-862831" y="4018496"/>
              <a:ext cx="3714111" cy="1533388"/>
            </a:xfrm>
            <a:prstGeom prst="halfFrame">
              <a:avLst>
                <a:gd name="adj1" fmla="val 1075"/>
                <a:gd name="adj2" fmla="val 905"/>
              </a:avLst>
            </a:prstGeom>
            <a:solidFill>
              <a:srgbClr val="C9082A"/>
            </a:solidFill>
            <a:ln>
              <a:solidFill>
                <a:srgbClr val="C9082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18" name="Half Frame 17">
            <a:extLst>
              <a:ext uri="{FF2B5EF4-FFF2-40B4-BE49-F238E27FC236}">
                <a16:creationId xmlns:a16="http://schemas.microsoft.com/office/drawing/2014/main" id="{1B65A9CC-F139-3DC8-AB76-8F06E258493F}"/>
              </a:ext>
            </a:extLst>
          </p:cNvPr>
          <p:cNvSpPr/>
          <p:nvPr/>
        </p:nvSpPr>
        <p:spPr>
          <a:xfrm rot="5400000">
            <a:off x="8874534" y="1598047"/>
            <a:ext cx="4608853" cy="1715730"/>
          </a:xfrm>
          <a:prstGeom prst="halfFrame">
            <a:avLst>
              <a:gd name="adj1" fmla="val 1075"/>
              <a:gd name="adj2" fmla="val 905"/>
            </a:avLst>
          </a:prstGeom>
          <a:solidFill>
            <a:srgbClr val="A70D2A"/>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900A5329-8039-E030-5AA9-3B81DCCDA953}"/>
              </a:ext>
            </a:extLst>
          </p:cNvPr>
          <p:cNvSpPr>
            <a:spLocks noGrp="1"/>
          </p:cNvSpPr>
          <p:nvPr>
            <p:ph type="ctrTitle"/>
          </p:nvPr>
        </p:nvSpPr>
        <p:spPr>
          <a:xfrm>
            <a:off x="1635103" y="1853565"/>
            <a:ext cx="9144000" cy="1138065"/>
          </a:xfrm>
        </p:spPr>
        <p:txBody>
          <a:bodyPr>
            <a:normAutofit/>
          </a:bodyPr>
          <a:lstStyle/>
          <a:p>
            <a:r>
              <a:rPr lang="en-US" sz="5400">
                <a:solidFill>
                  <a:srgbClr val="C00000"/>
                </a:solidFill>
                <a:latin typeface="Arial Nova" panose="020B0504020202020204" pitchFamily="34" charset="0"/>
                <a:ea typeface="Gulim" panose="020B0503020000020004" pitchFamily="34" charset="-127"/>
                <a:cs typeface="Arial" panose="020B0604020202020204" pitchFamily="34" charset="0"/>
              </a:rPr>
              <a:t>Questions?</a:t>
            </a:r>
          </a:p>
        </p:txBody>
      </p:sp>
      <p:grpSp>
        <p:nvGrpSpPr>
          <p:cNvPr id="4" name="Group 3">
            <a:extLst>
              <a:ext uri="{FF2B5EF4-FFF2-40B4-BE49-F238E27FC236}">
                <a16:creationId xmlns:a16="http://schemas.microsoft.com/office/drawing/2014/main" id="{3EA06000-2DBF-614C-8322-79BA7D6FD742}"/>
              </a:ext>
            </a:extLst>
          </p:cNvPr>
          <p:cNvGrpSpPr/>
          <p:nvPr/>
        </p:nvGrpSpPr>
        <p:grpSpPr>
          <a:xfrm>
            <a:off x="-1" y="1"/>
            <a:ext cx="6334302" cy="3208715"/>
            <a:chOff x="-1" y="1"/>
            <a:chExt cx="6334302" cy="3208715"/>
          </a:xfrm>
        </p:grpSpPr>
        <p:sp>
          <p:nvSpPr>
            <p:cNvPr id="6" name="Right Triangle 5">
              <a:extLst>
                <a:ext uri="{FF2B5EF4-FFF2-40B4-BE49-F238E27FC236}">
                  <a16:creationId xmlns:a16="http://schemas.microsoft.com/office/drawing/2014/main" id="{500F971E-574A-BC39-2B57-E736D2689840}"/>
                </a:ext>
              </a:extLst>
            </p:cNvPr>
            <p:cNvSpPr/>
            <p:nvPr/>
          </p:nvSpPr>
          <p:spPr>
            <a:xfrm rot="5400000">
              <a:off x="1562792" y="-1562792"/>
              <a:ext cx="3208715" cy="6334302"/>
            </a:xfrm>
            <a:prstGeom prst="rtTriangle">
              <a:avLst/>
            </a:prstGeom>
            <a:solidFill>
              <a:srgbClr val="C20F2F"/>
            </a:solidFill>
            <a:ln>
              <a:noFill/>
            </a:ln>
            <a:effectLst>
              <a:outerShdw blurRad="304800" dist="50800" sx="103000" sy="103000" algn="tl" rotWithShape="0">
                <a:prstClr val="black">
                  <a:alpha val="35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Triangle 11">
              <a:extLst>
                <a:ext uri="{FF2B5EF4-FFF2-40B4-BE49-F238E27FC236}">
                  <a16:creationId xmlns:a16="http://schemas.microsoft.com/office/drawing/2014/main" id="{A743BFE1-7043-C089-38A6-4738F6C81F37}"/>
                </a:ext>
              </a:extLst>
            </p:cNvPr>
            <p:cNvSpPr/>
            <p:nvPr/>
          </p:nvSpPr>
          <p:spPr>
            <a:xfrm rot="5400000">
              <a:off x="1576054" y="-1576054"/>
              <a:ext cx="1929740" cy="5081849"/>
            </a:xfrm>
            <a:prstGeom prst="rtTriangle">
              <a:avLst/>
            </a:prstGeom>
            <a:solidFill>
              <a:schemeClr val="tx1"/>
            </a:solid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 name="Group 4">
            <a:extLst>
              <a:ext uri="{FF2B5EF4-FFF2-40B4-BE49-F238E27FC236}">
                <a16:creationId xmlns:a16="http://schemas.microsoft.com/office/drawing/2014/main" id="{8E33CD72-02E2-408F-CC26-0C30C1377CB8}"/>
              </a:ext>
            </a:extLst>
          </p:cNvPr>
          <p:cNvGrpSpPr/>
          <p:nvPr/>
        </p:nvGrpSpPr>
        <p:grpSpPr>
          <a:xfrm>
            <a:off x="8063347" y="4550419"/>
            <a:ext cx="4128654" cy="2307581"/>
            <a:chOff x="8063347" y="4550419"/>
            <a:chExt cx="4128654" cy="2307581"/>
          </a:xfrm>
        </p:grpSpPr>
        <p:sp>
          <p:nvSpPr>
            <p:cNvPr id="9" name="Right Triangle 8">
              <a:extLst>
                <a:ext uri="{FF2B5EF4-FFF2-40B4-BE49-F238E27FC236}">
                  <a16:creationId xmlns:a16="http://schemas.microsoft.com/office/drawing/2014/main" id="{B21D419C-C63A-E385-2492-DA940F2B9263}"/>
                </a:ext>
              </a:extLst>
            </p:cNvPr>
            <p:cNvSpPr/>
            <p:nvPr/>
          </p:nvSpPr>
          <p:spPr>
            <a:xfrm rot="16200000">
              <a:off x="8973884" y="3639882"/>
              <a:ext cx="2307579" cy="4128654"/>
            </a:xfrm>
            <a:prstGeom prst="rtTriangle">
              <a:avLst/>
            </a:prstGeom>
            <a:solidFill>
              <a:srgbClr val="C20F2F"/>
            </a:solidFill>
            <a:ln>
              <a:noFill/>
            </a:ln>
            <a:effectLst>
              <a:outerShdw blurRad="266700" dist="38100" dir="6780000" sx="103000" sy="103000" algn="b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ight Triangle 13">
              <a:extLst>
                <a:ext uri="{FF2B5EF4-FFF2-40B4-BE49-F238E27FC236}">
                  <a16:creationId xmlns:a16="http://schemas.microsoft.com/office/drawing/2014/main" id="{1A27F284-4AB2-467F-DCE6-47E622BDCB1D}"/>
                </a:ext>
              </a:extLst>
            </p:cNvPr>
            <p:cNvSpPr/>
            <p:nvPr/>
          </p:nvSpPr>
          <p:spPr>
            <a:xfrm rot="16200000">
              <a:off x="9843654" y="4509652"/>
              <a:ext cx="1393770" cy="3302925"/>
            </a:xfrm>
            <a:prstGeom prst="rtTriangle">
              <a:avLst/>
            </a:prstGeom>
            <a:solidFill>
              <a:schemeClr val="tx1"/>
            </a:solid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Subtitle 9">
            <a:extLst>
              <a:ext uri="{FF2B5EF4-FFF2-40B4-BE49-F238E27FC236}">
                <a16:creationId xmlns:a16="http://schemas.microsoft.com/office/drawing/2014/main" id="{F27BFF88-CDA7-C790-56EC-CD6A6CE19943}"/>
              </a:ext>
            </a:extLst>
          </p:cNvPr>
          <p:cNvSpPr>
            <a:spLocks noGrp="1"/>
          </p:cNvSpPr>
          <p:nvPr>
            <p:ph type="subTitle" idx="1"/>
          </p:nvPr>
        </p:nvSpPr>
        <p:spPr/>
        <p:txBody>
          <a:bodyPr/>
          <a:lstStyle/>
          <a:p>
            <a:r>
              <a:rPr lang="en-US">
                <a:latin typeface="Arial Nova" panose="020B0504020202020204" pitchFamily="34" charset="0"/>
              </a:rPr>
              <a:t>Please “unmute” yourself or submit questions via Chat</a:t>
            </a:r>
          </a:p>
        </p:txBody>
      </p:sp>
    </p:spTree>
    <p:extLst>
      <p:ext uri="{BB962C8B-B14F-4D97-AF65-F5344CB8AC3E}">
        <p14:creationId xmlns:p14="http://schemas.microsoft.com/office/powerpoint/2010/main" val="32784022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3 AAIM Powerpoint Template" id="{ED63AA6C-F603-4293-A25B-73651A9AFE01}" vid="{99131A75-2146-4175-ABEA-8ECFBA7C181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FE71A81D72198488B4C0867877695E0" ma:contentTypeVersion="19" ma:contentTypeDescription="Create a new document." ma:contentTypeScope="" ma:versionID="b78d202390f245f20ab8ad6ca6759590">
  <xsd:schema xmlns:xsd="http://www.w3.org/2001/XMLSchema" xmlns:xs="http://www.w3.org/2001/XMLSchema" xmlns:p="http://schemas.microsoft.com/office/2006/metadata/properties" xmlns:ns2="b4dd7714-5d3b-4f08-aeb7-4ffa24dfaea1" xmlns:ns3="ae1e6540-5f17-45ce-ac76-c75d29f68c99" targetNamespace="http://schemas.microsoft.com/office/2006/metadata/properties" ma:root="true" ma:fieldsID="b78755501a9d4d70bc6f05b3cac91e22" ns2:_="" ns3:_="">
    <xsd:import namespace="b4dd7714-5d3b-4f08-aeb7-4ffa24dfaea1"/>
    <xsd:import namespace="ae1e6540-5f17-45ce-ac76-c75d29f68c99"/>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Tags" minOccurs="0"/>
                <xsd:element ref="ns2:MediaServiceGenerationTime" minOccurs="0"/>
                <xsd:element ref="ns2:MediaServiceEventHashCode" minOccurs="0"/>
                <xsd:element ref="ns2:MediaServiceOCR" minOccurs="0"/>
                <xsd:element ref="ns2:MediaServiceAutoKeyPoints" minOccurs="0"/>
                <xsd:element ref="ns2:MediaServiceKeyPoints" minOccurs="0"/>
                <xsd:element ref="ns2:MediaServiceLocation"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4dd7714-5d3b-4f08-aeb7-4ffa24dfaea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653e3dc2-79b4-4fdd-a9a6-f669ca57ba1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e1e6540-5f17-45ce-ac76-c75d29f68c99"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58c96abf-cced-47b0-908f-c361fd18f97a}" ma:internalName="TaxCatchAll" ma:showField="CatchAllData" ma:web="ae1e6540-5f17-45ce-ac76-c75d29f68c9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b4dd7714-5d3b-4f08-aeb7-4ffa24dfaea1">
      <Terms xmlns="http://schemas.microsoft.com/office/infopath/2007/PartnerControls"/>
    </lcf76f155ced4ddcb4097134ff3c332f>
    <TaxCatchAll xmlns="ae1e6540-5f17-45ce-ac76-c75d29f68c99" xsi:nil="true"/>
    <SharedWithUsers xmlns="ae1e6540-5f17-45ce-ac76-c75d29f68c99">
      <UserInfo>
        <DisplayName>Tim Sater</DisplayName>
        <AccountId>50</AccountId>
        <AccountType/>
      </UserInfo>
      <UserInfo>
        <DisplayName>Allyson Sewester</DisplayName>
        <AccountId>43</AccountId>
        <AccountType/>
      </UserInfo>
      <UserInfo>
        <DisplayName>Debbie Sewester</DisplayName>
        <AccountId>51</AccountId>
        <AccountType/>
      </UserInfo>
    </SharedWithUser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50D48EF-612E-47BF-9987-68439973CD49}">
  <ds:schemaRefs>
    <ds:schemaRef ds:uri="ae1e6540-5f17-45ce-ac76-c75d29f68c99"/>
    <ds:schemaRef ds:uri="b4dd7714-5d3b-4f08-aeb7-4ffa24dfaea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B15F02C2-73F2-4286-A508-CD7E34394E7C}">
  <ds:schemaRefs>
    <ds:schemaRef ds:uri="ae1e6540-5f17-45ce-ac76-c75d29f68c99"/>
    <ds:schemaRef ds:uri="b4dd7714-5d3b-4f08-aeb7-4ffa24dfaea1"/>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6EEEF41C-C771-4E49-AB7A-EE3CF4EB91D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2024 ELU_Davis &amp; Campbell</Template>
  <TotalTime>21</TotalTime>
  <Words>1897</Words>
  <Application>Microsoft Office PowerPoint</Application>
  <PresentationFormat>Widescreen</PresentationFormat>
  <Paragraphs>135</Paragraphs>
  <Slides>12</Slides>
  <Notes>12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Aptos</vt:lpstr>
      <vt:lpstr>Arial</vt:lpstr>
      <vt:lpstr>Arial Narrow</vt:lpstr>
      <vt:lpstr>Arial Nova</vt:lpstr>
      <vt:lpstr>Calibri</vt:lpstr>
      <vt:lpstr>Calibri Light</vt:lpstr>
      <vt:lpstr>Wingdings</vt:lpstr>
      <vt:lpstr>Office Theme</vt:lpstr>
      <vt:lpstr>Leave &amp; Attendance Policy Application Workshop</vt:lpstr>
      <vt:lpstr>Welcome!</vt:lpstr>
      <vt:lpstr>Agenda</vt:lpstr>
      <vt:lpstr>Housekeeping Items</vt:lpstr>
      <vt:lpstr>Setting the Foundation</vt:lpstr>
      <vt:lpstr>Why Policies Matter</vt:lpstr>
      <vt:lpstr>Updates Cannot Wait</vt:lpstr>
      <vt:lpstr>Policies That Work</vt:lpstr>
      <vt:lpstr>Questions?</vt:lpstr>
      <vt:lpstr>Housekeeping Items: Sessions</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Tim Sater</dc:creator>
  <cp:lastModifiedBy>Kris Gfell</cp:lastModifiedBy>
  <cp:revision>1</cp:revision>
  <cp:lastPrinted>2025-09-16T16:29:24Z</cp:lastPrinted>
  <dcterms:created xsi:type="dcterms:W3CDTF">2024-07-19T16:02:55Z</dcterms:created>
  <dcterms:modified xsi:type="dcterms:W3CDTF">2025-10-01T12:35:07Z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0x0101002FE71A81D72198488B4C0867877695E0</vt:lpwstr>
  </property>
  <property fmtid="{D5CDD505-2E9C-101B-9397-08002B2CF9AE}" pid="3" name="MediaServiceImageTags">
    <vt:lpwstr/>
  </property>
</Properties>
</file>