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8" r:id="rId5"/>
    <p:sldId id="1530" r:id="rId6"/>
    <p:sldId id="1899" r:id="rId7"/>
    <p:sldId id="1900" r:id="rId8"/>
    <p:sldId id="1921" r:id="rId9"/>
    <p:sldId id="1949" r:id="rId10"/>
    <p:sldId id="1950" r:id="rId11"/>
    <p:sldId id="1939" r:id="rId12"/>
    <p:sldId id="1940" r:id="rId13"/>
    <p:sldId id="1951" r:id="rId14"/>
    <p:sldId id="1943" r:id="rId15"/>
    <p:sldId id="1942" r:id="rId16"/>
    <p:sldId id="1907" r:id="rId17"/>
    <p:sldId id="1912" r:id="rId1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392"/>
    <a:srgbClr val="DB402E"/>
    <a:srgbClr val="2D2D2D"/>
    <a:srgbClr val="F3F3F3"/>
    <a:srgbClr val="E12929"/>
    <a:srgbClr val="2D3E50"/>
    <a:srgbClr val="2E3841"/>
    <a:srgbClr val="FFBE2A"/>
    <a:srgbClr val="081C2A"/>
    <a:srgbClr val="324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IM GUEST" userId="93546e06-8d58-494a-a89c-95479d4113a4" providerId="ADAL" clId="{93138A34-9248-41B8-A0A0-2B0C99F38AB3}"/>
    <pc:docChg chg="custSel delSld modSld">
      <pc:chgData name="AAIM GUEST" userId="93546e06-8d58-494a-a89c-95479d4113a4" providerId="ADAL" clId="{93138A34-9248-41B8-A0A0-2B0C99F38AB3}" dt="2025-02-21T16:05:20.124" v="125" actId="14"/>
      <pc:docMkLst>
        <pc:docMk/>
      </pc:docMkLst>
      <pc:sldChg chg="del">
        <pc:chgData name="AAIM GUEST" userId="93546e06-8d58-494a-a89c-95479d4113a4" providerId="ADAL" clId="{93138A34-9248-41B8-A0A0-2B0C99F38AB3}" dt="2025-02-21T16:03:45.827" v="0" actId="2696"/>
        <pc:sldMkLst>
          <pc:docMk/>
          <pc:sldMk cId="2230741204" sldId="1920"/>
        </pc:sldMkLst>
      </pc:sldChg>
      <pc:sldChg chg="modSp mod">
        <pc:chgData name="AAIM GUEST" userId="93546e06-8d58-494a-a89c-95479d4113a4" providerId="ADAL" clId="{93138A34-9248-41B8-A0A0-2B0C99F38AB3}" dt="2025-02-21T16:05:20.124" v="125" actId="14"/>
        <pc:sldMkLst>
          <pc:docMk/>
          <pc:sldMk cId="695358889" sldId="1950"/>
        </pc:sldMkLst>
        <pc:spChg chg="mod">
          <ac:chgData name="AAIM GUEST" userId="93546e06-8d58-494a-a89c-95479d4113a4" providerId="ADAL" clId="{93138A34-9248-41B8-A0A0-2B0C99F38AB3}" dt="2025-02-21T16:05:20.124" v="125" actId="14"/>
          <ac:spMkLst>
            <pc:docMk/>
            <pc:sldMk cId="695358889" sldId="1950"/>
            <ac:spMk id="3" creationId="{AC146B1D-FF58-30A0-1832-AB7A2D8FBCE6}"/>
          </ac:spMkLst>
        </pc:spChg>
      </pc:sldChg>
    </pc:docChg>
  </pc:docChgLst>
  <pc:docChgLst>
    <pc:chgData name="Matt Wideman" userId="7d17dece-854d-4957-95e9-4347525b2da1" providerId="ADAL" clId="{435E6FB1-18A9-4A12-9E73-0F09D249A3F8}"/>
    <pc:docChg chg="custSel addSld delSld modSld">
      <pc:chgData name="Matt Wideman" userId="7d17dece-854d-4957-95e9-4347525b2da1" providerId="ADAL" clId="{435E6FB1-18A9-4A12-9E73-0F09D249A3F8}" dt="2025-02-19T18:02:58.912" v="2730" actId="20577"/>
      <pc:docMkLst>
        <pc:docMk/>
      </pc:docMkLst>
      <pc:sldChg chg="modSp mod">
        <pc:chgData name="Matt Wideman" userId="7d17dece-854d-4957-95e9-4347525b2da1" providerId="ADAL" clId="{435E6FB1-18A9-4A12-9E73-0F09D249A3F8}" dt="2025-02-18T19:10:58.244" v="3" actId="20577"/>
        <pc:sldMkLst>
          <pc:docMk/>
          <pc:sldMk cId="2014171940" sldId="1530"/>
        </pc:sldMkLst>
        <pc:spChg chg="mod">
          <ac:chgData name="Matt Wideman" userId="7d17dece-854d-4957-95e9-4347525b2da1" providerId="ADAL" clId="{435E6FB1-18A9-4A12-9E73-0F09D249A3F8}" dt="2025-02-18T19:10:58.244" v="3" actId="20577"/>
          <ac:spMkLst>
            <pc:docMk/>
            <pc:sldMk cId="2014171940" sldId="1530"/>
            <ac:spMk id="8" creationId="{BB05FAD6-9A06-4828-AD40-D04012C1382B}"/>
          </ac:spMkLst>
        </pc:spChg>
      </pc:sldChg>
      <pc:sldChg chg="modSp mod">
        <pc:chgData name="Matt Wideman" userId="7d17dece-854d-4957-95e9-4347525b2da1" providerId="ADAL" clId="{435E6FB1-18A9-4A12-9E73-0F09D249A3F8}" dt="2025-02-19T13:04:06.940" v="319" actId="20577"/>
        <pc:sldMkLst>
          <pc:docMk/>
          <pc:sldMk cId="92428941" sldId="1899"/>
        </pc:sldMkLst>
        <pc:spChg chg="mod">
          <ac:chgData name="Matt Wideman" userId="7d17dece-854d-4957-95e9-4347525b2da1" providerId="ADAL" clId="{435E6FB1-18A9-4A12-9E73-0F09D249A3F8}" dt="2025-02-19T13:04:06.940" v="319" actId="20577"/>
          <ac:spMkLst>
            <pc:docMk/>
            <pc:sldMk cId="92428941" sldId="1899"/>
            <ac:spMk id="5" creationId="{54FBB21E-0177-406A-8C87-B0AEB6EFD6C4}"/>
          </ac:spMkLst>
        </pc:spChg>
      </pc:sldChg>
      <pc:sldChg chg="modSp mod">
        <pc:chgData name="Matt Wideman" userId="7d17dece-854d-4957-95e9-4347525b2da1" providerId="ADAL" clId="{435E6FB1-18A9-4A12-9E73-0F09D249A3F8}" dt="2025-02-19T16:29:16.168" v="501" actId="20577"/>
        <pc:sldMkLst>
          <pc:docMk/>
          <pc:sldMk cId="2384738747" sldId="1900"/>
        </pc:sldMkLst>
        <pc:spChg chg="mod">
          <ac:chgData name="Matt Wideman" userId="7d17dece-854d-4957-95e9-4347525b2da1" providerId="ADAL" clId="{435E6FB1-18A9-4A12-9E73-0F09D249A3F8}" dt="2025-02-19T16:29:16.168" v="501" actId="20577"/>
          <ac:spMkLst>
            <pc:docMk/>
            <pc:sldMk cId="2384738747" sldId="1900"/>
            <ac:spMk id="3" creationId="{16D8EF37-8596-9A19-113F-76867CA1891B}"/>
          </ac:spMkLst>
        </pc:spChg>
        <pc:spChg chg="mod">
          <ac:chgData name="Matt Wideman" userId="7d17dece-854d-4957-95e9-4347525b2da1" providerId="ADAL" clId="{435E6FB1-18A9-4A12-9E73-0F09D249A3F8}" dt="2025-02-19T13:04:51.420" v="366" actId="20577"/>
          <ac:spMkLst>
            <pc:docMk/>
            <pc:sldMk cId="2384738747" sldId="1900"/>
            <ac:spMk id="11" creationId="{00000000-0000-0000-0000-000000000000}"/>
          </ac:spMkLst>
        </pc:spChg>
      </pc:sldChg>
      <pc:sldChg chg="modSp mod">
        <pc:chgData name="Matt Wideman" userId="7d17dece-854d-4957-95e9-4347525b2da1" providerId="ADAL" clId="{435E6FB1-18A9-4A12-9E73-0F09D249A3F8}" dt="2025-02-19T18:02:58.912" v="2730" actId="20577"/>
        <pc:sldMkLst>
          <pc:docMk/>
          <pc:sldMk cId="4290844706" sldId="1912"/>
        </pc:sldMkLst>
        <pc:spChg chg="mod">
          <ac:chgData name="Matt Wideman" userId="7d17dece-854d-4957-95e9-4347525b2da1" providerId="ADAL" clId="{435E6FB1-18A9-4A12-9E73-0F09D249A3F8}" dt="2025-02-19T18:02:58.912" v="2730" actId="20577"/>
          <ac:spMkLst>
            <pc:docMk/>
            <pc:sldMk cId="4290844706" sldId="1912"/>
            <ac:spMk id="5" creationId="{54FBB21E-0177-406A-8C87-B0AEB6EFD6C4}"/>
          </ac:spMkLst>
        </pc:spChg>
      </pc:sldChg>
      <pc:sldChg chg="modSp mod">
        <pc:chgData name="Matt Wideman" userId="7d17dece-854d-4957-95e9-4347525b2da1" providerId="ADAL" clId="{435E6FB1-18A9-4A12-9E73-0F09D249A3F8}" dt="2025-02-19T16:34:26.352" v="732" actId="113"/>
        <pc:sldMkLst>
          <pc:docMk/>
          <pc:sldMk cId="2335668416" sldId="1921"/>
        </pc:sldMkLst>
        <pc:spChg chg="mod">
          <ac:chgData name="Matt Wideman" userId="7d17dece-854d-4957-95e9-4347525b2da1" providerId="ADAL" clId="{435E6FB1-18A9-4A12-9E73-0F09D249A3F8}" dt="2025-02-19T16:34:26.352" v="732" actId="113"/>
          <ac:spMkLst>
            <pc:docMk/>
            <pc:sldMk cId="2335668416" sldId="1921"/>
            <ac:spMk id="3" creationId="{16D8EF37-8596-9A19-113F-76867CA1891B}"/>
          </ac:spMkLst>
        </pc:spChg>
        <pc:spChg chg="mod">
          <ac:chgData name="Matt Wideman" userId="7d17dece-854d-4957-95e9-4347525b2da1" providerId="ADAL" clId="{435E6FB1-18A9-4A12-9E73-0F09D249A3F8}" dt="2025-02-19T16:29:58.612" v="542" actId="20577"/>
          <ac:spMkLst>
            <pc:docMk/>
            <pc:sldMk cId="2335668416" sldId="1921"/>
            <ac:spMk id="11" creationId="{00000000-0000-0000-0000-000000000000}"/>
          </ac:spMkLst>
        </pc:spChg>
      </pc:sldChg>
      <pc:sldChg chg="modSp mod">
        <pc:chgData name="Matt Wideman" userId="7d17dece-854d-4957-95e9-4347525b2da1" providerId="ADAL" clId="{435E6FB1-18A9-4A12-9E73-0F09D249A3F8}" dt="2025-02-19T16:46:43.861" v="1141" actId="20577"/>
        <pc:sldMkLst>
          <pc:docMk/>
          <pc:sldMk cId="2633530715" sldId="1939"/>
        </pc:sldMkLst>
        <pc:spChg chg="mod">
          <ac:chgData name="Matt Wideman" userId="7d17dece-854d-4957-95e9-4347525b2da1" providerId="ADAL" clId="{435E6FB1-18A9-4A12-9E73-0F09D249A3F8}" dt="2025-02-19T16:46:43.861" v="1141" actId="20577"/>
          <ac:spMkLst>
            <pc:docMk/>
            <pc:sldMk cId="2633530715" sldId="1939"/>
            <ac:spMk id="3" creationId="{16D8EF37-8596-9A19-113F-76867CA1891B}"/>
          </ac:spMkLst>
        </pc:spChg>
        <pc:spChg chg="mod">
          <ac:chgData name="Matt Wideman" userId="7d17dece-854d-4957-95e9-4347525b2da1" providerId="ADAL" clId="{435E6FB1-18A9-4A12-9E73-0F09D249A3F8}" dt="2025-02-19T16:41:24.582" v="832" actId="20577"/>
          <ac:spMkLst>
            <pc:docMk/>
            <pc:sldMk cId="2633530715" sldId="1939"/>
            <ac:spMk id="11" creationId="{00000000-0000-0000-0000-000000000000}"/>
          </ac:spMkLst>
        </pc:spChg>
      </pc:sldChg>
      <pc:sldChg chg="modSp mod">
        <pc:chgData name="Matt Wideman" userId="7d17dece-854d-4957-95e9-4347525b2da1" providerId="ADAL" clId="{435E6FB1-18A9-4A12-9E73-0F09D249A3F8}" dt="2025-02-19T17:34:01.554" v="2697" actId="114"/>
        <pc:sldMkLst>
          <pc:docMk/>
          <pc:sldMk cId="2181943327" sldId="1940"/>
        </pc:sldMkLst>
        <pc:spChg chg="mod">
          <ac:chgData name="Matt Wideman" userId="7d17dece-854d-4957-95e9-4347525b2da1" providerId="ADAL" clId="{435E6FB1-18A9-4A12-9E73-0F09D249A3F8}" dt="2025-02-19T17:34:01.554" v="2697" actId="114"/>
          <ac:spMkLst>
            <pc:docMk/>
            <pc:sldMk cId="2181943327" sldId="1940"/>
            <ac:spMk id="3" creationId="{16D8EF37-8596-9A19-113F-76867CA1891B}"/>
          </ac:spMkLst>
        </pc:spChg>
        <pc:spChg chg="mod">
          <ac:chgData name="Matt Wideman" userId="7d17dece-854d-4957-95e9-4347525b2da1" providerId="ADAL" clId="{435E6FB1-18A9-4A12-9E73-0F09D249A3F8}" dt="2025-02-19T16:47:04.119" v="1166" actId="20577"/>
          <ac:spMkLst>
            <pc:docMk/>
            <pc:sldMk cId="2181943327" sldId="1940"/>
            <ac:spMk id="11" creationId="{00000000-0000-0000-0000-000000000000}"/>
          </ac:spMkLst>
        </pc:spChg>
      </pc:sldChg>
      <pc:sldChg chg="modSp mod">
        <pc:chgData name="Matt Wideman" userId="7d17dece-854d-4957-95e9-4347525b2da1" providerId="ADAL" clId="{435E6FB1-18A9-4A12-9E73-0F09D249A3F8}" dt="2025-02-19T17:37:09.199" v="2702" actId="20577"/>
        <pc:sldMkLst>
          <pc:docMk/>
          <pc:sldMk cId="1630086916" sldId="1942"/>
        </pc:sldMkLst>
        <pc:spChg chg="mod">
          <ac:chgData name="Matt Wideman" userId="7d17dece-854d-4957-95e9-4347525b2da1" providerId="ADAL" clId="{435E6FB1-18A9-4A12-9E73-0F09D249A3F8}" dt="2025-02-19T17:37:09.199" v="2702" actId="20577"/>
          <ac:spMkLst>
            <pc:docMk/>
            <pc:sldMk cId="1630086916" sldId="1942"/>
            <ac:spMk id="3" creationId="{16D8EF37-8596-9A19-113F-76867CA1891B}"/>
          </ac:spMkLst>
        </pc:spChg>
      </pc:sldChg>
      <pc:sldChg chg="modSp mod">
        <pc:chgData name="Matt Wideman" userId="7d17dece-854d-4957-95e9-4347525b2da1" providerId="ADAL" clId="{435E6FB1-18A9-4A12-9E73-0F09D249A3F8}" dt="2025-02-19T17:27:54.728" v="2388" actId="113"/>
        <pc:sldMkLst>
          <pc:docMk/>
          <pc:sldMk cId="2363082516" sldId="1943"/>
        </pc:sldMkLst>
        <pc:spChg chg="mod">
          <ac:chgData name="Matt Wideman" userId="7d17dece-854d-4957-95e9-4347525b2da1" providerId="ADAL" clId="{435E6FB1-18A9-4A12-9E73-0F09D249A3F8}" dt="2025-02-19T17:27:54.728" v="2388" actId="113"/>
          <ac:spMkLst>
            <pc:docMk/>
            <pc:sldMk cId="2363082516" sldId="1943"/>
            <ac:spMk id="3" creationId="{060E83EA-E6A0-B3DB-8407-E24D537BA743}"/>
          </ac:spMkLst>
        </pc:spChg>
        <pc:spChg chg="mod">
          <ac:chgData name="Matt Wideman" userId="7d17dece-854d-4957-95e9-4347525b2da1" providerId="ADAL" clId="{435E6FB1-18A9-4A12-9E73-0F09D249A3F8}" dt="2025-02-19T17:21:53.870" v="1879" actId="20577"/>
          <ac:spMkLst>
            <pc:docMk/>
            <pc:sldMk cId="2363082516" sldId="1943"/>
            <ac:spMk id="11" creationId="{BCA08286-00F1-8949-668F-860FC41ED608}"/>
          </ac:spMkLst>
        </pc:spChg>
      </pc:sldChg>
      <pc:sldChg chg="del">
        <pc:chgData name="Matt Wideman" userId="7d17dece-854d-4957-95e9-4347525b2da1" providerId="ADAL" clId="{435E6FB1-18A9-4A12-9E73-0F09D249A3F8}" dt="2025-02-19T17:28:52.032" v="2390" actId="47"/>
        <pc:sldMkLst>
          <pc:docMk/>
          <pc:sldMk cId="1736099512" sldId="1944"/>
        </pc:sldMkLst>
      </pc:sldChg>
      <pc:sldChg chg="del">
        <pc:chgData name="Matt Wideman" userId="7d17dece-854d-4957-95e9-4347525b2da1" providerId="ADAL" clId="{435E6FB1-18A9-4A12-9E73-0F09D249A3F8}" dt="2025-02-19T17:28:49.523" v="2389" actId="47"/>
        <pc:sldMkLst>
          <pc:docMk/>
          <pc:sldMk cId="3173872633" sldId="1945"/>
        </pc:sldMkLst>
      </pc:sldChg>
      <pc:sldChg chg="del">
        <pc:chgData name="Matt Wideman" userId="7d17dece-854d-4957-95e9-4347525b2da1" providerId="ADAL" clId="{435E6FB1-18A9-4A12-9E73-0F09D249A3F8}" dt="2025-02-19T17:28:54.124" v="2391" actId="47"/>
        <pc:sldMkLst>
          <pc:docMk/>
          <pc:sldMk cId="501840713" sldId="1946"/>
        </pc:sldMkLst>
      </pc:sldChg>
      <pc:sldChg chg="del">
        <pc:chgData name="Matt Wideman" userId="7d17dece-854d-4957-95e9-4347525b2da1" providerId="ADAL" clId="{435E6FB1-18A9-4A12-9E73-0F09D249A3F8}" dt="2025-02-19T17:28:57.994" v="2392" actId="47"/>
        <pc:sldMkLst>
          <pc:docMk/>
          <pc:sldMk cId="357091950" sldId="1947"/>
        </pc:sldMkLst>
      </pc:sldChg>
      <pc:sldChg chg="del">
        <pc:chgData name="Matt Wideman" userId="7d17dece-854d-4957-95e9-4347525b2da1" providerId="ADAL" clId="{435E6FB1-18A9-4A12-9E73-0F09D249A3F8}" dt="2025-02-19T17:29:01.287" v="2393" actId="47"/>
        <pc:sldMkLst>
          <pc:docMk/>
          <pc:sldMk cId="2977352861" sldId="1948"/>
        </pc:sldMkLst>
      </pc:sldChg>
      <pc:sldChg chg="modSp add mod">
        <pc:chgData name="Matt Wideman" userId="7d17dece-854d-4957-95e9-4347525b2da1" providerId="ADAL" clId="{435E6FB1-18A9-4A12-9E73-0F09D249A3F8}" dt="2025-02-19T16:37:09.541" v="751" actId="20577"/>
        <pc:sldMkLst>
          <pc:docMk/>
          <pc:sldMk cId="997879084" sldId="1949"/>
        </pc:sldMkLst>
        <pc:spChg chg="mod">
          <ac:chgData name="Matt Wideman" userId="7d17dece-854d-4957-95e9-4347525b2da1" providerId="ADAL" clId="{435E6FB1-18A9-4A12-9E73-0F09D249A3F8}" dt="2025-02-19T16:37:09.541" v="751" actId="20577"/>
          <ac:spMkLst>
            <pc:docMk/>
            <pc:sldMk cId="997879084" sldId="1949"/>
            <ac:spMk id="3" creationId="{4FD8E0CC-1C33-5F5D-4F5C-47EF9920028D}"/>
          </ac:spMkLst>
        </pc:spChg>
      </pc:sldChg>
      <pc:sldChg chg="modSp add mod">
        <pc:chgData name="Matt Wideman" userId="7d17dece-854d-4957-95e9-4347525b2da1" providerId="ADAL" clId="{435E6FB1-18A9-4A12-9E73-0F09D249A3F8}" dt="2025-02-19T16:40:48.508" v="788" actId="20577"/>
        <pc:sldMkLst>
          <pc:docMk/>
          <pc:sldMk cId="695358889" sldId="1950"/>
        </pc:sldMkLst>
        <pc:spChg chg="mod">
          <ac:chgData name="Matt Wideman" userId="7d17dece-854d-4957-95e9-4347525b2da1" providerId="ADAL" clId="{435E6FB1-18A9-4A12-9E73-0F09D249A3F8}" dt="2025-02-19T16:40:48.508" v="788" actId="20577"/>
          <ac:spMkLst>
            <pc:docMk/>
            <pc:sldMk cId="695358889" sldId="1950"/>
            <ac:spMk id="3" creationId="{AC146B1D-FF58-30A0-1832-AB7A2D8FBCE6}"/>
          </ac:spMkLst>
        </pc:spChg>
      </pc:sldChg>
      <pc:sldChg chg="modSp add mod">
        <pc:chgData name="Matt Wideman" userId="7d17dece-854d-4957-95e9-4347525b2da1" providerId="ADAL" clId="{435E6FB1-18A9-4A12-9E73-0F09D249A3F8}" dt="2025-02-19T17:26:36.411" v="2378" actId="113"/>
        <pc:sldMkLst>
          <pc:docMk/>
          <pc:sldMk cId="3846245185" sldId="1951"/>
        </pc:sldMkLst>
        <pc:spChg chg="mod">
          <ac:chgData name="Matt Wideman" userId="7d17dece-854d-4957-95e9-4347525b2da1" providerId="ADAL" clId="{435E6FB1-18A9-4A12-9E73-0F09D249A3F8}" dt="2025-02-19T17:26:36.411" v="2378" actId="113"/>
          <ac:spMkLst>
            <pc:docMk/>
            <pc:sldMk cId="3846245185" sldId="1951"/>
            <ac:spMk id="3" creationId="{A5AEE2C0-1573-5230-B968-D61C82898C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D0CDCF-B072-4CC6-B2A3-B1C4F4AE3FFA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63E9E0-D922-418E-8BFA-E41C87CB1E68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C97D2-0E33-727F-4FFF-E295F19C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1A35B-9E70-CFA3-F983-8641196DC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24342-D832-000E-EEE3-1D24C2488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F0D3-D90C-6B84-EA27-F2C7DE319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8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2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3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D5FC-7CD1-3F9D-8E4E-F7F035CB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BF399-A930-8FE7-3F8B-EB2BF5706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AA75A-38BE-9280-9821-92807F0F2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ABC52-4D0D-570B-B945-1E54F36CA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6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9772-B436-5702-C02B-84D2DC31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91440-B7D3-36A3-BD7B-C52ED2CC8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0B65B-4E82-485E-554F-CEE0FFD2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A5B-77C8-A03B-769C-634340498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8B0B-61C4-C2B4-0E9D-BBB5A454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73357-F7D4-70CC-CAA2-B22B4A611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2523B-556D-E8A8-E478-D0A05EEE4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E6835-5386-0E35-0BEF-F6D13198C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70453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959908" y="1400175"/>
            <a:ext cx="2789454" cy="2057400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025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19449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984405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09575" y="1400175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174531" y="3090862"/>
            <a:ext cx="2764956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336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5814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-5814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994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719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5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517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85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68843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2574657"/>
          </a:xfrm>
          <a:custGeom>
            <a:avLst/>
            <a:gdLst>
              <a:gd name="connsiteX0" fmla="*/ 0 w 4572000"/>
              <a:gd name="connsiteY0" fmla="*/ 0 h 2574657"/>
              <a:gd name="connsiteX1" fmla="*/ 4572000 w 4572000"/>
              <a:gd name="connsiteY1" fmla="*/ 0 h 2574657"/>
              <a:gd name="connsiteX2" fmla="*/ 4572000 w 4572000"/>
              <a:gd name="connsiteY2" fmla="*/ 2574657 h 2574657"/>
              <a:gd name="connsiteX3" fmla="*/ 0 w 4572000"/>
              <a:gd name="connsiteY3" fmla="*/ 2574657 h 257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574657">
                <a:moveTo>
                  <a:pt x="0" y="0"/>
                </a:moveTo>
                <a:lnTo>
                  <a:pt x="4572000" y="0"/>
                </a:lnTo>
                <a:lnTo>
                  <a:pt x="4572000" y="2574657"/>
                </a:lnTo>
                <a:lnTo>
                  <a:pt x="0" y="2574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556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429000" cy="2571750"/>
          </a:xfrm>
          <a:custGeom>
            <a:avLst/>
            <a:gdLst>
              <a:gd name="connsiteX0" fmla="*/ 0 w 3429000"/>
              <a:gd name="connsiteY0" fmla="*/ 0 h 2571750"/>
              <a:gd name="connsiteX1" fmla="*/ 3429000 w 3429000"/>
              <a:gd name="connsiteY1" fmla="*/ 0 h 2571750"/>
              <a:gd name="connsiteX2" fmla="*/ 3429000 w 3429000"/>
              <a:gd name="connsiteY2" fmla="*/ 2571750 h 2571750"/>
              <a:gd name="connsiteX3" fmla="*/ 0 w 3429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571750">
                <a:moveTo>
                  <a:pt x="0" y="0"/>
                </a:moveTo>
                <a:lnTo>
                  <a:pt x="3429000" y="0"/>
                </a:lnTo>
                <a:lnTo>
                  <a:pt x="3429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2571750"/>
            <a:ext cx="5715000" cy="2571750"/>
          </a:xfrm>
          <a:custGeom>
            <a:avLst/>
            <a:gdLst>
              <a:gd name="connsiteX0" fmla="*/ 0 w 5715000"/>
              <a:gd name="connsiteY0" fmla="*/ 0 h 2571750"/>
              <a:gd name="connsiteX1" fmla="*/ 5715000 w 5715000"/>
              <a:gd name="connsiteY1" fmla="*/ 0 h 2571750"/>
              <a:gd name="connsiteX2" fmla="*/ 5715000 w 5715000"/>
              <a:gd name="connsiteY2" fmla="*/ 2571750 h 2571750"/>
              <a:gd name="connsiteX3" fmla="*/ 0 w 5715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571750">
                <a:moveTo>
                  <a:pt x="0" y="0"/>
                </a:moveTo>
                <a:lnTo>
                  <a:pt x="5715000" y="0"/>
                </a:lnTo>
                <a:lnTo>
                  <a:pt x="5715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348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0"/>
            <a:ext cx="3429000" cy="2571750"/>
          </a:xfrm>
          <a:custGeom>
            <a:avLst/>
            <a:gdLst>
              <a:gd name="connsiteX0" fmla="*/ 0 w 3429000"/>
              <a:gd name="connsiteY0" fmla="*/ 0 h 2571750"/>
              <a:gd name="connsiteX1" fmla="*/ 3429000 w 3429000"/>
              <a:gd name="connsiteY1" fmla="*/ 0 h 2571750"/>
              <a:gd name="connsiteX2" fmla="*/ 3429000 w 3429000"/>
              <a:gd name="connsiteY2" fmla="*/ 2571750 h 2571750"/>
              <a:gd name="connsiteX3" fmla="*/ 0 w 3429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571750">
                <a:moveTo>
                  <a:pt x="0" y="0"/>
                </a:moveTo>
                <a:lnTo>
                  <a:pt x="3429000" y="0"/>
                </a:lnTo>
                <a:lnTo>
                  <a:pt x="3429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1750"/>
            <a:ext cx="5715000" cy="2571750"/>
          </a:xfrm>
          <a:custGeom>
            <a:avLst/>
            <a:gdLst>
              <a:gd name="connsiteX0" fmla="*/ 0 w 5715000"/>
              <a:gd name="connsiteY0" fmla="*/ 0 h 2571750"/>
              <a:gd name="connsiteX1" fmla="*/ 5715000 w 5715000"/>
              <a:gd name="connsiteY1" fmla="*/ 0 h 2571750"/>
              <a:gd name="connsiteX2" fmla="*/ 5715000 w 5715000"/>
              <a:gd name="connsiteY2" fmla="*/ 2571750 h 2571750"/>
              <a:gd name="connsiteX3" fmla="*/ 0 w 5715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571750">
                <a:moveTo>
                  <a:pt x="0" y="0"/>
                </a:moveTo>
                <a:lnTo>
                  <a:pt x="5715000" y="0"/>
                </a:lnTo>
                <a:lnTo>
                  <a:pt x="5715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634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371600" y="742950"/>
            <a:ext cx="1828800" cy="1576552"/>
          </a:xfrm>
          <a:custGeom>
            <a:avLst/>
            <a:gdLst>
              <a:gd name="connsiteX0" fmla="*/ 394138 w 1828800"/>
              <a:gd name="connsiteY0" fmla="*/ 0 h 1576552"/>
              <a:gd name="connsiteX1" fmla="*/ 1434662 w 1828800"/>
              <a:gd name="connsiteY1" fmla="*/ 0 h 1576552"/>
              <a:gd name="connsiteX2" fmla="*/ 1828800 w 1828800"/>
              <a:gd name="connsiteY2" fmla="*/ 788276 h 1576552"/>
              <a:gd name="connsiteX3" fmla="*/ 1434662 w 1828800"/>
              <a:gd name="connsiteY3" fmla="*/ 1576552 h 1576552"/>
              <a:gd name="connsiteX4" fmla="*/ 394138 w 1828800"/>
              <a:gd name="connsiteY4" fmla="*/ 1576552 h 1576552"/>
              <a:gd name="connsiteX5" fmla="*/ 0 w 1828800"/>
              <a:gd name="connsiteY5" fmla="*/ 788276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576552">
                <a:moveTo>
                  <a:pt x="394138" y="0"/>
                </a:moveTo>
                <a:lnTo>
                  <a:pt x="1434662" y="0"/>
                </a:lnTo>
                <a:lnTo>
                  <a:pt x="1828800" y="788276"/>
                </a:lnTo>
                <a:lnTo>
                  <a:pt x="1434662" y="1576552"/>
                </a:lnTo>
                <a:lnTo>
                  <a:pt x="394138" y="1576552"/>
                </a:lnTo>
                <a:lnTo>
                  <a:pt x="0" y="788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933173" y="742950"/>
            <a:ext cx="1828800" cy="1576552"/>
          </a:xfrm>
          <a:custGeom>
            <a:avLst/>
            <a:gdLst>
              <a:gd name="connsiteX0" fmla="*/ 394138 w 1828800"/>
              <a:gd name="connsiteY0" fmla="*/ 0 h 1576552"/>
              <a:gd name="connsiteX1" fmla="*/ 1434662 w 1828800"/>
              <a:gd name="connsiteY1" fmla="*/ 0 h 1576552"/>
              <a:gd name="connsiteX2" fmla="*/ 1828800 w 1828800"/>
              <a:gd name="connsiteY2" fmla="*/ 788276 h 1576552"/>
              <a:gd name="connsiteX3" fmla="*/ 1434662 w 1828800"/>
              <a:gd name="connsiteY3" fmla="*/ 1576552 h 1576552"/>
              <a:gd name="connsiteX4" fmla="*/ 394138 w 1828800"/>
              <a:gd name="connsiteY4" fmla="*/ 1576552 h 1576552"/>
              <a:gd name="connsiteX5" fmla="*/ 0 w 1828800"/>
              <a:gd name="connsiteY5" fmla="*/ 788276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576552">
                <a:moveTo>
                  <a:pt x="394138" y="0"/>
                </a:moveTo>
                <a:lnTo>
                  <a:pt x="1434662" y="0"/>
                </a:lnTo>
                <a:lnTo>
                  <a:pt x="1828800" y="788276"/>
                </a:lnTo>
                <a:lnTo>
                  <a:pt x="1434662" y="1576552"/>
                </a:lnTo>
                <a:lnTo>
                  <a:pt x="394138" y="1576552"/>
                </a:lnTo>
                <a:lnTo>
                  <a:pt x="0" y="788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513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435583" y="375120"/>
            <a:ext cx="2272832" cy="2272830"/>
          </a:xfrm>
          <a:custGeom>
            <a:avLst/>
            <a:gdLst>
              <a:gd name="connsiteX0" fmla="*/ 977900 w 1955800"/>
              <a:gd name="connsiteY0" fmla="*/ 0 h 1955800"/>
              <a:gd name="connsiteX1" fmla="*/ 1955800 w 1955800"/>
              <a:gd name="connsiteY1" fmla="*/ 977900 h 1955800"/>
              <a:gd name="connsiteX2" fmla="*/ 977900 w 1955800"/>
              <a:gd name="connsiteY2" fmla="*/ 1955800 h 1955800"/>
              <a:gd name="connsiteX3" fmla="*/ 0 w 1955800"/>
              <a:gd name="connsiteY3" fmla="*/ 977900 h 1955800"/>
              <a:gd name="connsiteX4" fmla="*/ 977900 w 19558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955800">
                <a:moveTo>
                  <a:pt x="977900" y="0"/>
                </a:moveTo>
                <a:cubicBezTo>
                  <a:pt x="1517979" y="0"/>
                  <a:pt x="1955800" y="43782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36576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453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3448050"/>
            <a:ext cx="2286000" cy="16891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17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2495550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600175"/>
            <a:ext cx="2286000" cy="2032000"/>
          </a:xfrm>
          <a:custGeom>
            <a:avLst/>
            <a:gdLst>
              <a:gd name="connsiteX0" fmla="*/ 0 w 2286000"/>
              <a:gd name="connsiteY0" fmla="*/ 0 h 1689100"/>
              <a:gd name="connsiteX1" fmla="*/ 2286000 w 2286000"/>
              <a:gd name="connsiteY1" fmla="*/ 0 h 1689100"/>
              <a:gd name="connsiteX2" fmla="*/ 2286000 w 2286000"/>
              <a:gd name="connsiteY2" fmla="*/ 1689100 h 1689100"/>
              <a:gd name="connsiteX3" fmla="*/ 0 w 2286000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89100">
                <a:moveTo>
                  <a:pt x="0" y="0"/>
                </a:moveTo>
                <a:lnTo>
                  <a:pt x="2286000" y="0"/>
                </a:lnTo>
                <a:lnTo>
                  <a:pt x="2286000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170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234315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2343150"/>
            <a:ext cx="2286000" cy="28003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778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8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0"/>
            <a:ext cx="2286000" cy="514350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0"/>
            <a:ext cx="2286000" cy="3105150"/>
          </a:xfrm>
          <a:custGeom>
            <a:avLst/>
            <a:gdLst>
              <a:gd name="connsiteX0" fmla="*/ 0 w 2286000"/>
              <a:gd name="connsiteY0" fmla="*/ 0 h 3105150"/>
              <a:gd name="connsiteX1" fmla="*/ 2286000 w 2286000"/>
              <a:gd name="connsiteY1" fmla="*/ 0 h 3105150"/>
              <a:gd name="connsiteX2" fmla="*/ 2286000 w 2286000"/>
              <a:gd name="connsiteY2" fmla="*/ 3105150 h 3105150"/>
              <a:gd name="connsiteX3" fmla="*/ 0 w 2286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105150">
                <a:moveTo>
                  <a:pt x="0" y="0"/>
                </a:moveTo>
                <a:lnTo>
                  <a:pt x="2286000" y="0"/>
                </a:lnTo>
                <a:lnTo>
                  <a:pt x="2286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286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257175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912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0"/>
            <a:ext cx="3048000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51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0"/>
            <a:ext cx="3048000" cy="257175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03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9575" y="267890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09575" y="2704505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276600" y="1452562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03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143625" y="267890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43625" y="2704505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276600" y="1452562"/>
            <a:ext cx="2590800" cy="2185988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904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9575" y="352424"/>
            <a:ext cx="2266950" cy="4448176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2886075" y="352424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886075" y="2676525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182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52424"/>
            <a:ext cx="2266950" cy="4448176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000500" y="352424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000500" y="2676525"/>
            <a:ext cx="2267712" cy="21336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8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79646" y="0"/>
            <a:ext cx="4364515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18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000900" y="0"/>
            <a:ext cx="4364515" cy="5143500"/>
          </a:xfrm>
          <a:custGeom>
            <a:avLst/>
            <a:gdLst>
              <a:gd name="connsiteX0" fmla="*/ 0 w 3048000"/>
              <a:gd name="connsiteY0" fmla="*/ 0 h 2571750"/>
              <a:gd name="connsiteX1" fmla="*/ 3048000 w 3048000"/>
              <a:gd name="connsiteY1" fmla="*/ 0 h 2571750"/>
              <a:gd name="connsiteX2" fmla="*/ 3048000 w 3048000"/>
              <a:gd name="connsiteY2" fmla="*/ 2571750 h 2571750"/>
              <a:gd name="connsiteX3" fmla="*/ 0 w 30480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571750">
                <a:moveTo>
                  <a:pt x="0" y="0"/>
                </a:moveTo>
                <a:lnTo>
                  <a:pt x="3048000" y="0"/>
                </a:lnTo>
                <a:lnTo>
                  <a:pt x="30480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365760" anchor="b">
            <a:noAutofit/>
          </a:bodyPr>
          <a:lstStyle>
            <a:lvl1pPr algn="ctr" rtl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51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9527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20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3337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358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54146" y="1059846"/>
            <a:ext cx="1435706" cy="1435704"/>
          </a:xfrm>
          <a:custGeom>
            <a:avLst/>
            <a:gdLst>
              <a:gd name="connsiteX0" fmla="*/ 977900 w 1955800"/>
              <a:gd name="connsiteY0" fmla="*/ 0 h 1955800"/>
              <a:gd name="connsiteX1" fmla="*/ 1955800 w 1955800"/>
              <a:gd name="connsiteY1" fmla="*/ 977900 h 1955800"/>
              <a:gd name="connsiteX2" fmla="*/ 977900 w 1955800"/>
              <a:gd name="connsiteY2" fmla="*/ 1955800 h 1955800"/>
              <a:gd name="connsiteX3" fmla="*/ 0 w 1955800"/>
              <a:gd name="connsiteY3" fmla="*/ 977900 h 1955800"/>
              <a:gd name="connsiteX4" fmla="*/ 977900 w 1955800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955800">
                <a:moveTo>
                  <a:pt x="977900" y="0"/>
                </a:moveTo>
                <a:cubicBezTo>
                  <a:pt x="1517979" y="0"/>
                  <a:pt x="1955800" y="437821"/>
                  <a:pt x="1955800" y="977900"/>
                </a:cubicBezTo>
                <a:cubicBezTo>
                  <a:pt x="1955800" y="1517979"/>
                  <a:pt x="1517979" y="1955800"/>
                  <a:pt x="977900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36576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150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3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68673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840157" y="0"/>
            <a:ext cx="1846573" cy="2554896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840157" y="2554896"/>
            <a:ext cx="1846573" cy="2588604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252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626644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313373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466800" y="0"/>
            <a:ext cx="1846573" cy="2554896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5466800" y="2554896"/>
            <a:ext cx="1846573" cy="2588604"/>
          </a:xfrm>
          <a:custGeom>
            <a:avLst/>
            <a:gdLst>
              <a:gd name="connsiteX0" fmla="*/ 0 w 1846573"/>
              <a:gd name="connsiteY0" fmla="*/ 0 h 2588604"/>
              <a:gd name="connsiteX1" fmla="*/ 1846573 w 1846573"/>
              <a:gd name="connsiteY1" fmla="*/ 0 h 2588604"/>
              <a:gd name="connsiteX2" fmla="*/ 1846573 w 1846573"/>
              <a:gd name="connsiteY2" fmla="*/ 2588604 h 2588604"/>
              <a:gd name="connsiteX3" fmla="*/ 0 w 1846573"/>
              <a:gd name="connsiteY3" fmla="*/ 2588604 h 258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573" h="2588604">
                <a:moveTo>
                  <a:pt x="0" y="0"/>
                </a:moveTo>
                <a:lnTo>
                  <a:pt x="1846573" y="0"/>
                </a:lnTo>
                <a:lnTo>
                  <a:pt x="1846573" y="2588604"/>
                </a:lnTo>
                <a:lnTo>
                  <a:pt x="0" y="2588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860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1337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491893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885024" y="895350"/>
            <a:ext cx="1552476" cy="15524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118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840156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13370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840157" y="0"/>
            <a:ext cx="1830631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706501" y="361950"/>
            <a:ext cx="1552476" cy="15524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6675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318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159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8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6350"/>
            <a:ext cx="9144000" cy="2209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3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380999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2092090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 hasCustomPrompt="1"/>
          </p:nvPr>
        </p:nvSpPr>
        <p:spPr>
          <a:xfrm>
            <a:off x="3803181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2" hasCustomPrompt="1"/>
          </p:nvPr>
        </p:nvSpPr>
        <p:spPr>
          <a:xfrm>
            <a:off x="5514272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3" hasCustomPrompt="1"/>
          </p:nvPr>
        </p:nvSpPr>
        <p:spPr>
          <a:xfrm>
            <a:off x="7225362" y="1400174"/>
            <a:ext cx="1524000" cy="2209800"/>
          </a:xfrm>
          <a:custGeom>
            <a:avLst/>
            <a:gdLst>
              <a:gd name="connsiteX0" fmla="*/ 0 w 1524000"/>
              <a:gd name="connsiteY0" fmla="*/ 0 h 2209800"/>
              <a:gd name="connsiteX1" fmla="*/ 1524000 w 1524000"/>
              <a:gd name="connsiteY1" fmla="*/ 0 h 2209800"/>
              <a:gd name="connsiteX2" fmla="*/ 1524000 w 1524000"/>
              <a:gd name="connsiteY2" fmla="*/ 2209800 h 2209800"/>
              <a:gd name="connsiteX3" fmla="*/ 0 w 1524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220980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63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6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12857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695075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5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54617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31784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54617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831784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992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648200" y="147637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48000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648200" y="3248025"/>
            <a:ext cx="1450408" cy="14504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9273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4" hasCustomPrompt="1"/>
          </p:nvPr>
        </p:nvSpPr>
        <p:spPr>
          <a:xfrm>
            <a:off x="3829945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896886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26" hasCustomPrompt="1"/>
          </p:nvPr>
        </p:nvSpPr>
        <p:spPr>
          <a:xfrm>
            <a:off x="6764286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929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25" hasCustomPrompt="1"/>
          </p:nvPr>
        </p:nvSpPr>
        <p:spPr>
          <a:xfrm>
            <a:off x="449995" y="1004261"/>
            <a:ext cx="1941071" cy="3187902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1492526" y="1004261"/>
            <a:ext cx="1941071" cy="3187902"/>
          </a:xfrm>
          <a:custGeom>
            <a:avLst/>
            <a:gdLst>
              <a:gd name="connsiteX0" fmla="*/ 1941071 w 1941071"/>
              <a:gd name="connsiteY0" fmla="*/ 0 h 3187902"/>
              <a:gd name="connsiteX1" fmla="*/ 1941071 w 1941071"/>
              <a:gd name="connsiteY1" fmla="*/ 3187902 h 3187902"/>
              <a:gd name="connsiteX2" fmla="*/ 0 w 1941071"/>
              <a:gd name="connsiteY2" fmla="*/ 3187902 h 3187902"/>
              <a:gd name="connsiteX3" fmla="*/ 0 w 1941071"/>
              <a:gd name="connsiteY3" fmla="*/ 3113 h 31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071" h="3187902">
                <a:moveTo>
                  <a:pt x="1941071" y="0"/>
                </a:moveTo>
                <a:lnTo>
                  <a:pt x="1941071" y="3187902"/>
                </a:lnTo>
                <a:lnTo>
                  <a:pt x="0" y="3187902"/>
                </a:lnTo>
                <a:lnTo>
                  <a:pt x="0" y="31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756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4" hasCustomPrompt="1"/>
          </p:nvPr>
        </p:nvSpPr>
        <p:spPr>
          <a:xfrm>
            <a:off x="3829945" y="1893958"/>
            <a:ext cx="1485302" cy="2439375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1905000" y="2021306"/>
            <a:ext cx="1330222" cy="2184680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26" hasCustomPrompt="1"/>
          </p:nvPr>
        </p:nvSpPr>
        <p:spPr>
          <a:xfrm>
            <a:off x="5907564" y="2021306"/>
            <a:ext cx="1330222" cy="2184680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390625" y="2146434"/>
            <a:ext cx="1177844" cy="1934424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7571519" y="2146434"/>
            <a:ext cx="1177844" cy="1934424"/>
          </a:xfrm>
          <a:custGeom>
            <a:avLst/>
            <a:gdLst>
              <a:gd name="connsiteX0" fmla="*/ 1485302 w 1485302"/>
              <a:gd name="connsiteY0" fmla="*/ 0 h 2439375"/>
              <a:gd name="connsiteX1" fmla="*/ 1485302 w 1485302"/>
              <a:gd name="connsiteY1" fmla="*/ 2439375 h 2439375"/>
              <a:gd name="connsiteX2" fmla="*/ 0 w 1485302"/>
              <a:gd name="connsiteY2" fmla="*/ 2439375 h 2439375"/>
              <a:gd name="connsiteX3" fmla="*/ 0 w 1485302"/>
              <a:gd name="connsiteY3" fmla="*/ 2382 h 243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302" h="2439375">
                <a:moveTo>
                  <a:pt x="1485302" y="0"/>
                </a:moveTo>
                <a:lnTo>
                  <a:pt x="1485302" y="2439375"/>
                </a:lnTo>
                <a:lnTo>
                  <a:pt x="0" y="2439375"/>
                </a:lnTo>
                <a:lnTo>
                  <a:pt x="0" y="23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94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-1"/>
            <a:ext cx="9144000" cy="3105150"/>
          </a:xfrm>
          <a:custGeom>
            <a:avLst/>
            <a:gdLst>
              <a:gd name="connsiteX0" fmla="*/ 0 w 9144000"/>
              <a:gd name="connsiteY0" fmla="*/ 0 h 3105150"/>
              <a:gd name="connsiteX1" fmla="*/ 9144000 w 9144000"/>
              <a:gd name="connsiteY1" fmla="*/ 0 h 3105150"/>
              <a:gd name="connsiteX2" fmla="*/ 9144000 w 9144000"/>
              <a:gd name="connsiteY2" fmla="*/ 3105150 h 3105150"/>
              <a:gd name="connsiteX3" fmla="*/ 0 w 9144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05150">
                <a:moveTo>
                  <a:pt x="0" y="0"/>
                </a:moveTo>
                <a:lnTo>
                  <a:pt x="9144000" y="0"/>
                </a:lnTo>
                <a:lnTo>
                  <a:pt x="9144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7" hasCustomPrompt="1"/>
          </p:nvPr>
        </p:nvSpPr>
        <p:spPr>
          <a:xfrm>
            <a:off x="477557" y="1824517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2234890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9" hasCustomPrompt="1"/>
          </p:nvPr>
        </p:nvSpPr>
        <p:spPr>
          <a:xfrm>
            <a:off x="3885602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0" hasCustomPrompt="1"/>
          </p:nvPr>
        </p:nvSpPr>
        <p:spPr>
          <a:xfrm>
            <a:off x="5536314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1" hasCustomPrompt="1"/>
          </p:nvPr>
        </p:nvSpPr>
        <p:spPr>
          <a:xfrm>
            <a:off x="7187027" y="1803218"/>
            <a:ext cx="1562336" cy="2565890"/>
          </a:xfrm>
          <a:custGeom>
            <a:avLst/>
            <a:gdLst>
              <a:gd name="connsiteX0" fmla="*/ 1562336 w 1562336"/>
              <a:gd name="connsiteY0" fmla="*/ 0 h 2565890"/>
              <a:gd name="connsiteX1" fmla="*/ 1562336 w 1562336"/>
              <a:gd name="connsiteY1" fmla="*/ 2565890 h 2565890"/>
              <a:gd name="connsiteX2" fmla="*/ 0 w 1562336"/>
              <a:gd name="connsiteY2" fmla="*/ 2565890 h 2565890"/>
              <a:gd name="connsiteX3" fmla="*/ 0 w 1562336"/>
              <a:gd name="connsiteY3" fmla="*/ 2506 h 2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336" h="2565890">
                <a:moveTo>
                  <a:pt x="1562336" y="0"/>
                </a:moveTo>
                <a:lnTo>
                  <a:pt x="1562336" y="2565890"/>
                </a:lnTo>
                <a:lnTo>
                  <a:pt x="0" y="2565890"/>
                </a:lnTo>
                <a:lnTo>
                  <a:pt x="0" y="25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459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" name="Picture Placeholder 110"/>
          <p:cNvSpPr>
            <a:spLocks noGrp="1"/>
          </p:cNvSpPr>
          <p:nvPr>
            <p:ph type="pic" sz="quarter" idx="11" hasCustomPrompt="1"/>
          </p:nvPr>
        </p:nvSpPr>
        <p:spPr>
          <a:xfrm>
            <a:off x="3784039" y="1628454"/>
            <a:ext cx="2985218" cy="1683133"/>
          </a:xfrm>
          <a:custGeom>
            <a:avLst/>
            <a:gdLst>
              <a:gd name="connsiteX0" fmla="*/ 0 w 2985218"/>
              <a:gd name="connsiteY0" fmla="*/ 0 h 1683133"/>
              <a:gd name="connsiteX1" fmla="*/ 2985218 w 2985218"/>
              <a:gd name="connsiteY1" fmla="*/ 0 h 1683133"/>
              <a:gd name="connsiteX2" fmla="*/ 2985218 w 2985218"/>
              <a:gd name="connsiteY2" fmla="*/ 1683133 h 1683133"/>
              <a:gd name="connsiteX3" fmla="*/ 0 w 2985218"/>
              <a:gd name="connsiteY3" fmla="*/ 1683133 h 16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218" h="1683133">
                <a:moveTo>
                  <a:pt x="0" y="0"/>
                </a:moveTo>
                <a:lnTo>
                  <a:pt x="2985218" y="0"/>
                </a:lnTo>
                <a:lnTo>
                  <a:pt x="2985218" y="1683133"/>
                </a:lnTo>
                <a:lnTo>
                  <a:pt x="0" y="168313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3" name="Picture Placeholder 112"/>
          <p:cNvSpPr>
            <a:spLocks noGrp="1"/>
          </p:cNvSpPr>
          <p:nvPr>
            <p:ph type="pic" sz="quarter" idx="12" hasCustomPrompt="1"/>
          </p:nvPr>
        </p:nvSpPr>
        <p:spPr>
          <a:xfrm>
            <a:off x="2006211" y="2843695"/>
            <a:ext cx="2095938" cy="1293012"/>
          </a:xfrm>
          <a:custGeom>
            <a:avLst/>
            <a:gdLst>
              <a:gd name="connsiteX0" fmla="*/ 0 w 2095938"/>
              <a:gd name="connsiteY0" fmla="*/ 0 h 1293012"/>
              <a:gd name="connsiteX1" fmla="*/ 2095938 w 2095938"/>
              <a:gd name="connsiteY1" fmla="*/ 0 h 1293012"/>
              <a:gd name="connsiteX2" fmla="*/ 2095938 w 2095938"/>
              <a:gd name="connsiteY2" fmla="*/ 1293012 h 1293012"/>
              <a:gd name="connsiteX3" fmla="*/ 0 w 2095938"/>
              <a:gd name="connsiteY3" fmla="*/ 1293012 h 129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938" h="1293012">
                <a:moveTo>
                  <a:pt x="0" y="0"/>
                </a:moveTo>
                <a:lnTo>
                  <a:pt x="2095938" y="0"/>
                </a:lnTo>
                <a:lnTo>
                  <a:pt x="2095938" y="1293012"/>
                </a:lnTo>
                <a:lnTo>
                  <a:pt x="0" y="12930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5" name="Picture Placeholder 114"/>
          <p:cNvSpPr>
            <a:spLocks noGrp="1"/>
          </p:cNvSpPr>
          <p:nvPr>
            <p:ph type="pic" sz="quarter" idx="13" hasCustomPrompt="1"/>
          </p:nvPr>
        </p:nvSpPr>
        <p:spPr>
          <a:xfrm>
            <a:off x="6191668" y="2663043"/>
            <a:ext cx="1110264" cy="1393604"/>
          </a:xfrm>
          <a:custGeom>
            <a:avLst/>
            <a:gdLst>
              <a:gd name="connsiteX0" fmla="*/ 6185 w 1110264"/>
              <a:gd name="connsiteY0" fmla="*/ 0 h 1393604"/>
              <a:gd name="connsiteX1" fmla="*/ 1105110 w 1110264"/>
              <a:gd name="connsiteY1" fmla="*/ 1030 h 1393604"/>
              <a:gd name="connsiteX2" fmla="*/ 1110264 w 1110264"/>
              <a:gd name="connsiteY2" fmla="*/ 7210 h 1393604"/>
              <a:gd name="connsiteX3" fmla="*/ 1110264 w 1110264"/>
              <a:gd name="connsiteY3" fmla="*/ 1388454 h 1393604"/>
              <a:gd name="connsiteX4" fmla="*/ 1104079 w 1110264"/>
              <a:gd name="connsiteY4" fmla="*/ 1393604 h 1393604"/>
              <a:gd name="connsiteX5" fmla="*/ 6185 w 1110264"/>
              <a:gd name="connsiteY5" fmla="*/ 1393604 h 1393604"/>
              <a:gd name="connsiteX6" fmla="*/ 0 w 1110264"/>
              <a:gd name="connsiteY6" fmla="*/ 1387424 h 1393604"/>
              <a:gd name="connsiteX7" fmla="*/ 1031 w 1110264"/>
              <a:gd name="connsiteY7" fmla="*/ 6180 h 1393604"/>
              <a:gd name="connsiteX8" fmla="*/ 6185 w 1110264"/>
              <a:gd name="connsiteY8" fmla="*/ 0 h 13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264" h="1393604">
                <a:moveTo>
                  <a:pt x="6185" y="0"/>
                </a:moveTo>
                <a:cubicBezTo>
                  <a:pt x="1105110" y="1030"/>
                  <a:pt x="1105110" y="1030"/>
                  <a:pt x="1105110" y="1030"/>
                </a:cubicBezTo>
                <a:cubicBezTo>
                  <a:pt x="1108202" y="1030"/>
                  <a:pt x="1110264" y="3090"/>
                  <a:pt x="1110264" y="7210"/>
                </a:cubicBezTo>
                <a:cubicBezTo>
                  <a:pt x="1110264" y="1388454"/>
                  <a:pt x="1110264" y="1388454"/>
                  <a:pt x="1110264" y="1388454"/>
                </a:cubicBezTo>
                <a:cubicBezTo>
                  <a:pt x="1110264" y="1391544"/>
                  <a:pt x="1107172" y="1393604"/>
                  <a:pt x="1104079" y="1393604"/>
                </a:cubicBezTo>
                <a:cubicBezTo>
                  <a:pt x="6185" y="1393604"/>
                  <a:pt x="6185" y="1393604"/>
                  <a:pt x="6185" y="1393604"/>
                </a:cubicBezTo>
                <a:cubicBezTo>
                  <a:pt x="3092" y="1393604"/>
                  <a:pt x="0" y="1390514"/>
                  <a:pt x="0" y="1387424"/>
                </a:cubicBezTo>
                <a:cubicBezTo>
                  <a:pt x="1031" y="6180"/>
                  <a:pt x="1031" y="6180"/>
                  <a:pt x="1031" y="6180"/>
                </a:cubicBezTo>
                <a:cubicBezTo>
                  <a:pt x="1031" y="3090"/>
                  <a:pt x="3092" y="0"/>
                  <a:pt x="618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9" name="Picture Placeholder 118"/>
          <p:cNvSpPr>
            <a:spLocks noGrp="1"/>
          </p:cNvSpPr>
          <p:nvPr>
            <p:ph type="pic" sz="quarter" idx="14" hasCustomPrompt="1"/>
          </p:nvPr>
        </p:nvSpPr>
        <p:spPr>
          <a:xfrm>
            <a:off x="7160165" y="3590508"/>
            <a:ext cx="451079" cy="740826"/>
          </a:xfrm>
          <a:custGeom>
            <a:avLst/>
            <a:gdLst>
              <a:gd name="connsiteX0" fmla="*/ 451079 w 451079"/>
              <a:gd name="connsiteY0" fmla="*/ 0 h 740826"/>
              <a:gd name="connsiteX1" fmla="*/ 451079 w 451079"/>
              <a:gd name="connsiteY1" fmla="*/ 740826 h 740826"/>
              <a:gd name="connsiteX2" fmla="*/ 0 w 451079"/>
              <a:gd name="connsiteY2" fmla="*/ 740826 h 740826"/>
              <a:gd name="connsiteX3" fmla="*/ 0 w 451079"/>
              <a:gd name="connsiteY3" fmla="*/ 723 h 7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079" h="740826">
                <a:moveTo>
                  <a:pt x="451079" y="0"/>
                </a:moveTo>
                <a:lnTo>
                  <a:pt x="451079" y="740826"/>
                </a:lnTo>
                <a:lnTo>
                  <a:pt x="0" y="740826"/>
                </a:lnTo>
                <a:lnTo>
                  <a:pt x="0" y="7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605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1" hasCustomPrompt="1"/>
          </p:nvPr>
        </p:nvSpPr>
        <p:spPr>
          <a:xfrm>
            <a:off x="1442492" y="1512384"/>
            <a:ext cx="3278753" cy="1848634"/>
          </a:xfrm>
          <a:custGeom>
            <a:avLst/>
            <a:gdLst>
              <a:gd name="connsiteX0" fmla="*/ 0 w 3278753"/>
              <a:gd name="connsiteY0" fmla="*/ 0 h 1848634"/>
              <a:gd name="connsiteX1" fmla="*/ 3278753 w 3278753"/>
              <a:gd name="connsiteY1" fmla="*/ 0 h 1848634"/>
              <a:gd name="connsiteX2" fmla="*/ 3278753 w 3278753"/>
              <a:gd name="connsiteY2" fmla="*/ 1848634 h 1848634"/>
              <a:gd name="connsiteX3" fmla="*/ 0 w 3278753"/>
              <a:gd name="connsiteY3" fmla="*/ 1848634 h 18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753" h="1848634">
                <a:moveTo>
                  <a:pt x="0" y="0"/>
                </a:moveTo>
                <a:lnTo>
                  <a:pt x="3278753" y="0"/>
                </a:lnTo>
                <a:lnTo>
                  <a:pt x="3278753" y="1848634"/>
                </a:lnTo>
                <a:lnTo>
                  <a:pt x="0" y="184863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2" hasCustomPrompt="1"/>
          </p:nvPr>
        </p:nvSpPr>
        <p:spPr>
          <a:xfrm>
            <a:off x="3135001" y="2743320"/>
            <a:ext cx="2396169" cy="1478229"/>
          </a:xfrm>
          <a:custGeom>
            <a:avLst/>
            <a:gdLst>
              <a:gd name="connsiteX0" fmla="*/ 0 w 2396169"/>
              <a:gd name="connsiteY0" fmla="*/ 0 h 1478229"/>
              <a:gd name="connsiteX1" fmla="*/ 2396169 w 2396169"/>
              <a:gd name="connsiteY1" fmla="*/ 0 h 1478229"/>
              <a:gd name="connsiteX2" fmla="*/ 2396169 w 2396169"/>
              <a:gd name="connsiteY2" fmla="*/ 1478229 h 1478229"/>
              <a:gd name="connsiteX3" fmla="*/ 0 w 2396169"/>
              <a:gd name="connsiteY3" fmla="*/ 1478229 h 147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169" h="1478229">
                <a:moveTo>
                  <a:pt x="0" y="0"/>
                </a:moveTo>
                <a:lnTo>
                  <a:pt x="2396169" y="0"/>
                </a:lnTo>
                <a:lnTo>
                  <a:pt x="2396169" y="1478229"/>
                </a:lnTo>
                <a:lnTo>
                  <a:pt x="0" y="147822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487350" y="2663042"/>
            <a:ext cx="1110264" cy="1393604"/>
          </a:xfrm>
          <a:custGeom>
            <a:avLst/>
            <a:gdLst>
              <a:gd name="connsiteX0" fmla="*/ 6185 w 1110264"/>
              <a:gd name="connsiteY0" fmla="*/ 0 h 1393604"/>
              <a:gd name="connsiteX1" fmla="*/ 1105110 w 1110264"/>
              <a:gd name="connsiteY1" fmla="*/ 1030 h 1393604"/>
              <a:gd name="connsiteX2" fmla="*/ 1110264 w 1110264"/>
              <a:gd name="connsiteY2" fmla="*/ 7210 h 1393604"/>
              <a:gd name="connsiteX3" fmla="*/ 1110264 w 1110264"/>
              <a:gd name="connsiteY3" fmla="*/ 1388454 h 1393604"/>
              <a:gd name="connsiteX4" fmla="*/ 1104079 w 1110264"/>
              <a:gd name="connsiteY4" fmla="*/ 1393604 h 1393604"/>
              <a:gd name="connsiteX5" fmla="*/ 6185 w 1110264"/>
              <a:gd name="connsiteY5" fmla="*/ 1393604 h 1393604"/>
              <a:gd name="connsiteX6" fmla="*/ 0 w 1110264"/>
              <a:gd name="connsiteY6" fmla="*/ 1387424 h 1393604"/>
              <a:gd name="connsiteX7" fmla="*/ 1031 w 1110264"/>
              <a:gd name="connsiteY7" fmla="*/ 6180 h 1393604"/>
              <a:gd name="connsiteX8" fmla="*/ 6185 w 1110264"/>
              <a:gd name="connsiteY8" fmla="*/ 0 h 13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264" h="1393604">
                <a:moveTo>
                  <a:pt x="6185" y="0"/>
                </a:moveTo>
                <a:cubicBezTo>
                  <a:pt x="1105110" y="1030"/>
                  <a:pt x="1105110" y="1030"/>
                  <a:pt x="1105110" y="1030"/>
                </a:cubicBezTo>
                <a:cubicBezTo>
                  <a:pt x="1108202" y="1030"/>
                  <a:pt x="1110264" y="3090"/>
                  <a:pt x="1110264" y="7210"/>
                </a:cubicBezTo>
                <a:cubicBezTo>
                  <a:pt x="1110264" y="1388454"/>
                  <a:pt x="1110264" y="1388454"/>
                  <a:pt x="1110264" y="1388454"/>
                </a:cubicBezTo>
                <a:cubicBezTo>
                  <a:pt x="1110264" y="1391544"/>
                  <a:pt x="1107171" y="1393604"/>
                  <a:pt x="1104079" y="1393604"/>
                </a:cubicBezTo>
                <a:cubicBezTo>
                  <a:pt x="6185" y="1393604"/>
                  <a:pt x="6185" y="1393604"/>
                  <a:pt x="6185" y="1393604"/>
                </a:cubicBezTo>
                <a:cubicBezTo>
                  <a:pt x="3093" y="1393604"/>
                  <a:pt x="0" y="1390514"/>
                  <a:pt x="0" y="1387424"/>
                </a:cubicBezTo>
                <a:cubicBezTo>
                  <a:pt x="1031" y="6180"/>
                  <a:pt x="1031" y="6180"/>
                  <a:pt x="1031" y="6180"/>
                </a:cubicBezTo>
                <a:cubicBezTo>
                  <a:pt x="1031" y="3090"/>
                  <a:pt x="3093" y="0"/>
                  <a:pt x="618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14" hasCustomPrompt="1"/>
          </p:nvPr>
        </p:nvSpPr>
        <p:spPr>
          <a:xfrm>
            <a:off x="1455846" y="3590507"/>
            <a:ext cx="451079" cy="740826"/>
          </a:xfrm>
          <a:custGeom>
            <a:avLst/>
            <a:gdLst>
              <a:gd name="connsiteX0" fmla="*/ 451079 w 451079"/>
              <a:gd name="connsiteY0" fmla="*/ 0 h 740826"/>
              <a:gd name="connsiteX1" fmla="*/ 451079 w 451079"/>
              <a:gd name="connsiteY1" fmla="*/ 740826 h 740826"/>
              <a:gd name="connsiteX2" fmla="*/ 0 w 451079"/>
              <a:gd name="connsiteY2" fmla="*/ 740826 h 740826"/>
              <a:gd name="connsiteX3" fmla="*/ 0 w 451079"/>
              <a:gd name="connsiteY3" fmla="*/ 723 h 7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079" h="740826">
                <a:moveTo>
                  <a:pt x="451079" y="0"/>
                </a:moveTo>
                <a:lnTo>
                  <a:pt x="451079" y="740826"/>
                </a:lnTo>
                <a:lnTo>
                  <a:pt x="0" y="740826"/>
                </a:lnTo>
                <a:lnTo>
                  <a:pt x="0" y="7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998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00723" y="1964368"/>
            <a:ext cx="3406154" cy="2101302"/>
          </a:xfrm>
          <a:custGeom>
            <a:avLst/>
            <a:gdLst>
              <a:gd name="connsiteX0" fmla="*/ 0 w 3406154"/>
              <a:gd name="connsiteY0" fmla="*/ 0 h 2101302"/>
              <a:gd name="connsiteX1" fmla="*/ 3406154 w 3406154"/>
              <a:gd name="connsiteY1" fmla="*/ 0 h 2101302"/>
              <a:gd name="connsiteX2" fmla="*/ 3406154 w 3406154"/>
              <a:gd name="connsiteY2" fmla="*/ 2101302 h 2101302"/>
              <a:gd name="connsiteX3" fmla="*/ 0 w 3406154"/>
              <a:gd name="connsiteY3" fmla="*/ 2101302 h 21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154" h="2101302">
                <a:moveTo>
                  <a:pt x="0" y="0"/>
                </a:moveTo>
                <a:lnTo>
                  <a:pt x="3406154" y="0"/>
                </a:lnTo>
                <a:lnTo>
                  <a:pt x="3406154" y="2101302"/>
                </a:lnTo>
                <a:lnTo>
                  <a:pt x="0" y="210130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480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440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26857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09075" y="361949"/>
            <a:ext cx="2930892" cy="27277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2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5824730" y="793907"/>
            <a:ext cx="2814826" cy="3533169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4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4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595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3" hasCustomPrompt="1"/>
          </p:nvPr>
        </p:nvSpPr>
        <p:spPr>
          <a:xfrm>
            <a:off x="3873909" y="2301708"/>
            <a:ext cx="1396182" cy="1625964"/>
          </a:xfrm>
          <a:custGeom>
            <a:avLst/>
            <a:gdLst>
              <a:gd name="connsiteX0" fmla="*/ 0 w 1396182"/>
              <a:gd name="connsiteY0" fmla="*/ 0 h 1625964"/>
              <a:gd name="connsiteX1" fmla="*/ 1396182 w 1396182"/>
              <a:gd name="connsiteY1" fmla="*/ 0 h 1625964"/>
              <a:gd name="connsiteX2" fmla="*/ 1396182 w 1396182"/>
              <a:gd name="connsiteY2" fmla="*/ 1625964 h 1625964"/>
              <a:gd name="connsiteX3" fmla="*/ 0 w 1396182"/>
              <a:gd name="connsiteY3" fmla="*/ 1625964 h 162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182" h="1625964">
                <a:moveTo>
                  <a:pt x="0" y="0"/>
                </a:moveTo>
                <a:lnTo>
                  <a:pt x="1396182" y="0"/>
                </a:lnTo>
                <a:lnTo>
                  <a:pt x="1396182" y="1625964"/>
                </a:lnTo>
                <a:lnTo>
                  <a:pt x="0" y="162596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4" hasCustomPrompt="1"/>
          </p:nvPr>
        </p:nvSpPr>
        <p:spPr>
          <a:xfrm>
            <a:off x="2830471" y="2516521"/>
            <a:ext cx="1007501" cy="1173314"/>
          </a:xfrm>
          <a:custGeom>
            <a:avLst/>
            <a:gdLst>
              <a:gd name="connsiteX0" fmla="*/ 0 w 1007501"/>
              <a:gd name="connsiteY0" fmla="*/ 0 h 1173314"/>
              <a:gd name="connsiteX1" fmla="*/ 1007501 w 1007501"/>
              <a:gd name="connsiteY1" fmla="*/ 0 h 1173314"/>
              <a:gd name="connsiteX2" fmla="*/ 1007501 w 1007501"/>
              <a:gd name="connsiteY2" fmla="*/ 1173314 h 1173314"/>
              <a:gd name="connsiteX3" fmla="*/ 0 w 1007501"/>
              <a:gd name="connsiteY3" fmla="*/ 1173314 h 11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01" h="1173314">
                <a:moveTo>
                  <a:pt x="0" y="0"/>
                </a:moveTo>
                <a:lnTo>
                  <a:pt x="1007501" y="0"/>
                </a:lnTo>
                <a:lnTo>
                  <a:pt x="1007501" y="1173314"/>
                </a:lnTo>
                <a:lnTo>
                  <a:pt x="0" y="11733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5" hasCustomPrompt="1"/>
          </p:nvPr>
        </p:nvSpPr>
        <p:spPr>
          <a:xfrm>
            <a:off x="5306029" y="2516521"/>
            <a:ext cx="1007501" cy="1173314"/>
          </a:xfrm>
          <a:custGeom>
            <a:avLst/>
            <a:gdLst>
              <a:gd name="connsiteX0" fmla="*/ 0 w 1007501"/>
              <a:gd name="connsiteY0" fmla="*/ 0 h 1173314"/>
              <a:gd name="connsiteX1" fmla="*/ 1007501 w 1007501"/>
              <a:gd name="connsiteY1" fmla="*/ 0 h 1173314"/>
              <a:gd name="connsiteX2" fmla="*/ 1007501 w 1007501"/>
              <a:gd name="connsiteY2" fmla="*/ 1173314 h 1173314"/>
              <a:gd name="connsiteX3" fmla="*/ 0 w 1007501"/>
              <a:gd name="connsiteY3" fmla="*/ 1173314 h 11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01" h="1173314">
                <a:moveTo>
                  <a:pt x="0" y="0"/>
                </a:moveTo>
                <a:lnTo>
                  <a:pt x="1007501" y="0"/>
                </a:lnTo>
                <a:lnTo>
                  <a:pt x="1007501" y="1173314"/>
                </a:lnTo>
                <a:lnTo>
                  <a:pt x="0" y="11733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58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843609" y="1956797"/>
            <a:ext cx="3474064" cy="2143199"/>
          </a:xfrm>
          <a:custGeom>
            <a:avLst/>
            <a:gdLst>
              <a:gd name="connsiteX0" fmla="*/ 0 w 3474064"/>
              <a:gd name="connsiteY0" fmla="*/ 0 h 2143199"/>
              <a:gd name="connsiteX1" fmla="*/ 3474064 w 3474064"/>
              <a:gd name="connsiteY1" fmla="*/ 0 h 2143199"/>
              <a:gd name="connsiteX2" fmla="*/ 3474064 w 3474064"/>
              <a:gd name="connsiteY2" fmla="*/ 2143199 h 2143199"/>
              <a:gd name="connsiteX3" fmla="*/ 0 w 3474064"/>
              <a:gd name="connsiteY3" fmla="*/ 2143199 h 21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064" h="2143199">
                <a:moveTo>
                  <a:pt x="0" y="0"/>
                </a:moveTo>
                <a:lnTo>
                  <a:pt x="3474064" y="0"/>
                </a:lnTo>
                <a:lnTo>
                  <a:pt x="3474064" y="2143199"/>
                </a:lnTo>
                <a:lnTo>
                  <a:pt x="0" y="21431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389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601551" y="1524648"/>
            <a:ext cx="3929561" cy="2215575"/>
          </a:xfrm>
          <a:custGeom>
            <a:avLst/>
            <a:gdLst>
              <a:gd name="connsiteX0" fmla="*/ 0 w 3929561"/>
              <a:gd name="connsiteY0" fmla="*/ 0 h 2215575"/>
              <a:gd name="connsiteX1" fmla="*/ 3929561 w 3929561"/>
              <a:gd name="connsiteY1" fmla="*/ 0 h 2215575"/>
              <a:gd name="connsiteX2" fmla="*/ 3929561 w 3929561"/>
              <a:gd name="connsiteY2" fmla="*/ 2215575 h 2215575"/>
              <a:gd name="connsiteX3" fmla="*/ 0 w 3929561"/>
              <a:gd name="connsiteY3" fmla="*/ 2215575 h 22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561" h="2215575">
                <a:moveTo>
                  <a:pt x="0" y="0"/>
                </a:moveTo>
                <a:lnTo>
                  <a:pt x="3929561" y="0"/>
                </a:lnTo>
                <a:lnTo>
                  <a:pt x="3929561" y="2215575"/>
                </a:lnTo>
                <a:lnTo>
                  <a:pt x="0" y="22155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660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24974" y="1606653"/>
            <a:ext cx="3717746" cy="2961876"/>
          </a:xfrm>
          <a:custGeom>
            <a:avLst/>
            <a:gdLst>
              <a:gd name="connsiteX0" fmla="*/ 16487 w 3717746"/>
              <a:gd name="connsiteY0" fmla="*/ 0 h 2961876"/>
              <a:gd name="connsiteX1" fmla="*/ 3701260 w 3717746"/>
              <a:gd name="connsiteY1" fmla="*/ 2750 h 2961876"/>
              <a:gd name="connsiteX2" fmla="*/ 3717746 w 3717746"/>
              <a:gd name="connsiteY2" fmla="*/ 16501 h 2961876"/>
              <a:gd name="connsiteX3" fmla="*/ 3714998 w 3717746"/>
              <a:gd name="connsiteY3" fmla="*/ 2948126 h 2961876"/>
              <a:gd name="connsiteX4" fmla="*/ 3698512 w 3717746"/>
              <a:gd name="connsiteY4" fmla="*/ 2961876 h 2961876"/>
              <a:gd name="connsiteX5" fmla="*/ 13739 w 3717746"/>
              <a:gd name="connsiteY5" fmla="*/ 2961876 h 2961876"/>
              <a:gd name="connsiteX6" fmla="*/ 0 w 3717746"/>
              <a:gd name="connsiteY6" fmla="*/ 2945375 h 2961876"/>
              <a:gd name="connsiteX7" fmla="*/ 0 w 3717746"/>
              <a:gd name="connsiteY7" fmla="*/ 16501 h 2961876"/>
              <a:gd name="connsiteX8" fmla="*/ 16487 w 3717746"/>
              <a:gd name="connsiteY8" fmla="*/ 0 h 29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7746" h="2961876">
                <a:moveTo>
                  <a:pt x="16487" y="0"/>
                </a:moveTo>
                <a:cubicBezTo>
                  <a:pt x="3701260" y="2750"/>
                  <a:pt x="3701260" y="2750"/>
                  <a:pt x="3701260" y="2750"/>
                </a:cubicBezTo>
                <a:cubicBezTo>
                  <a:pt x="3709503" y="2750"/>
                  <a:pt x="3717746" y="8250"/>
                  <a:pt x="3717746" y="16501"/>
                </a:cubicBezTo>
                <a:cubicBezTo>
                  <a:pt x="3714998" y="2948126"/>
                  <a:pt x="3714998" y="2948126"/>
                  <a:pt x="3714998" y="2948126"/>
                </a:cubicBezTo>
                <a:cubicBezTo>
                  <a:pt x="3714998" y="2956376"/>
                  <a:pt x="3709503" y="2961876"/>
                  <a:pt x="3698512" y="2961876"/>
                </a:cubicBezTo>
                <a:cubicBezTo>
                  <a:pt x="13739" y="2961876"/>
                  <a:pt x="13739" y="2961876"/>
                  <a:pt x="13739" y="2961876"/>
                </a:cubicBezTo>
                <a:cubicBezTo>
                  <a:pt x="5495" y="2961876"/>
                  <a:pt x="0" y="2953626"/>
                  <a:pt x="0" y="2945375"/>
                </a:cubicBezTo>
                <a:cubicBezTo>
                  <a:pt x="0" y="16501"/>
                  <a:pt x="0" y="16501"/>
                  <a:pt x="0" y="16501"/>
                </a:cubicBezTo>
                <a:cubicBezTo>
                  <a:pt x="0" y="8250"/>
                  <a:pt x="8243" y="0"/>
                  <a:pt x="1648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06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-1" y="-1"/>
            <a:ext cx="9144000" cy="3105150"/>
          </a:xfrm>
          <a:custGeom>
            <a:avLst/>
            <a:gdLst>
              <a:gd name="connsiteX0" fmla="*/ 0 w 9144000"/>
              <a:gd name="connsiteY0" fmla="*/ 0 h 3105150"/>
              <a:gd name="connsiteX1" fmla="*/ 9144000 w 9144000"/>
              <a:gd name="connsiteY1" fmla="*/ 0 h 3105150"/>
              <a:gd name="connsiteX2" fmla="*/ 9144000 w 9144000"/>
              <a:gd name="connsiteY2" fmla="*/ 3105150 h 3105150"/>
              <a:gd name="connsiteX3" fmla="*/ 0 w 9144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105150">
                <a:moveTo>
                  <a:pt x="0" y="0"/>
                </a:moveTo>
                <a:lnTo>
                  <a:pt x="9144000" y="0"/>
                </a:lnTo>
                <a:lnTo>
                  <a:pt x="9144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291842" y="2053247"/>
            <a:ext cx="2562375" cy="3090252"/>
          </a:xfrm>
          <a:custGeom>
            <a:avLst/>
            <a:gdLst>
              <a:gd name="connsiteX0" fmla="*/ 2562375 w 2562375"/>
              <a:gd name="connsiteY0" fmla="*/ 0 h 3090252"/>
              <a:gd name="connsiteX1" fmla="*/ 2562375 w 2562375"/>
              <a:gd name="connsiteY1" fmla="*/ 3090252 h 3090252"/>
              <a:gd name="connsiteX2" fmla="*/ 0 w 2562375"/>
              <a:gd name="connsiteY2" fmla="*/ 3090252 h 3090252"/>
              <a:gd name="connsiteX3" fmla="*/ 0 w 2562375"/>
              <a:gd name="connsiteY3" fmla="*/ 3018 h 309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375" h="3090252">
                <a:moveTo>
                  <a:pt x="2562375" y="0"/>
                </a:moveTo>
                <a:lnTo>
                  <a:pt x="2562375" y="3090252"/>
                </a:lnTo>
                <a:lnTo>
                  <a:pt x="0" y="3090252"/>
                </a:lnTo>
                <a:lnTo>
                  <a:pt x="0" y="30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668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42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51000"/>
            <a:ext cx="4572000" cy="28797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8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51000"/>
            <a:ext cx="4572000" cy="28797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5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75" r:id="rId2"/>
    <p:sldLayoutId id="2147483959" r:id="rId3"/>
    <p:sldLayoutId id="2147484111" r:id="rId4"/>
    <p:sldLayoutId id="2147484084" r:id="rId5"/>
    <p:sldLayoutId id="2147484085" r:id="rId6"/>
    <p:sldLayoutId id="2147484096" r:id="rId7"/>
    <p:sldLayoutId id="2147484130" r:id="rId8"/>
    <p:sldLayoutId id="2147484131" r:id="rId9"/>
    <p:sldLayoutId id="2147484097" r:id="rId10"/>
    <p:sldLayoutId id="2147484122" r:id="rId11"/>
    <p:sldLayoutId id="2147484123" r:id="rId12"/>
    <p:sldLayoutId id="2147484098" r:id="rId13"/>
    <p:sldLayoutId id="2147484088" r:id="rId14"/>
    <p:sldLayoutId id="2147484089" r:id="rId15"/>
    <p:sldLayoutId id="2147484090" r:id="rId16"/>
    <p:sldLayoutId id="2147484120" r:id="rId17"/>
    <p:sldLayoutId id="2147484121" r:id="rId18"/>
    <p:sldLayoutId id="2147484087" r:id="rId19"/>
    <p:sldLayoutId id="2147484099" r:id="rId20"/>
    <p:sldLayoutId id="2147484086" r:id="rId21"/>
    <p:sldLayoutId id="2147484035" r:id="rId22"/>
    <p:sldLayoutId id="2147484092" r:id="rId23"/>
    <p:sldLayoutId id="2147484118" r:id="rId24"/>
    <p:sldLayoutId id="2147484119" r:id="rId25"/>
    <p:sldLayoutId id="2147484127" r:id="rId26"/>
    <p:sldLayoutId id="2147484128" r:id="rId27"/>
    <p:sldLayoutId id="2147484129" r:id="rId28"/>
    <p:sldLayoutId id="2147484094" r:id="rId29"/>
    <p:sldLayoutId id="2147484132" r:id="rId30"/>
    <p:sldLayoutId id="2147484095" r:id="rId31"/>
    <p:sldLayoutId id="2147484112" r:id="rId32"/>
    <p:sldLayoutId id="2147484113" r:id="rId33"/>
    <p:sldLayoutId id="2147484114" r:id="rId34"/>
    <p:sldLayoutId id="2147484115" r:id="rId35"/>
    <p:sldLayoutId id="2147484116" r:id="rId36"/>
    <p:sldLayoutId id="2147484117" r:id="rId37"/>
    <p:sldLayoutId id="2147484041" r:id="rId38"/>
    <p:sldLayoutId id="2147484126" r:id="rId39"/>
    <p:sldLayoutId id="2147484030" r:id="rId40"/>
    <p:sldLayoutId id="2147484124" r:id="rId41"/>
    <p:sldLayoutId id="2147484125" r:id="rId42"/>
    <p:sldLayoutId id="2147484109" r:id="rId43"/>
    <p:sldLayoutId id="2147484110" r:id="rId44"/>
    <p:sldLayoutId id="2147484093" r:id="rId45"/>
    <p:sldLayoutId id="2147484034" r:id="rId46"/>
    <p:sldLayoutId id="2147484091" r:id="rId47"/>
    <p:sldLayoutId id="2147484105" r:id="rId48"/>
    <p:sldLayoutId id="2147484106" r:id="rId49"/>
    <p:sldLayoutId id="2147484107" r:id="rId50"/>
    <p:sldLayoutId id="2147484108" r:id="rId51"/>
    <p:sldLayoutId id="2147484152" r:id="rId52"/>
    <p:sldLayoutId id="2147484159" r:id="rId53"/>
    <p:sldLayoutId id="2147484154" r:id="rId54"/>
    <p:sldLayoutId id="2147484161" r:id="rId55"/>
    <p:sldLayoutId id="2147484153" r:id="rId56"/>
    <p:sldLayoutId id="2147484164" r:id="rId57"/>
    <p:sldLayoutId id="2147484155" r:id="rId58"/>
    <p:sldLayoutId id="2147484157" r:id="rId59"/>
    <p:sldLayoutId id="2147484158" r:id="rId60"/>
    <p:sldLayoutId id="2147484166" r:id="rId61"/>
    <p:sldLayoutId id="2147484156" r:id="rId62"/>
    <p:sldLayoutId id="2147484163" r:id="rId63"/>
    <p:sldLayoutId id="2147484162" r:id="rId64"/>
    <p:sldLayoutId id="2147484160" r:id="rId65"/>
    <p:sldLayoutId id="2147484167" r:id="rId6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D9D961-2753-D5AB-3011-D6B4F6E16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14300"/>
            <a:ext cx="48577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AF99A-2BC7-3666-2BE9-EB2321F4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F1DF37-48A3-FB7F-615A-B5A33083A6DE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1DECF2D6-0C71-C7C5-EC92-DA5930D01D9E}"/>
              </a:ext>
            </a:extLst>
          </p:cNvPr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Incorporating Assessments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8AD23-0F0A-2FA8-D2B9-80F6F7B92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AEE2C0-1573-5230-B968-D61C82898C39}"/>
              </a:ext>
            </a:extLst>
          </p:cNvPr>
          <p:cNvSpPr txBox="1"/>
          <p:nvPr/>
        </p:nvSpPr>
        <p:spPr>
          <a:xfrm>
            <a:off x="287594" y="1504950"/>
            <a:ext cx="84604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How Assessments can benefit coaching conversations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Identifies Strengths and Development Areas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Creates a Common Language for Development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Encourages Self-Awareness and Reflection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Sets Clear, Measurable Goals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Improves Coaching Objectivity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Strengthens Engagement &amp; Buy-in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Can Measure Progress and Coaching Effectiveness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What barriers have you encounters to utilizing Assessments internally?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223B-37DB-DBA9-6323-EA1394167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F7F529-052B-F24F-FBFF-85761A532C68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BCA08286-00F1-8949-668F-860FC41ED608}"/>
              </a:ext>
            </a:extLst>
          </p:cNvPr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Blending Coaching &amp; Training Efforts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25618-0035-94AB-1414-887436DCB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E83EA-E6A0-B3DB-8407-E24D537BA743}"/>
              </a:ext>
            </a:extLst>
          </p:cNvPr>
          <p:cNvSpPr txBox="1"/>
          <p:nvPr/>
        </p:nvSpPr>
        <p:spPr>
          <a:xfrm>
            <a:off x="287594" y="1255568"/>
            <a:ext cx="84604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Integrating Coaching with other training programs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Pre- &amp; Post-training Coaching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On-the-job Coaching &amp; Real-Time feedback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Peer Coaching &amp; Mentoring Programs</a:t>
            </a:r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Reinforcement of training through Coaching follow-ups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Set a Clear Action Plan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Schedule regular check-ins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Use Real-world application exercises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Leverage </a:t>
            </a:r>
            <a:r>
              <a:rPr lang="en-US" dirty="0" err="1"/>
              <a:t>assesssments</a:t>
            </a:r>
            <a:r>
              <a:rPr lang="en-US" dirty="0"/>
              <a:t> to track progress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/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How do you align coaching with organizational training goals?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Wrap-up &amp; Next Steps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504950"/>
            <a:ext cx="84604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 Takeaways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Coaching Personalizes Leadership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Internal &amp; External Coaches Can Serve Different Needs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Assessments Guide Effective Coaching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Follow-Up Coaching Reinforces Learning</a:t>
            </a:r>
          </a:p>
          <a:p>
            <a:pPr lvl="2"/>
            <a:endParaRPr lang="en-US" dirty="0"/>
          </a:p>
          <a:p>
            <a:pPr lvl="1" algn="ctr"/>
            <a:r>
              <a:rPr lang="en-US" b="1" dirty="0">
                <a:solidFill>
                  <a:srgbClr val="FF0000"/>
                </a:solidFill>
              </a:rPr>
              <a:t> Integrating one-on-one coaching with training, using assessments for guidance, and providing ongoing support are essential for developing stronger, more effective leaders aligned with organizational goals.</a:t>
            </a:r>
          </a:p>
        </p:txBody>
      </p:sp>
    </p:spTree>
    <p:extLst>
      <p:ext uri="{BB962C8B-B14F-4D97-AF65-F5344CB8AC3E}">
        <p14:creationId xmlns:p14="http://schemas.microsoft.com/office/powerpoint/2010/main" val="16300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>
                <a:latin typeface="+mj-lt"/>
              </a:rPr>
              <a:t>Open Q&amp;A</a:t>
            </a:r>
            <a:endParaRPr lang="en-US" sz="32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914400" y="142875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Are there any general learnings or questions you like to share with the group?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>
                <a:latin typeface="+mj-lt"/>
              </a:rPr>
              <a:t>Upcoming Events</a:t>
            </a:r>
            <a:endParaRPr lang="en-US" sz="32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381000" y="1428750"/>
            <a:ext cx="8375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February Roundtable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Next date: Friday, March 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Upcoming events: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Principles of Leadership (6 Full Days) – Starts 3/12/25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Supervisor’s Toolbox (3 Full Days) – Starts 3/12/25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Leadership for Leads (4 Half Days) – Starts 3/27/25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Beyond Supervisor Essentials (3 Full Days) – Starts 4/2/25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" t="4074" b="13758"/>
          <a:stretch/>
        </p:blipFill>
        <p:spPr>
          <a:xfrm>
            <a:off x="-10633" y="95250"/>
            <a:ext cx="9154633" cy="5143500"/>
          </a:xfrm>
        </p:spPr>
      </p:pic>
      <p:sp>
        <p:nvSpPr>
          <p:cNvPr id="10" name="Rectangle 9"/>
          <p:cNvSpPr/>
          <p:nvPr/>
        </p:nvSpPr>
        <p:spPr bwMode="auto">
          <a:xfrm>
            <a:off x="480579" y="353843"/>
            <a:ext cx="8398214" cy="4435813"/>
          </a:xfrm>
          <a:prstGeom prst="rect">
            <a:avLst/>
          </a:prstGeom>
          <a:solidFill>
            <a:schemeClr val="tx1">
              <a:lumMod val="90000"/>
              <a:lumOff val="10000"/>
              <a:alpha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253CF48-C2F7-465E-B703-027313F7B39F}"/>
              </a:ext>
            </a:extLst>
          </p:cNvPr>
          <p:cNvSpPr txBox="1">
            <a:spLocks/>
          </p:cNvSpPr>
          <p:nvPr/>
        </p:nvSpPr>
        <p:spPr>
          <a:xfrm>
            <a:off x="685800" y="1896758"/>
            <a:ext cx="7772400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13000"/>
                    </a:prstClr>
                  </a:outerShdw>
                </a:effectLst>
              </a:rPr>
              <a:t>Senior Training &amp; OD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B05FAD6-9A06-4828-AD40-D04012C1382B}"/>
              </a:ext>
            </a:extLst>
          </p:cNvPr>
          <p:cNvSpPr txBox="1">
            <a:spLocks/>
          </p:cNvSpPr>
          <p:nvPr/>
        </p:nvSpPr>
        <p:spPr>
          <a:xfrm>
            <a:off x="427195" y="2573965"/>
            <a:ext cx="8229600" cy="1600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spc="300" dirty="0">
                <a:solidFill>
                  <a:schemeClr val="bg1"/>
                </a:solidFill>
                <a:latin typeface="+mn-lt"/>
              </a:rPr>
              <a:t>2/21/2024 Roundtable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0CA76A-D754-4C08-BB33-7933C3E12E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2" t="-1070" b="15121"/>
          <a:stretch/>
        </p:blipFill>
        <p:spPr>
          <a:xfrm>
            <a:off x="8210739" y="4249907"/>
            <a:ext cx="437771" cy="4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58674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495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>
                <a:latin typeface="+mj-lt"/>
              </a:rPr>
              <a:t>Agenda</a:t>
            </a:r>
            <a:endParaRPr lang="en-US" sz="32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BB21E-0177-406A-8C87-B0AEB6EFD6C4}"/>
              </a:ext>
            </a:extLst>
          </p:cNvPr>
          <p:cNvSpPr txBox="1"/>
          <p:nvPr/>
        </p:nvSpPr>
        <p:spPr>
          <a:xfrm>
            <a:off x="914399" y="1428750"/>
            <a:ext cx="7562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Q&amp;A – Business Challenges &amp; Ideas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Enhancing Leadership Development with One-on-One Coaching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Role of Coaching as a Training Supplement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Leveraging Internal Coaches &amp; Mentors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Value of Third-party Coaches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Incorporating Assessments into Coaching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Blending Coaching &amp; Training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Upcoming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634484"/>
            <a:ext cx="876300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+mj-lt"/>
              </a:rPr>
              <a:t>The Role of Coaching as a Training Supplement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504950"/>
            <a:ext cx="85332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Benefits of one-on-one coaching in leadership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Personalized Development – Coaching is tailored to a leader’s specific strengths, challenges, and goals.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Improved Self-Awareness – Helps leaders identify blind spots and understand their leadership style.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Enhanced Decision-Making – Provides guidance in navigating complex leadership challenges.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Strengthened Communication and Emotional Intelligence – Improves listening, feedback, and relationship-building skills.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Kickoff Question:  Have you utilized coaching within your organization?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How has using Coaching impacted your training outcomes?</a:t>
            </a:r>
          </a:p>
        </p:txBody>
      </p:sp>
    </p:spTree>
    <p:extLst>
      <p:ext uri="{BB962C8B-B14F-4D97-AF65-F5344CB8AC3E}">
        <p14:creationId xmlns:p14="http://schemas.microsoft.com/office/powerpoint/2010/main" val="2384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603706"/>
            <a:ext cx="876300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latin typeface="+mj-lt"/>
              </a:rPr>
              <a:t>Leveraging Internal Coaches &amp; Mentors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504950"/>
            <a:ext cx="84604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Developing an internal coaching program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Define Objectives and Goals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Determine what leadership skills or competencies the coaching program will develop.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Align the program with organizational goals and leadership development strategies.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Selecting and internal coaches/mentors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Choose experienced leaders or subject matter experts with strong communication and coaching skills.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Assess potential coaches for qualities like active listening, empathy, and the ability to give constructive feedback.</a:t>
            </a:r>
          </a:p>
        </p:txBody>
      </p:sp>
    </p:spTree>
    <p:extLst>
      <p:ext uri="{BB962C8B-B14F-4D97-AF65-F5344CB8AC3E}">
        <p14:creationId xmlns:p14="http://schemas.microsoft.com/office/powerpoint/2010/main" val="23356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A392F-ABDD-CD16-770F-D51B56139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F4B191-15AC-18DC-B505-9ED08BD2FD6E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70B18D84-9BF8-735C-2A8D-07B51EE48B95}"/>
              </a:ext>
            </a:extLst>
          </p:cNvPr>
          <p:cNvSpPr txBox="1">
            <a:spLocks/>
          </p:cNvSpPr>
          <p:nvPr/>
        </p:nvSpPr>
        <p:spPr>
          <a:xfrm>
            <a:off x="381000" y="603706"/>
            <a:ext cx="876300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latin typeface="+mj-lt"/>
              </a:rPr>
              <a:t>Leveraging Internal Coaches &amp; Mentors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E6AEB-AAC6-DB36-C904-2AFF2BF06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8E0CC-1C33-5F5D-4F5C-47EF9920028D}"/>
              </a:ext>
            </a:extLst>
          </p:cNvPr>
          <p:cNvSpPr txBox="1"/>
          <p:nvPr/>
        </p:nvSpPr>
        <p:spPr>
          <a:xfrm>
            <a:off x="287594" y="1504950"/>
            <a:ext cx="84604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Developing an internal coaching program</a:t>
            </a:r>
          </a:p>
          <a:p>
            <a:pPr marL="1257300" lvl="2" indent="-342900">
              <a:buFont typeface="+mj-lt"/>
              <a:buAutoNum type="arabicPeriod" startAt="3"/>
            </a:pPr>
            <a:r>
              <a:rPr lang="en-US" dirty="0"/>
              <a:t>Provide Training for Internal Coaches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Offer formal coaching skills training, including active listening, goal setting, and feedback techniques.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Teach coaches how to facilitate development conversations rather than just providing </a:t>
            </a:r>
            <a:r>
              <a:rPr lang="en-US" dirty="0" err="1"/>
              <a:t>advice.Selecting</a:t>
            </a:r>
            <a:r>
              <a:rPr lang="en-US" dirty="0"/>
              <a:t> and internal coaches/mentors</a:t>
            </a:r>
          </a:p>
          <a:p>
            <a:pPr marL="1257300" lvl="2" indent="-342900">
              <a:buFont typeface="+mj-lt"/>
              <a:buAutoNum type="arabicPeriod" startAt="4"/>
            </a:pPr>
            <a:r>
              <a:rPr lang="en-US" dirty="0"/>
              <a:t>Match Coaches with Mentees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Pair mentors and mentees based on leadership goals, personality fit, and development needs.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Consider using assessments or surveys to create the best matches.</a:t>
            </a:r>
          </a:p>
        </p:txBody>
      </p:sp>
    </p:spTree>
    <p:extLst>
      <p:ext uri="{BB962C8B-B14F-4D97-AF65-F5344CB8AC3E}">
        <p14:creationId xmlns:p14="http://schemas.microsoft.com/office/powerpoint/2010/main" val="9978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83093-4FD7-46B6-BAC1-68E86436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887A6-20D7-08D9-848C-8C4925BA4C28}"/>
              </a:ext>
            </a:extLst>
          </p:cNvPr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661F31FF-EA9A-5168-00A7-550D1E0E216A}"/>
              </a:ext>
            </a:extLst>
          </p:cNvPr>
          <p:cNvSpPr txBox="1">
            <a:spLocks/>
          </p:cNvSpPr>
          <p:nvPr/>
        </p:nvSpPr>
        <p:spPr>
          <a:xfrm>
            <a:off x="381000" y="603706"/>
            <a:ext cx="876300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latin typeface="+mj-lt"/>
              </a:rPr>
              <a:t>Leveraging Internal Coaches &amp; Mentors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6929C-269C-982E-6726-22B314207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46B1D-FF58-30A0-1832-AB7A2D8FBCE6}"/>
              </a:ext>
            </a:extLst>
          </p:cNvPr>
          <p:cNvSpPr txBox="1"/>
          <p:nvPr/>
        </p:nvSpPr>
        <p:spPr>
          <a:xfrm>
            <a:off x="287594" y="1206773"/>
            <a:ext cx="84604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Developing an internal coaching program</a:t>
            </a:r>
          </a:p>
          <a:p>
            <a:pPr marL="1257300" lvl="2" indent="-342900">
              <a:buFont typeface="+mj-lt"/>
              <a:buAutoNum type="arabicPeriod" startAt="5"/>
            </a:pPr>
            <a:r>
              <a:rPr lang="en-US" dirty="0"/>
              <a:t>Establish a Coaching Framework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Define the structure of coaching sessions (frequency, duration, format).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Provide tools, guidelines, and resources for coaches to follow.</a:t>
            </a:r>
          </a:p>
          <a:p>
            <a:pPr marL="1257300" lvl="2" indent="-342900">
              <a:buFont typeface="+mj-lt"/>
              <a:buAutoNum type="arabicPeriod" startAt="6"/>
            </a:pPr>
            <a:r>
              <a:rPr lang="en-US" dirty="0"/>
              <a:t>Monitor Progress and Provide Support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Check in regularly with both coaches and mentees to ensure productive relationships.</a:t>
            </a:r>
          </a:p>
          <a:p>
            <a:pPr marL="1257300" lvl="2" indent="-342900">
              <a:buFont typeface="+mj-lt"/>
              <a:buAutoNum type="arabicPeriod" startAt="6"/>
            </a:pPr>
            <a:r>
              <a:rPr lang="en-US" dirty="0"/>
              <a:t>Measure Success and Adjust the Program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Use employee feedback, leadership assessments, and performance data to make adjustments.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What examples of internal Coaching or Mentoring do you have to share?</a:t>
            </a:r>
          </a:p>
        </p:txBody>
      </p:sp>
    </p:spTree>
    <p:extLst>
      <p:ext uri="{BB962C8B-B14F-4D97-AF65-F5344CB8AC3E}">
        <p14:creationId xmlns:p14="http://schemas.microsoft.com/office/powerpoint/2010/main" val="6953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603705"/>
            <a:ext cx="876300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latin typeface="+mj-lt"/>
              </a:rPr>
              <a:t>Utilizing Third-Party Leadership Coaches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504950"/>
            <a:ext cx="84604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When &amp; Why to Engage External Coaches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Developing Senior Leaders &amp; Executives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Addressing Specific Leadership Challenges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Navigating Organizational 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Providing Unbiased, Objective Feedback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Lack of Internal Coaching Resources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External coaches can bring specialized expertise, offer a better feeling of confidentiality, and a fresh perspective from the outside.</a:t>
            </a:r>
          </a:p>
          <a:p>
            <a:pPr lvl="2"/>
            <a:r>
              <a:rPr lang="en-US" dirty="0"/>
              <a:t> </a:t>
            </a:r>
          </a:p>
          <a:p>
            <a:pPr lvl="1" algn="ctr"/>
            <a:r>
              <a:rPr lang="en-US" b="1" dirty="0">
                <a:solidFill>
                  <a:srgbClr val="FF0000"/>
                </a:solidFill>
              </a:rPr>
              <a:t>What other criteria have you/would you use to select external coaches?</a:t>
            </a:r>
          </a:p>
          <a:p>
            <a:pPr lvl="1"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438150"/>
            <a:ext cx="9144000" cy="762000"/>
          </a:xfrm>
          <a:prstGeom prst="rect">
            <a:avLst/>
          </a:prstGeom>
          <a:solidFill>
            <a:schemeClr val="tx1">
              <a:lumMod val="90000"/>
              <a:lumOff val="10000"/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381000" y="572928"/>
            <a:ext cx="87630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Incorporating Assessments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22CEF-F917-4BD1-A31E-19F810F13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705350"/>
            <a:ext cx="361950" cy="36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8EF37-8596-9A19-113F-76867CA1891B}"/>
              </a:ext>
            </a:extLst>
          </p:cNvPr>
          <p:cNvSpPr txBox="1"/>
          <p:nvPr/>
        </p:nvSpPr>
        <p:spPr>
          <a:xfrm>
            <a:off x="287594" y="1504950"/>
            <a:ext cx="84604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Types of Assessments (</a:t>
            </a:r>
            <a:r>
              <a:rPr lang="en-US" b="1" dirty="0" err="1"/>
              <a:t>DiSC</a:t>
            </a:r>
            <a:r>
              <a:rPr lang="en-US" b="1" dirty="0"/>
              <a:t>, MBTI, 360-degree feedback)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DiSC</a:t>
            </a:r>
            <a:r>
              <a:rPr lang="en-US" dirty="0"/>
              <a:t> – Communication &amp; Leadership Style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Enhancing Communication &amp; Building Stronger Teams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Myers-Briggs Type Indicator – Personality Types (E/I,S/N,T/F,J/P)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Self-awareness &amp; Conflict Resolution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360 Feedback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Identifying Development Needs &amp; Improving Accountability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Others?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What other assessments have you used or find beneficial?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theme/theme1.xml><?xml version="1.0" encoding="utf-8"?>
<a:theme xmlns:a="http://schemas.openxmlformats.org/drawingml/2006/main" name="Default Theme">
  <a:themeElements>
    <a:clrScheme name="SlideSalad Theme 3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949494"/>
      </a:accent2>
      <a:accent3>
        <a:srgbClr val="B6AF9D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F8CEB2D652541AAFD20CAFB0DE752" ma:contentTypeVersion="17" ma:contentTypeDescription="Create a new document." ma:contentTypeScope="" ma:versionID="ac2eb504d036c5a937c6ccbaeaa35990">
  <xsd:schema xmlns:xsd="http://www.w3.org/2001/XMLSchema" xmlns:xs="http://www.w3.org/2001/XMLSchema" xmlns:p="http://schemas.microsoft.com/office/2006/metadata/properties" xmlns:ns2="d01fa9b6-0b9b-4314-a503-43419fb68404" xmlns:ns3="7f9833cc-7d49-4d96-8278-f860a5a867dd" targetNamespace="http://schemas.microsoft.com/office/2006/metadata/properties" ma:root="true" ma:fieldsID="77f2cc62e7ebfea1c555656fe67bd54a" ns2:_="" ns3:_="">
    <xsd:import namespace="d01fa9b6-0b9b-4314-a503-43419fb68404"/>
    <xsd:import namespace="7f9833cc-7d49-4d96-8278-f860a5a867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fa9b6-0b9b-4314-a503-43419fb68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833cc-7d49-4d96-8278-f860a5a867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b4959e-fe31-4757-9eac-1a9ecf9c9e1e}" ma:internalName="TaxCatchAll" ma:showField="CatchAllData" ma:web="7f9833cc-7d49-4d96-8278-f860a5a86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9833cc-7d49-4d96-8278-f860a5a867dd" xsi:nil="true"/>
    <lcf76f155ced4ddcb4097134ff3c332f xmlns="d01fa9b6-0b9b-4314-a503-43419fb6840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0EFF2-C57E-4B9A-BDE1-D131328A7521}">
  <ds:schemaRefs>
    <ds:schemaRef ds:uri="7f9833cc-7d49-4d96-8278-f860a5a867dd"/>
    <ds:schemaRef ds:uri="d01fa9b6-0b9b-4314-a503-43419fb68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668DF2-C038-4BA4-ADDC-3617B155142B}">
  <ds:schemaRefs>
    <ds:schemaRef ds:uri="7f9833cc-7d49-4d96-8278-f860a5a867dd"/>
    <ds:schemaRef ds:uri="d01fa9b6-0b9b-4314-a503-43419fb6840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F99573-11A3-4E9F-8B6E-C0C9E1DBD8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791</Words>
  <Application>Microsoft Office PowerPoint</Application>
  <PresentationFormat>On-screen Show (16:9)</PresentationFormat>
  <Paragraphs>125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Brauss</dc:creator>
  <cp:lastModifiedBy>AAIM GUEST</cp:lastModifiedBy>
  <cp:revision>8</cp:revision>
  <cp:lastPrinted>2019-12-13T19:28:26Z</cp:lastPrinted>
  <dcterms:created xsi:type="dcterms:W3CDTF">2019-05-23T14:43:42Z</dcterms:created>
  <dcterms:modified xsi:type="dcterms:W3CDTF">2025-02-21T16:05:23Z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0x010100478F8CEB2D652541AAFD20CAFB0DE752</vt:lpwstr>
  </property>
  <property fmtid="{D5CDD505-2E9C-101B-9397-08002B2CF9AE}" pid="3" name="Order">
    <vt:r8>99000</vt:r8>
  </property>
  <property fmtid="{D5CDD505-2E9C-101B-9397-08002B2CF9AE}" pid="4" name="MediaServiceImageTags">
    <vt:lpwstr/>
  </property>
</Properties>
</file>