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4"/>
  </p:sldMasterIdLst>
  <p:notesMasterIdLst>
    <p:notesMasterId r:id="rId18"/>
  </p:notesMasterIdLst>
  <p:sldIdLst>
    <p:sldId id="256" r:id="rId5"/>
    <p:sldId id="258" r:id="rId6"/>
    <p:sldId id="260" r:id="rId7"/>
    <p:sldId id="261" r:id="rId8"/>
    <p:sldId id="259" r:id="rId9"/>
    <p:sldId id="263" r:id="rId10"/>
    <p:sldId id="264" r:id="rId11"/>
    <p:sldId id="265" r:id="rId12"/>
    <p:sldId id="266" r:id="rId13"/>
    <p:sldId id="312" r:id="rId14"/>
    <p:sldId id="313" r:id="rId15"/>
    <p:sldId id="286" r:id="rId16"/>
    <p:sldId id="290" r:id="rId17"/>
  </p:sldIdLst>
  <p:sldSz cx="9144000" cy="5143500" type="screen16x9"/>
  <p:notesSz cx="6858000" cy="9144000"/>
  <p:embeddedFontLst>
    <p:embeddedFont>
      <p:font typeface="Archivo Light" panose="020B0604020202020204" charset="0"/>
      <p:regular r:id="rId19"/>
      <p:bold r:id="rId20"/>
      <p:italic r:id="rId21"/>
      <p:boldItalic r:id="rId22"/>
    </p:embeddedFont>
    <p:embeddedFont>
      <p:font typeface="Archivo Medium" panose="020B0604020202020204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B9246D-661A-4A0D-8480-3376C4D85740}" v="13" dt="2024-11-20T21:59:29.425"/>
  </p1510:revLst>
</p1510:revInfo>
</file>

<file path=ppt/tableStyles.xml><?xml version="1.0" encoding="utf-8"?>
<a:tblStyleLst xmlns:a="http://schemas.openxmlformats.org/drawingml/2006/main" def="{066ACF9D-6CCC-4022-BD26-711CF9029F05}">
  <a:tblStyle styleId="{066ACF9D-6CCC-4022-BD26-711CF9029F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n Miley" userId="cc64a1db-b9b4-4366-8c59-09d986776d2c" providerId="ADAL" clId="{87B9246D-661A-4A0D-8480-3376C4D85740}"/>
    <pc:docChg chg="undo redo custSel addSld delSld modSld sldOrd delMainMaster">
      <pc:chgData name="Erin Miley" userId="cc64a1db-b9b4-4366-8c59-09d986776d2c" providerId="ADAL" clId="{87B9246D-661A-4A0D-8480-3376C4D85740}" dt="2024-11-20T22:18:35.383" v="2077" actId="1076"/>
      <pc:docMkLst>
        <pc:docMk/>
      </pc:docMkLst>
      <pc:sldChg chg="modSp mod modNotes">
        <pc:chgData name="Erin Miley" userId="cc64a1db-b9b4-4366-8c59-09d986776d2c" providerId="ADAL" clId="{87B9246D-661A-4A0D-8480-3376C4D85740}" dt="2024-11-20T18:28:33.272" v="45" actId="1076"/>
        <pc:sldMkLst>
          <pc:docMk/>
          <pc:sldMk cId="0" sldId="256"/>
        </pc:sldMkLst>
        <pc:spChg chg="mod">
          <ac:chgData name="Erin Miley" userId="cc64a1db-b9b4-4366-8c59-09d986776d2c" providerId="ADAL" clId="{87B9246D-661A-4A0D-8480-3376C4D85740}" dt="2024-11-20T18:28:09.944" v="21" actId="20577"/>
          <ac:spMkLst>
            <pc:docMk/>
            <pc:sldMk cId="0" sldId="256"/>
            <ac:spMk id="2389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18:28:33.272" v="45" actId="1076"/>
          <ac:spMkLst>
            <pc:docMk/>
            <pc:sldMk cId="0" sldId="256"/>
            <ac:spMk id="2390" creationId="{00000000-0000-0000-0000-000000000000}"/>
          </ac:spMkLst>
        </pc:spChg>
        <pc:picChg chg="mod">
          <ac:chgData name="Erin Miley" userId="cc64a1db-b9b4-4366-8c59-09d986776d2c" providerId="ADAL" clId="{87B9246D-661A-4A0D-8480-3376C4D85740}" dt="2024-11-20T18:27:54.467" v="0" actId="14826"/>
          <ac:picMkLst>
            <pc:docMk/>
            <pc:sldMk cId="0" sldId="256"/>
            <ac:picMk id="2391" creationId="{00000000-0000-0000-0000-000000000000}"/>
          </ac:picMkLst>
        </pc:picChg>
      </pc:sldChg>
      <pc:sldChg chg="del">
        <pc:chgData name="Erin Miley" userId="cc64a1db-b9b4-4366-8c59-09d986776d2c" providerId="ADAL" clId="{87B9246D-661A-4A0D-8480-3376C4D85740}" dt="2024-11-20T18:50:32.360" v="1052" actId="2696"/>
        <pc:sldMkLst>
          <pc:docMk/>
          <pc:sldMk cId="0" sldId="257"/>
        </pc:sldMkLst>
      </pc:sldChg>
      <pc:sldChg chg="addSp delSp modSp mod ord modNotes modNotesTx">
        <pc:chgData name="Erin Miley" userId="cc64a1db-b9b4-4366-8c59-09d986776d2c" providerId="ADAL" clId="{87B9246D-661A-4A0D-8480-3376C4D85740}" dt="2024-11-20T18:37:30.189" v="481" actId="1076"/>
        <pc:sldMkLst>
          <pc:docMk/>
          <pc:sldMk cId="0" sldId="258"/>
        </pc:sldMkLst>
        <pc:spChg chg="add del mod">
          <ac:chgData name="Erin Miley" userId="cc64a1db-b9b4-4366-8c59-09d986776d2c" providerId="ADAL" clId="{87B9246D-661A-4A0D-8480-3376C4D85740}" dt="2024-11-20T18:30:33.410" v="86" actId="21"/>
          <ac:spMkLst>
            <pc:docMk/>
            <pc:sldMk cId="0" sldId="258"/>
            <ac:spMk id="3" creationId="{C1E87DAF-0250-DD56-D801-51D949B48FE9}"/>
          </ac:spMkLst>
        </pc:spChg>
        <pc:spChg chg="add del mod">
          <ac:chgData name="Erin Miley" userId="cc64a1db-b9b4-4366-8c59-09d986776d2c" providerId="ADAL" clId="{87B9246D-661A-4A0D-8480-3376C4D85740}" dt="2024-11-20T18:30:42.301" v="88" actId="21"/>
          <ac:spMkLst>
            <pc:docMk/>
            <pc:sldMk cId="0" sldId="258"/>
            <ac:spMk id="5" creationId="{16296AB0-5AB1-6653-E0DE-F11D48DAA170}"/>
          </ac:spMkLst>
        </pc:spChg>
        <pc:spChg chg="add del mod">
          <ac:chgData name="Erin Miley" userId="cc64a1db-b9b4-4366-8c59-09d986776d2c" providerId="ADAL" clId="{87B9246D-661A-4A0D-8480-3376C4D85740}" dt="2024-11-20T18:30:47.464" v="91" actId="478"/>
          <ac:spMkLst>
            <pc:docMk/>
            <pc:sldMk cId="0" sldId="258"/>
            <ac:spMk id="7" creationId="{73266182-6AA5-23A3-4F7B-594087B2ADD8}"/>
          </ac:spMkLst>
        </pc:spChg>
        <pc:spChg chg="add del mod">
          <ac:chgData name="Erin Miley" userId="cc64a1db-b9b4-4366-8c59-09d986776d2c" providerId="ADAL" clId="{87B9246D-661A-4A0D-8480-3376C4D85740}" dt="2024-11-20T18:30:51.023" v="93" actId="478"/>
          <ac:spMkLst>
            <pc:docMk/>
            <pc:sldMk cId="0" sldId="258"/>
            <ac:spMk id="9" creationId="{1407DA6C-8B24-5410-DF3C-39D025764174}"/>
          </ac:spMkLst>
        </pc:spChg>
        <pc:spChg chg="add del mod">
          <ac:chgData name="Erin Miley" userId="cc64a1db-b9b4-4366-8c59-09d986776d2c" providerId="ADAL" clId="{87B9246D-661A-4A0D-8480-3376C4D85740}" dt="2024-11-20T18:30:54.990" v="95" actId="478"/>
          <ac:spMkLst>
            <pc:docMk/>
            <pc:sldMk cId="0" sldId="258"/>
            <ac:spMk id="11" creationId="{E5F92991-89E8-25B2-2757-5C40C7B7B1A6}"/>
          </ac:spMkLst>
        </pc:spChg>
        <pc:spChg chg="add del mod">
          <ac:chgData name="Erin Miley" userId="cc64a1db-b9b4-4366-8c59-09d986776d2c" providerId="ADAL" clId="{87B9246D-661A-4A0D-8480-3376C4D85740}" dt="2024-11-20T18:30:57.737" v="97" actId="478"/>
          <ac:spMkLst>
            <pc:docMk/>
            <pc:sldMk cId="0" sldId="258"/>
            <ac:spMk id="13" creationId="{C1D46BB5-679B-32E0-4878-6F620822B730}"/>
          </ac:spMkLst>
        </pc:spChg>
        <pc:spChg chg="add del mod">
          <ac:chgData name="Erin Miley" userId="cc64a1db-b9b4-4366-8c59-09d986776d2c" providerId="ADAL" clId="{87B9246D-661A-4A0D-8480-3376C4D85740}" dt="2024-11-20T18:31:37.789" v="137" actId="478"/>
          <ac:spMkLst>
            <pc:docMk/>
            <pc:sldMk cId="0" sldId="258"/>
            <ac:spMk id="15" creationId="{EBCD71F5-B9EF-F88A-9C21-A0E50B33C35C}"/>
          </ac:spMkLst>
        </pc:spChg>
        <pc:spChg chg="add del mod">
          <ac:chgData name="Erin Miley" userId="cc64a1db-b9b4-4366-8c59-09d986776d2c" providerId="ADAL" clId="{87B9246D-661A-4A0D-8480-3376C4D85740}" dt="2024-11-20T18:31:42.846" v="139" actId="478"/>
          <ac:spMkLst>
            <pc:docMk/>
            <pc:sldMk cId="0" sldId="258"/>
            <ac:spMk id="17" creationId="{5836CDB5-E09E-80A7-CDF2-444EEB81FECF}"/>
          </ac:spMkLst>
        </pc:spChg>
        <pc:spChg chg="add del mod">
          <ac:chgData name="Erin Miley" userId="cc64a1db-b9b4-4366-8c59-09d986776d2c" providerId="ADAL" clId="{87B9246D-661A-4A0D-8480-3376C4D85740}" dt="2024-11-20T18:31:47.385" v="141" actId="478"/>
          <ac:spMkLst>
            <pc:docMk/>
            <pc:sldMk cId="0" sldId="258"/>
            <ac:spMk id="19" creationId="{129CCF54-B05C-3958-65A9-69E3DEB8C284}"/>
          </ac:spMkLst>
        </pc:spChg>
        <pc:spChg chg="add del mod">
          <ac:chgData name="Erin Miley" userId="cc64a1db-b9b4-4366-8c59-09d986776d2c" providerId="ADAL" clId="{87B9246D-661A-4A0D-8480-3376C4D85740}" dt="2024-11-20T18:31:50.953" v="143" actId="478"/>
          <ac:spMkLst>
            <pc:docMk/>
            <pc:sldMk cId="0" sldId="258"/>
            <ac:spMk id="21" creationId="{FC2941CD-F05F-CD41-3699-E8DA6CD86318}"/>
          </ac:spMkLst>
        </pc:spChg>
        <pc:spChg chg="add del mod">
          <ac:chgData name="Erin Miley" userId="cc64a1db-b9b4-4366-8c59-09d986776d2c" providerId="ADAL" clId="{87B9246D-661A-4A0D-8480-3376C4D85740}" dt="2024-11-20T18:32:02.250" v="145" actId="478"/>
          <ac:spMkLst>
            <pc:docMk/>
            <pc:sldMk cId="0" sldId="258"/>
            <ac:spMk id="23" creationId="{B2958EB3-4264-B73F-340A-27A4A11FECC5}"/>
          </ac:spMkLst>
        </pc:spChg>
        <pc:spChg chg="add del mod">
          <ac:chgData name="Erin Miley" userId="cc64a1db-b9b4-4366-8c59-09d986776d2c" providerId="ADAL" clId="{87B9246D-661A-4A0D-8480-3376C4D85740}" dt="2024-11-20T18:32:16.188" v="151" actId="478"/>
          <ac:spMkLst>
            <pc:docMk/>
            <pc:sldMk cId="0" sldId="258"/>
            <ac:spMk id="25" creationId="{CD9A76D5-0061-EB4F-AECC-E2A020DB418B}"/>
          </ac:spMkLst>
        </pc:spChg>
        <pc:spChg chg="add del mod">
          <ac:chgData name="Erin Miley" userId="cc64a1db-b9b4-4366-8c59-09d986776d2c" providerId="ADAL" clId="{87B9246D-661A-4A0D-8480-3376C4D85740}" dt="2024-11-20T18:32:11.567" v="148" actId="478"/>
          <ac:spMkLst>
            <pc:docMk/>
            <pc:sldMk cId="0" sldId="258"/>
            <ac:spMk id="27" creationId="{0B863B62-1075-BFB7-BA7E-D1AC5730D174}"/>
          </ac:spMkLst>
        </pc:spChg>
        <pc:spChg chg="add del mod">
          <ac:chgData name="Erin Miley" userId="cc64a1db-b9b4-4366-8c59-09d986776d2c" providerId="ADAL" clId="{87B9246D-661A-4A0D-8480-3376C4D85740}" dt="2024-11-20T18:32:14.421" v="150" actId="478"/>
          <ac:spMkLst>
            <pc:docMk/>
            <pc:sldMk cId="0" sldId="258"/>
            <ac:spMk id="29" creationId="{E35AB1BD-46D1-6870-8FD9-02D6B865F8C0}"/>
          </ac:spMkLst>
        </pc:spChg>
        <pc:spChg chg="mod">
          <ac:chgData name="Erin Miley" userId="cc64a1db-b9b4-4366-8c59-09d986776d2c" providerId="ADAL" clId="{87B9246D-661A-4A0D-8480-3376C4D85740}" dt="2024-11-20T18:37:03.723" v="477" actId="1076"/>
          <ac:spMkLst>
            <pc:docMk/>
            <pc:sldMk cId="0" sldId="258"/>
            <ac:spMk id="2405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18:37:13.165" v="479" actId="1076"/>
          <ac:spMkLst>
            <pc:docMk/>
            <pc:sldMk cId="0" sldId="258"/>
            <ac:spMk id="2406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30:28.936" v="85" actId="21"/>
          <ac:spMkLst>
            <pc:docMk/>
            <pc:sldMk cId="0" sldId="258"/>
            <ac:spMk id="2407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18:37:18.408" v="480" actId="1076"/>
          <ac:spMkLst>
            <pc:docMk/>
            <pc:sldMk cId="0" sldId="258"/>
            <ac:spMk id="2408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18:37:09.477" v="478" actId="1076"/>
          <ac:spMkLst>
            <pc:docMk/>
            <pc:sldMk cId="0" sldId="258"/>
            <ac:spMk id="2409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30:38.972" v="87" actId="21"/>
          <ac:spMkLst>
            <pc:docMk/>
            <pc:sldMk cId="0" sldId="258"/>
            <ac:spMk id="2410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18:37:30.189" v="481" actId="1076"/>
          <ac:spMkLst>
            <pc:docMk/>
            <pc:sldMk cId="0" sldId="258"/>
            <ac:spMk id="2411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31:34.793" v="136" actId="478"/>
          <ac:spMkLst>
            <pc:docMk/>
            <pc:sldMk cId="0" sldId="258"/>
            <ac:spMk id="2412" creationId="{00000000-0000-0000-0000-000000000000}"/>
          </ac:spMkLst>
        </pc:spChg>
        <pc:spChg chg="del mod">
          <ac:chgData name="Erin Miley" userId="cc64a1db-b9b4-4366-8c59-09d986776d2c" providerId="ADAL" clId="{87B9246D-661A-4A0D-8480-3376C4D85740}" dt="2024-11-20T18:30:45.821" v="90" actId="478"/>
          <ac:spMkLst>
            <pc:docMk/>
            <pc:sldMk cId="0" sldId="258"/>
            <ac:spMk id="2413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31:40.241" v="138" actId="478"/>
          <ac:spMkLst>
            <pc:docMk/>
            <pc:sldMk cId="0" sldId="258"/>
            <ac:spMk id="2414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32:09.833" v="147" actId="478"/>
          <ac:spMkLst>
            <pc:docMk/>
            <pc:sldMk cId="0" sldId="258"/>
            <ac:spMk id="2415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30:56.899" v="96" actId="478"/>
          <ac:spMkLst>
            <pc:docMk/>
            <pc:sldMk cId="0" sldId="258"/>
            <ac:spMk id="2416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32:13.554" v="149" actId="478"/>
          <ac:spMkLst>
            <pc:docMk/>
            <pc:sldMk cId="0" sldId="258"/>
            <ac:spMk id="2417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31:56.622" v="144" actId="478"/>
          <ac:spMkLst>
            <pc:docMk/>
            <pc:sldMk cId="0" sldId="258"/>
            <ac:spMk id="2418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30:53.128" v="94" actId="478"/>
          <ac:spMkLst>
            <pc:docMk/>
            <pc:sldMk cId="0" sldId="258"/>
            <ac:spMk id="2419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32:05.044" v="146" actId="478"/>
          <ac:spMkLst>
            <pc:docMk/>
            <pc:sldMk cId="0" sldId="258"/>
            <ac:spMk id="2420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31:45.333" v="140" actId="478"/>
          <ac:spMkLst>
            <pc:docMk/>
            <pc:sldMk cId="0" sldId="258"/>
            <ac:spMk id="2421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30:50.100" v="92" actId="478"/>
          <ac:spMkLst>
            <pc:docMk/>
            <pc:sldMk cId="0" sldId="258"/>
            <ac:spMk id="2422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31:49.459" v="142" actId="478"/>
          <ac:spMkLst>
            <pc:docMk/>
            <pc:sldMk cId="0" sldId="258"/>
            <ac:spMk id="2423" creationId="{00000000-0000-0000-0000-000000000000}"/>
          </ac:spMkLst>
        </pc:spChg>
      </pc:sldChg>
      <pc:sldChg chg="addSp modSp mod ord modNotes">
        <pc:chgData name="Erin Miley" userId="cc64a1db-b9b4-4366-8c59-09d986776d2c" providerId="ADAL" clId="{87B9246D-661A-4A0D-8480-3376C4D85740}" dt="2024-11-20T18:51:59.146" v="1139" actId="14826"/>
        <pc:sldMkLst>
          <pc:docMk/>
          <pc:sldMk cId="0" sldId="259"/>
        </pc:sldMkLst>
        <pc:spChg chg="mod">
          <ac:chgData name="Erin Miley" userId="cc64a1db-b9b4-4366-8c59-09d986776d2c" providerId="ADAL" clId="{87B9246D-661A-4A0D-8480-3376C4D85740}" dt="2024-11-20T18:51:17.798" v="1100" actId="20577"/>
          <ac:spMkLst>
            <pc:docMk/>
            <pc:sldMk cId="0" sldId="259"/>
            <ac:spMk id="2473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18:51:32.896" v="1137" actId="20577"/>
          <ac:spMkLst>
            <pc:docMk/>
            <pc:sldMk cId="0" sldId="259"/>
            <ac:spMk id="2474" creationId="{00000000-0000-0000-0000-000000000000}"/>
          </ac:spMkLst>
        </pc:spChg>
        <pc:picChg chg="add">
          <ac:chgData name="Erin Miley" userId="cc64a1db-b9b4-4366-8c59-09d986776d2c" providerId="ADAL" clId="{87B9246D-661A-4A0D-8480-3376C4D85740}" dt="2024-11-20T18:51:38.899" v="1138"/>
          <ac:picMkLst>
            <pc:docMk/>
            <pc:sldMk cId="0" sldId="259"/>
            <ac:picMk id="2" creationId="{4F489948-6EC6-645B-BB8C-557A70DEDB2A}"/>
          </ac:picMkLst>
        </pc:picChg>
        <pc:picChg chg="mod">
          <ac:chgData name="Erin Miley" userId="cc64a1db-b9b4-4366-8c59-09d986776d2c" providerId="ADAL" clId="{87B9246D-661A-4A0D-8480-3376C4D85740}" dt="2024-11-20T18:51:59.146" v="1139" actId="14826"/>
          <ac:picMkLst>
            <pc:docMk/>
            <pc:sldMk cId="0" sldId="259"/>
            <ac:picMk id="2520" creationId="{00000000-0000-0000-0000-000000000000}"/>
          </ac:picMkLst>
        </pc:picChg>
      </pc:sldChg>
      <pc:sldChg chg="addSp delSp modSp mod ord modNotes">
        <pc:chgData name="Erin Miley" userId="cc64a1db-b9b4-4366-8c59-09d986776d2c" providerId="ADAL" clId="{87B9246D-661A-4A0D-8480-3376C4D85740}" dt="2024-11-20T18:42:14.207" v="541" actId="1076"/>
        <pc:sldMkLst>
          <pc:docMk/>
          <pc:sldMk cId="0" sldId="260"/>
        </pc:sldMkLst>
        <pc:spChg chg="add del mod">
          <ac:chgData name="Erin Miley" userId="cc64a1db-b9b4-4366-8c59-09d986776d2c" providerId="ADAL" clId="{87B9246D-661A-4A0D-8480-3376C4D85740}" dt="2024-11-20T18:41:30.873" v="485" actId="21"/>
          <ac:spMkLst>
            <pc:docMk/>
            <pc:sldMk cId="0" sldId="260"/>
            <ac:spMk id="3" creationId="{72C7B3E4-AEEB-FEB7-847F-135ED48B6268}"/>
          </ac:spMkLst>
        </pc:spChg>
        <pc:spChg chg="mod">
          <ac:chgData name="Erin Miley" userId="cc64a1db-b9b4-4366-8c59-09d986776d2c" providerId="ADAL" clId="{87B9246D-661A-4A0D-8480-3376C4D85740}" dt="2024-11-20T18:41:47.071" v="520" actId="20577"/>
          <ac:spMkLst>
            <pc:docMk/>
            <pc:sldMk cId="0" sldId="260"/>
            <ac:spMk id="2525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41:27.116" v="484" actId="21"/>
          <ac:spMkLst>
            <pc:docMk/>
            <pc:sldMk cId="0" sldId="260"/>
            <ac:spMk id="2526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18:42:14.207" v="541" actId="1076"/>
          <ac:spMkLst>
            <pc:docMk/>
            <pc:sldMk cId="0" sldId="260"/>
            <ac:spMk id="2527" creationId="{00000000-0000-0000-0000-000000000000}"/>
          </ac:spMkLst>
        </pc:spChg>
        <pc:picChg chg="mod">
          <ac:chgData name="Erin Miley" userId="cc64a1db-b9b4-4366-8c59-09d986776d2c" providerId="ADAL" clId="{87B9246D-661A-4A0D-8480-3376C4D85740}" dt="2024-11-20T18:38:13.489" v="483" actId="14826"/>
          <ac:picMkLst>
            <pc:docMk/>
            <pc:sldMk cId="0" sldId="260"/>
            <ac:picMk id="2530" creationId="{00000000-0000-0000-0000-000000000000}"/>
          </ac:picMkLst>
        </pc:picChg>
      </pc:sldChg>
      <pc:sldChg chg="addSp delSp modSp mod ord modNotes">
        <pc:chgData name="Erin Miley" userId="cc64a1db-b9b4-4366-8c59-09d986776d2c" providerId="ADAL" clId="{87B9246D-661A-4A0D-8480-3376C4D85740}" dt="2024-11-20T18:50:03.358" v="1051" actId="1076"/>
        <pc:sldMkLst>
          <pc:docMk/>
          <pc:sldMk cId="0" sldId="261"/>
        </pc:sldMkLst>
        <pc:spChg chg="add mod">
          <ac:chgData name="Erin Miley" userId="cc64a1db-b9b4-4366-8c59-09d986776d2c" providerId="ADAL" clId="{87B9246D-661A-4A0D-8480-3376C4D85740}" dt="2024-11-20T18:48:05.812" v="809" actId="1076"/>
          <ac:spMkLst>
            <pc:docMk/>
            <pc:sldMk cId="0" sldId="261"/>
            <ac:spMk id="2" creationId="{28B7B0F1-8D66-04FB-9793-05E62ECCE8F8}"/>
          </ac:spMkLst>
        </pc:spChg>
        <pc:spChg chg="add mod">
          <ac:chgData name="Erin Miley" userId="cc64a1db-b9b4-4366-8c59-09d986776d2c" providerId="ADAL" clId="{87B9246D-661A-4A0D-8480-3376C4D85740}" dt="2024-11-20T18:48:08.565" v="810" actId="1076"/>
          <ac:spMkLst>
            <pc:docMk/>
            <pc:sldMk cId="0" sldId="261"/>
            <ac:spMk id="3" creationId="{42A9A17B-61FE-05A5-F7C3-13349EE30C6B}"/>
          </ac:spMkLst>
        </pc:spChg>
        <pc:spChg chg="add del mod">
          <ac:chgData name="Erin Miley" userId="cc64a1db-b9b4-4366-8c59-09d986776d2c" providerId="ADAL" clId="{87B9246D-661A-4A0D-8480-3376C4D85740}" dt="2024-11-20T18:44:40.637" v="608" actId="21"/>
          <ac:spMkLst>
            <pc:docMk/>
            <pc:sldMk cId="0" sldId="261"/>
            <ac:spMk id="5" creationId="{ABB4C08B-66A6-2E5E-517C-CEA99B1EDE8E}"/>
          </ac:spMkLst>
        </pc:spChg>
        <pc:spChg chg="add mod">
          <ac:chgData name="Erin Miley" userId="cc64a1db-b9b4-4366-8c59-09d986776d2c" providerId="ADAL" clId="{87B9246D-661A-4A0D-8480-3376C4D85740}" dt="2024-11-20T18:48:15.866" v="812" actId="1076"/>
          <ac:spMkLst>
            <pc:docMk/>
            <pc:sldMk cId="0" sldId="261"/>
            <ac:spMk id="6" creationId="{522159C8-4018-4593-274A-8CCE76302DD4}"/>
          </ac:spMkLst>
        </pc:spChg>
        <pc:spChg chg="add mod">
          <ac:chgData name="Erin Miley" userId="cc64a1db-b9b4-4366-8c59-09d986776d2c" providerId="ADAL" clId="{87B9246D-661A-4A0D-8480-3376C4D85740}" dt="2024-11-20T18:49:07.159" v="877" actId="20577"/>
          <ac:spMkLst>
            <pc:docMk/>
            <pc:sldMk cId="0" sldId="261"/>
            <ac:spMk id="7" creationId="{342FD5CC-8E7A-0EAE-84E4-9668D7A6FECF}"/>
          </ac:spMkLst>
        </pc:spChg>
        <pc:spChg chg="add mod">
          <ac:chgData name="Erin Miley" userId="cc64a1db-b9b4-4366-8c59-09d986776d2c" providerId="ADAL" clId="{87B9246D-661A-4A0D-8480-3376C4D85740}" dt="2024-11-20T18:49:37.101" v="998" actId="20577"/>
          <ac:spMkLst>
            <pc:docMk/>
            <pc:sldMk cId="0" sldId="261"/>
            <ac:spMk id="8" creationId="{8A097E16-2BB4-092E-79E3-3C304CDB7491}"/>
          </ac:spMkLst>
        </pc:spChg>
        <pc:spChg chg="add mod">
          <ac:chgData name="Erin Miley" userId="cc64a1db-b9b4-4366-8c59-09d986776d2c" providerId="ADAL" clId="{87B9246D-661A-4A0D-8480-3376C4D85740}" dt="2024-11-20T18:50:03.358" v="1051" actId="1076"/>
          <ac:spMkLst>
            <pc:docMk/>
            <pc:sldMk cId="0" sldId="261"/>
            <ac:spMk id="9" creationId="{5130029A-380B-A333-173F-A210C9A258BC}"/>
          </ac:spMkLst>
        </pc:spChg>
        <pc:spChg chg="mod">
          <ac:chgData name="Erin Miley" userId="cc64a1db-b9b4-4366-8c59-09d986776d2c" providerId="ADAL" clId="{87B9246D-661A-4A0D-8480-3376C4D85740}" dt="2024-11-20T18:48:11.895" v="811" actId="1076"/>
          <ac:spMkLst>
            <pc:docMk/>
            <pc:sldMk cId="0" sldId="261"/>
            <ac:spMk id="2535" creationId="{00000000-0000-0000-0000-000000000000}"/>
          </ac:spMkLst>
        </pc:spChg>
        <pc:spChg chg="del mod">
          <ac:chgData name="Erin Miley" userId="cc64a1db-b9b4-4366-8c59-09d986776d2c" providerId="ADAL" clId="{87B9246D-661A-4A0D-8480-3376C4D85740}" dt="2024-11-20T18:44:33.534" v="606" actId="21"/>
          <ac:spMkLst>
            <pc:docMk/>
            <pc:sldMk cId="0" sldId="261"/>
            <ac:spMk id="2536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18:45:40.164" v="751" actId="122"/>
          <ac:spMkLst>
            <pc:docMk/>
            <pc:sldMk cId="0" sldId="261"/>
            <ac:spMk id="2537" creationId="{00000000-0000-0000-0000-000000000000}"/>
          </ac:spMkLst>
        </pc:spChg>
      </pc:sldChg>
      <pc:sldChg chg="del">
        <pc:chgData name="Erin Miley" userId="cc64a1db-b9b4-4366-8c59-09d986776d2c" providerId="ADAL" clId="{87B9246D-661A-4A0D-8480-3376C4D85740}" dt="2024-11-20T18:57:09.916" v="1183" actId="2696"/>
        <pc:sldMkLst>
          <pc:docMk/>
          <pc:sldMk cId="0" sldId="262"/>
        </pc:sldMkLst>
      </pc:sldChg>
      <pc:sldChg chg="addSp delSp modSp mod ord modNotes modNotesTx">
        <pc:chgData name="Erin Miley" userId="cc64a1db-b9b4-4366-8c59-09d986776d2c" providerId="ADAL" clId="{87B9246D-661A-4A0D-8480-3376C4D85740}" dt="2024-11-20T18:56:58.770" v="1182" actId="1076"/>
        <pc:sldMkLst>
          <pc:docMk/>
          <pc:sldMk cId="0" sldId="263"/>
        </pc:sldMkLst>
        <pc:spChg chg="add del mod">
          <ac:chgData name="Erin Miley" userId="cc64a1db-b9b4-4366-8c59-09d986776d2c" providerId="ADAL" clId="{87B9246D-661A-4A0D-8480-3376C4D85740}" dt="2024-11-20T18:55:19.129" v="1177" actId="21"/>
          <ac:spMkLst>
            <pc:docMk/>
            <pc:sldMk cId="0" sldId="263"/>
            <ac:spMk id="3" creationId="{774259E5-70C5-A11E-2441-C6EE5C97866F}"/>
          </ac:spMkLst>
        </pc:spChg>
        <pc:spChg chg="add del mod">
          <ac:chgData name="Erin Miley" userId="cc64a1db-b9b4-4366-8c59-09d986776d2c" providerId="ADAL" clId="{87B9246D-661A-4A0D-8480-3376C4D85740}" dt="2024-11-20T18:55:35.161" v="1179" actId="21"/>
          <ac:spMkLst>
            <pc:docMk/>
            <pc:sldMk cId="0" sldId="263"/>
            <ac:spMk id="5" creationId="{A338AC17-3EE9-4776-93ED-0A1899A98D4D}"/>
          </ac:spMkLst>
        </pc:spChg>
        <pc:spChg chg="add del mod">
          <ac:chgData name="Erin Miley" userId="cc64a1db-b9b4-4366-8c59-09d986776d2c" providerId="ADAL" clId="{87B9246D-661A-4A0D-8480-3376C4D85740}" dt="2024-11-20T18:56:53.444" v="1181" actId="21"/>
          <ac:spMkLst>
            <pc:docMk/>
            <pc:sldMk cId="0" sldId="263"/>
            <ac:spMk id="7" creationId="{53E05817-936D-3112-BD4B-0EDB3E62ADCD}"/>
          </ac:spMkLst>
        </pc:spChg>
        <pc:spChg chg="mod">
          <ac:chgData name="Erin Miley" userId="cc64a1db-b9b4-4366-8c59-09d986776d2c" providerId="ADAL" clId="{87B9246D-661A-4A0D-8480-3376C4D85740}" dt="2024-11-20T18:52:31.660" v="1158" actId="122"/>
          <ac:spMkLst>
            <pc:docMk/>
            <pc:sldMk cId="0" sldId="263"/>
            <ac:spMk id="2550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55:15.180" v="1176" actId="21"/>
          <ac:spMkLst>
            <pc:docMk/>
            <pc:sldMk cId="0" sldId="263"/>
            <ac:spMk id="2551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18:56:58.770" v="1182" actId="1076"/>
          <ac:spMkLst>
            <pc:docMk/>
            <pc:sldMk cId="0" sldId="263"/>
            <ac:spMk id="2552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55:32.035" v="1178" actId="21"/>
          <ac:spMkLst>
            <pc:docMk/>
            <pc:sldMk cId="0" sldId="263"/>
            <ac:spMk id="2553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55:46.151" v="1180" actId="21"/>
          <ac:spMkLst>
            <pc:docMk/>
            <pc:sldMk cId="0" sldId="263"/>
            <ac:spMk id="2554" creationId="{00000000-0000-0000-0000-000000000000}"/>
          </ac:spMkLst>
        </pc:spChg>
        <pc:grpChg chg="del">
          <ac:chgData name="Erin Miley" userId="cc64a1db-b9b4-4366-8c59-09d986776d2c" providerId="ADAL" clId="{87B9246D-661A-4A0D-8480-3376C4D85740}" dt="2024-11-20T18:52:36.665" v="1159" actId="21"/>
          <ac:grpSpMkLst>
            <pc:docMk/>
            <pc:sldMk cId="0" sldId="263"/>
            <ac:grpSpMk id="2555" creationId="{00000000-0000-0000-0000-000000000000}"/>
          </ac:grpSpMkLst>
        </pc:grpChg>
        <pc:grpChg chg="del">
          <ac:chgData name="Erin Miley" userId="cc64a1db-b9b4-4366-8c59-09d986776d2c" providerId="ADAL" clId="{87B9246D-661A-4A0D-8480-3376C4D85740}" dt="2024-11-20T18:52:40.036" v="1160" actId="21"/>
          <ac:grpSpMkLst>
            <pc:docMk/>
            <pc:sldMk cId="0" sldId="263"/>
            <ac:grpSpMk id="2558" creationId="{00000000-0000-0000-0000-000000000000}"/>
          </ac:grpSpMkLst>
        </pc:grpChg>
      </pc:sldChg>
      <pc:sldChg chg="delSp modSp mod">
        <pc:chgData name="Erin Miley" userId="cc64a1db-b9b4-4366-8c59-09d986776d2c" providerId="ADAL" clId="{87B9246D-661A-4A0D-8480-3376C4D85740}" dt="2024-11-20T19:01:04.105" v="1348" actId="1076"/>
        <pc:sldMkLst>
          <pc:docMk/>
          <pc:sldMk cId="0" sldId="264"/>
        </pc:sldMkLst>
        <pc:spChg chg="mod">
          <ac:chgData name="Erin Miley" userId="cc64a1db-b9b4-4366-8c59-09d986776d2c" providerId="ADAL" clId="{87B9246D-661A-4A0D-8480-3376C4D85740}" dt="2024-11-20T18:57:33.714" v="1206" actId="115"/>
          <ac:spMkLst>
            <pc:docMk/>
            <pc:sldMk cId="0" sldId="264"/>
            <ac:spMk id="2565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19:01:04.105" v="1348" actId="1076"/>
          <ac:spMkLst>
            <pc:docMk/>
            <pc:sldMk cId="0" sldId="264"/>
            <ac:spMk id="2566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18:59:38.168" v="1323" actId="14100"/>
          <ac:spMkLst>
            <pc:docMk/>
            <pc:sldMk cId="0" sldId="264"/>
            <ac:spMk id="2567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19:00:58.199" v="1346" actId="1076"/>
          <ac:spMkLst>
            <pc:docMk/>
            <pc:sldMk cId="0" sldId="264"/>
            <ac:spMk id="2568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19:00:47.555" v="1344" actId="14100"/>
          <ac:spMkLst>
            <pc:docMk/>
            <pc:sldMk cId="0" sldId="264"/>
            <ac:spMk id="2569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19:01:01.515" v="1347" actId="1076"/>
          <ac:spMkLst>
            <pc:docMk/>
            <pc:sldMk cId="0" sldId="264"/>
            <ac:spMk id="2570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19:00:22.647" v="1337" actId="14100"/>
          <ac:spMkLst>
            <pc:docMk/>
            <pc:sldMk cId="0" sldId="264"/>
            <ac:spMk id="2571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18:57:37.598" v="1207" actId="478"/>
          <ac:spMkLst>
            <pc:docMk/>
            <pc:sldMk cId="0" sldId="264"/>
            <ac:spMk id="2572" creationId="{00000000-0000-0000-0000-000000000000}"/>
          </ac:spMkLst>
        </pc:spChg>
        <pc:grpChg chg="del">
          <ac:chgData name="Erin Miley" userId="cc64a1db-b9b4-4366-8c59-09d986776d2c" providerId="ADAL" clId="{87B9246D-661A-4A0D-8480-3376C4D85740}" dt="2024-11-20T18:57:39.122" v="1208" actId="478"/>
          <ac:grpSpMkLst>
            <pc:docMk/>
            <pc:sldMk cId="0" sldId="264"/>
            <ac:grpSpMk id="2573" creationId="{00000000-0000-0000-0000-000000000000}"/>
          </ac:grpSpMkLst>
        </pc:grpChg>
        <pc:grpChg chg="del">
          <ac:chgData name="Erin Miley" userId="cc64a1db-b9b4-4366-8c59-09d986776d2c" providerId="ADAL" clId="{87B9246D-661A-4A0D-8480-3376C4D85740}" dt="2024-11-20T18:57:40.419" v="1209" actId="478"/>
          <ac:grpSpMkLst>
            <pc:docMk/>
            <pc:sldMk cId="0" sldId="264"/>
            <ac:grpSpMk id="2579" creationId="{00000000-0000-0000-0000-000000000000}"/>
          </ac:grpSpMkLst>
        </pc:grpChg>
      </pc:sldChg>
      <pc:sldChg chg="modSp mod">
        <pc:chgData name="Erin Miley" userId="cc64a1db-b9b4-4366-8c59-09d986776d2c" providerId="ADAL" clId="{87B9246D-661A-4A0D-8480-3376C4D85740}" dt="2024-11-20T20:56:06.730" v="1509" actId="14100"/>
        <pc:sldMkLst>
          <pc:docMk/>
          <pc:sldMk cId="0" sldId="265"/>
        </pc:sldMkLst>
        <pc:spChg chg="mod">
          <ac:chgData name="Erin Miley" userId="cc64a1db-b9b4-4366-8c59-09d986776d2c" providerId="ADAL" clId="{87B9246D-661A-4A0D-8480-3376C4D85740}" dt="2024-11-20T20:54:46.098" v="1490" actId="115"/>
          <ac:spMkLst>
            <pc:docMk/>
            <pc:sldMk cId="0" sldId="265"/>
            <ac:spMk id="2590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0:54:53.346" v="1491" actId="1076"/>
          <ac:spMkLst>
            <pc:docMk/>
            <pc:sldMk cId="0" sldId="265"/>
            <ac:spMk id="2591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0:54:58.430" v="1492" actId="1076"/>
          <ac:spMkLst>
            <pc:docMk/>
            <pc:sldMk cId="0" sldId="265"/>
            <ac:spMk id="2592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0:55:07.229" v="1494" actId="1076"/>
          <ac:spMkLst>
            <pc:docMk/>
            <pc:sldMk cId="0" sldId="265"/>
            <ac:spMk id="2593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0:55:17.778" v="1497" actId="14100"/>
          <ac:spMkLst>
            <pc:docMk/>
            <pc:sldMk cId="0" sldId="265"/>
            <ac:spMk id="2594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0:55:48.637" v="1505" actId="1076"/>
          <ac:spMkLst>
            <pc:docMk/>
            <pc:sldMk cId="0" sldId="265"/>
            <ac:spMk id="2595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0:55:52.719" v="1506" actId="1076"/>
          <ac:spMkLst>
            <pc:docMk/>
            <pc:sldMk cId="0" sldId="265"/>
            <ac:spMk id="2596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0:55:58.993" v="1507" actId="1076"/>
          <ac:spMkLst>
            <pc:docMk/>
            <pc:sldMk cId="0" sldId="265"/>
            <ac:spMk id="2597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0:56:06.730" v="1509" actId="14100"/>
          <ac:spMkLst>
            <pc:docMk/>
            <pc:sldMk cId="0" sldId="265"/>
            <ac:spMk id="2598" creationId="{00000000-0000-0000-0000-000000000000}"/>
          </ac:spMkLst>
        </pc:spChg>
      </pc:sldChg>
      <pc:sldChg chg="addSp delSp modSp mod">
        <pc:chgData name="Erin Miley" userId="cc64a1db-b9b4-4366-8c59-09d986776d2c" providerId="ADAL" clId="{87B9246D-661A-4A0D-8480-3376C4D85740}" dt="2024-11-20T21:00:19.409" v="1649" actId="1076"/>
        <pc:sldMkLst>
          <pc:docMk/>
          <pc:sldMk cId="0" sldId="266"/>
        </pc:sldMkLst>
        <pc:spChg chg="add del mod">
          <ac:chgData name="Erin Miley" userId="cc64a1db-b9b4-4366-8c59-09d986776d2c" providerId="ADAL" clId="{87B9246D-661A-4A0D-8480-3376C4D85740}" dt="2024-11-20T20:57:07.355" v="1595" actId="478"/>
          <ac:spMkLst>
            <pc:docMk/>
            <pc:sldMk cId="0" sldId="266"/>
            <ac:spMk id="3" creationId="{0B4E9E28-F186-D580-4D44-2C339F63FBCB}"/>
          </ac:spMkLst>
        </pc:spChg>
        <pc:spChg chg="add del mod">
          <ac:chgData name="Erin Miley" userId="cc64a1db-b9b4-4366-8c59-09d986776d2c" providerId="ADAL" clId="{87B9246D-661A-4A0D-8480-3376C4D85740}" dt="2024-11-20T20:57:11.514" v="1597" actId="478"/>
          <ac:spMkLst>
            <pc:docMk/>
            <pc:sldMk cId="0" sldId="266"/>
            <ac:spMk id="5" creationId="{4F57ED94-9116-277E-50FA-CD44441F5DDE}"/>
          </ac:spMkLst>
        </pc:spChg>
        <pc:spChg chg="add del mod">
          <ac:chgData name="Erin Miley" userId="cc64a1db-b9b4-4366-8c59-09d986776d2c" providerId="ADAL" clId="{87B9246D-661A-4A0D-8480-3376C4D85740}" dt="2024-11-20T20:57:16.722" v="1599" actId="478"/>
          <ac:spMkLst>
            <pc:docMk/>
            <pc:sldMk cId="0" sldId="266"/>
            <ac:spMk id="7" creationId="{F2FE665C-732C-1B13-8CAA-0604322AEE91}"/>
          </ac:spMkLst>
        </pc:spChg>
        <pc:spChg chg="add del mod">
          <ac:chgData name="Erin Miley" userId="cc64a1db-b9b4-4366-8c59-09d986776d2c" providerId="ADAL" clId="{87B9246D-661A-4A0D-8480-3376C4D85740}" dt="2024-11-20T20:57:19.389" v="1601" actId="478"/>
          <ac:spMkLst>
            <pc:docMk/>
            <pc:sldMk cId="0" sldId="266"/>
            <ac:spMk id="9" creationId="{0CB5C2D2-8860-D018-594F-982F76760FE5}"/>
          </ac:spMkLst>
        </pc:spChg>
        <pc:spChg chg="add del mod">
          <ac:chgData name="Erin Miley" userId="cc64a1db-b9b4-4366-8c59-09d986776d2c" providerId="ADAL" clId="{87B9246D-661A-4A0D-8480-3376C4D85740}" dt="2024-11-20T20:57:25.378" v="1603" actId="478"/>
          <ac:spMkLst>
            <pc:docMk/>
            <pc:sldMk cId="0" sldId="266"/>
            <ac:spMk id="11" creationId="{B73DD403-30A8-AB49-57BC-16DF147A1EC8}"/>
          </ac:spMkLst>
        </pc:spChg>
        <pc:spChg chg="add del mod">
          <ac:chgData name="Erin Miley" userId="cc64a1db-b9b4-4366-8c59-09d986776d2c" providerId="ADAL" clId="{87B9246D-661A-4A0D-8480-3376C4D85740}" dt="2024-11-20T20:57:28.504" v="1605" actId="478"/>
          <ac:spMkLst>
            <pc:docMk/>
            <pc:sldMk cId="0" sldId="266"/>
            <ac:spMk id="13" creationId="{06663365-7E7E-FA93-F9E4-6288B608FABC}"/>
          </ac:spMkLst>
        </pc:spChg>
        <pc:spChg chg="mod">
          <ac:chgData name="Erin Miley" userId="cc64a1db-b9b4-4366-8c59-09d986776d2c" providerId="ADAL" clId="{87B9246D-661A-4A0D-8480-3376C4D85740}" dt="2024-11-20T20:56:33.557" v="1528" actId="115"/>
          <ac:spMkLst>
            <pc:docMk/>
            <pc:sldMk cId="0" sldId="266"/>
            <ac:spMk id="2603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0:59:57.105" v="1644" actId="1076"/>
          <ac:spMkLst>
            <pc:docMk/>
            <pc:sldMk cId="0" sldId="266"/>
            <ac:spMk id="2604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1:00:19.409" v="1649" actId="1076"/>
          <ac:spMkLst>
            <pc:docMk/>
            <pc:sldMk cId="0" sldId="266"/>
            <ac:spMk id="2605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0:57:02.953" v="1594" actId="21"/>
          <ac:spMkLst>
            <pc:docMk/>
            <pc:sldMk cId="0" sldId="266"/>
            <ac:spMk id="2606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0:57:27.648" v="1604" actId="478"/>
          <ac:spMkLst>
            <pc:docMk/>
            <pc:sldMk cId="0" sldId="266"/>
            <ac:spMk id="2607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1:00:01.890" v="1645" actId="1076"/>
          <ac:spMkLst>
            <pc:docMk/>
            <pc:sldMk cId="0" sldId="266"/>
            <ac:spMk id="2608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1:00:16.187" v="1648" actId="1076"/>
          <ac:spMkLst>
            <pc:docMk/>
            <pc:sldMk cId="0" sldId="266"/>
            <ac:spMk id="2609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0:57:09.205" v="1596" actId="478"/>
          <ac:spMkLst>
            <pc:docMk/>
            <pc:sldMk cId="0" sldId="266"/>
            <ac:spMk id="2610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0:57:22.046" v="1602" actId="478"/>
          <ac:spMkLst>
            <pc:docMk/>
            <pc:sldMk cId="0" sldId="266"/>
            <ac:spMk id="2611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1:00:08.311" v="1646" actId="1076"/>
          <ac:spMkLst>
            <pc:docMk/>
            <pc:sldMk cId="0" sldId="266"/>
            <ac:spMk id="2612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1:00:13.014" v="1647" actId="1076"/>
          <ac:spMkLst>
            <pc:docMk/>
            <pc:sldMk cId="0" sldId="266"/>
            <ac:spMk id="2613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0:57:14.137" v="1598" actId="478"/>
          <ac:spMkLst>
            <pc:docMk/>
            <pc:sldMk cId="0" sldId="266"/>
            <ac:spMk id="2614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0:57:18.520" v="1600" actId="478"/>
          <ac:spMkLst>
            <pc:docMk/>
            <pc:sldMk cId="0" sldId="266"/>
            <ac:spMk id="2615" creationId="{00000000-0000-0000-0000-000000000000}"/>
          </ac:spMkLst>
        </pc:spChg>
      </pc:sldChg>
      <pc:sldChg chg="del">
        <pc:chgData name="Erin Miley" userId="cc64a1db-b9b4-4366-8c59-09d986776d2c" providerId="ADAL" clId="{87B9246D-661A-4A0D-8480-3376C4D85740}" dt="2024-11-20T21:59:53.515" v="1921" actId="2696"/>
        <pc:sldMkLst>
          <pc:docMk/>
          <pc:sldMk cId="0" sldId="267"/>
        </pc:sldMkLst>
      </pc:sldChg>
      <pc:sldChg chg="del">
        <pc:chgData name="Erin Miley" userId="cc64a1db-b9b4-4366-8c59-09d986776d2c" providerId="ADAL" clId="{87B9246D-661A-4A0D-8480-3376C4D85740}" dt="2024-11-20T21:59:56.831" v="1922" actId="2696"/>
        <pc:sldMkLst>
          <pc:docMk/>
          <pc:sldMk cId="0" sldId="268"/>
        </pc:sldMkLst>
      </pc:sldChg>
      <pc:sldChg chg="del">
        <pc:chgData name="Erin Miley" userId="cc64a1db-b9b4-4366-8c59-09d986776d2c" providerId="ADAL" clId="{87B9246D-661A-4A0D-8480-3376C4D85740}" dt="2024-11-20T21:51:55.123" v="1875" actId="2696"/>
        <pc:sldMkLst>
          <pc:docMk/>
          <pc:sldMk cId="0" sldId="269"/>
        </pc:sldMkLst>
      </pc:sldChg>
      <pc:sldChg chg="del">
        <pc:chgData name="Erin Miley" userId="cc64a1db-b9b4-4366-8c59-09d986776d2c" providerId="ADAL" clId="{87B9246D-661A-4A0D-8480-3376C4D85740}" dt="2024-11-20T21:52:02.334" v="1876" actId="2696"/>
        <pc:sldMkLst>
          <pc:docMk/>
          <pc:sldMk cId="0" sldId="270"/>
        </pc:sldMkLst>
      </pc:sldChg>
      <pc:sldChg chg="del">
        <pc:chgData name="Erin Miley" userId="cc64a1db-b9b4-4366-8c59-09d986776d2c" providerId="ADAL" clId="{87B9246D-661A-4A0D-8480-3376C4D85740}" dt="2024-11-20T21:52:09.231" v="1877" actId="2696"/>
        <pc:sldMkLst>
          <pc:docMk/>
          <pc:sldMk cId="0" sldId="271"/>
        </pc:sldMkLst>
      </pc:sldChg>
      <pc:sldChg chg="del">
        <pc:chgData name="Erin Miley" userId="cc64a1db-b9b4-4366-8c59-09d986776d2c" providerId="ADAL" clId="{87B9246D-661A-4A0D-8480-3376C4D85740}" dt="2024-11-20T21:52:13.172" v="1878" actId="2696"/>
        <pc:sldMkLst>
          <pc:docMk/>
          <pc:sldMk cId="0" sldId="272"/>
        </pc:sldMkLst>
      </pc:sldChg>
      <pc:sldChg chg="del">
        <pc:chgData name="Erin Miley" userId="cc64a1db-b9b4-4366-8c59-09d986776d2c" providerId="ADAL" clId="{87B9246D-661A-4A0D-8480-3376C4D85740}" dt="2024-11-20T21:52:17.652" v="1879" actId="2696"/>
        <pc:sldMkLst>
          <pc:docMk/>
          <pc:sldMk cId="0" sldId="273"/>
        </pc:sldMkLst>
      </pc:sldChg>
      <pc:sldChg chg="del">
        <pc:chgData name="Erin Miley" userId="cc64a1db-b9b4-4366-8c59-09d986776d2c" providerId="ADAL" clId="{87B9246D-661A-4A0D-8480-3376C4D85740}" dt="2024-11-20T22:00:00.503" v="1923" actId="2696"/>
        <pc:sldMkLst>
          <pc:docMk/>
          <pc:sldMk cId="0" sldId="274"/>
        </pc:sldMkLst>
      </pc:sldChg>
      <pc:sldChg chg="del">
        <pc:chgData name="Erin Miley" userId="cc64a1db-b9b4-4366-8c59-09d986776d2c" providerId="ADAL" clId="{87B9246D-661A-4A0D-8480-3376C4D85740}" dt="2024-11-20T21:53:38.223" v="1880" actId="2696"/>
        <pc:sldMkLst>
          <pc:docMk/>
          <pc:sldMk cId="0" sldId="275"/>
        </pc:sldMkLst>
      </pc:sldChg>
      <pc:sldChg chg="del">
        <pc:chgData name="Erin Miley" userId="cc64a1db-b9b4-4366-8c59-09d986776d2c" providerId="ADAL" clId="{87B9246D-661A-4A0D-8480-3376C4D85740}" dt="2024-11-20T21:53:42.336" v="1881" actId="2696"/>
        <pc:sldMkLst>
          <pc:docMk/>
          <pc:sldMk cId="0" sldId="276"/>
        </pc:sldMkLst>
      </pc:sldChg>
      <pc:sldChg chg="del">
        <pc:chgData name="Erin Miley" userId="cc64a1db-b9b4-4366-8c59-09d986776d2c" providerId="ADAL" clId="{87B9246D-661A-4A0D-8480-3376C4D85740}" dt="2024-11-20T21:53:46.515" v="1882" actId="2696"/>
        <pc:sldMkLst>
          <pc:docMk/>
          <pc:sldMk cId="0" sldId="277"/>
        </pc:sldMkLst>
      </pc:sldChg>
      <pc:sldChg chg="del">
        <pc:chgData name="Erin Miley" userId="cc64a1db-b9b4-4366-8c59-09d986776d2c" providerId="ADAL" clId="{87B9246D-661A-4A0D-8480-3376C4D85740}" dt="2024-11-20T22:00:06.789" v="1924" actId="2696"/>
        <pc:sldMkLst>
          <pc:docMk/>
          <pc:sldMk cId="0" sldId="278"/>
        </pc:sldMkLst>
      </pc:sldChg>
      <pc:sldChg chg="del">
        <pc:chgData name="Erin Miley" userId="cc64a1db-b9b4-4366-8c59-09d986776d2c" providerId="ADAL" clId="{87B9246D-661A-4A0D-8480-3376C4D85740}" dt="2024-11-20T21:54:37.735" v="1883" actId="2696"/>
        <pc:sldMkLst>
          <pc:docMk/>
          <pc:sldMk cId="0" sldId="279"/>
        </pc:sldMkLst>
      </pc:sldChg>
      <pc:sldChg chg="del">
        <pc:chgData name="Erin Miley" userId="cc64a1db-b9b4-4366-8c59-09d986776d2c" providerId="ADAL" clId="{87B9246D-661A-4A0D-8480-3376C4D85740}" dt="2024-11-20T21:54:41.006" v="1884" actId="2696"/>
        <pc:sldMkLst>
          <pc:docMk/>
          <pc:sldMk cId="0" sldId="280"/>
        </pc:sldMkLst>
      </pc:sldChg>
      <pc:sldChg chg="del">
        <pc:chgData name="Erin Miley" userId="cc64a1db-b9b4-4366-8c59-09d986776d2c" providerId="ADAL" clId="{87B9246D-661A-4A0D-8480-3376C4D85740}" dt="2024-11-20T21:54:44.630" v="1885" actId="2696"/>
        <pc:sldMkLst>
          <pc:docMk/>
          <pc:sldMk cId="0" sldId="281"/>
        </pc:sldMkLst>
      </pc:sldChg>
      <pc:sldChg chg="del">
        <pc:chgData name="Erin Miley" userId="cc64a1db-b9b4-4366-8c59-09d986776d2c" providerId="ADAL" clId="{87B9246D-661A-4A0D-8480-3376C4D85740}" dt="2024-11-20T21:54:48.731" v="1886" actId="2696"/>
        <pc:sldMkLst>
          <pc:docMk/>
          <pc:sldMk cId="0" sldId="282"/>
        </pc:sldMkLst>
      </pc:sldChg>
      <pc:sldChg chg="del">
        <pc:chgData name="Erin Miley" userId="cc64a1db-b9b4-4366-8c59-09d986776d2c" providerId="ADAL" clId="{87B9246D-661A-4A0D-8480-3376C4D85740}" dt="2024-11-20T21:54:52.612" v="1887" actId="2696"/>
        <pc:sldMkLst>
          <pc:docMk/>
          <pc:sldMk cId="0" sldId="283"/>
        </pc:sldMkLst>
      </pc:sldChg>
      <pc:sldChg chg="del">
        <pc:chgData name="Erin Miley" userId="cc64a1db-b9b4-4366-8c59-09d986776d2c" providerId="ADAL" clId="{87B9246D-661A-4A0D-8480-3376C4D85740}" dt="2024-11-20T21:54:56.347" v="1888" actId="2696"/>
        <pc:sldMkLst>
          <pc:docMk/>
          <pc:sldMk cId="0" sldId="284"/>
        </pc:sldMkLst>
      </pc:sldChg>
      <pc:sldChg chg="del">
        <pc:chgData name="Erin Miley" userId="cc64a1db-b9b4-4366-8c59-09d986776d2c" providerId="ADAL" clId="{87B9246D-661A-4A0D-8480-3376C4D85740}" dt="2024-11-20T21:56:33.007" v="1889" actId="2696"/>
        <pc:sldMkLst>
          <pc:docMk/>
          <pc:sldMk cId="0" sldId="285"/>
        </pc:sldMkLst>
      </pc:sldChg>
      <pc:sldChg chg="addSp delSp modSp mod">
        <pc:chgData name="Erin Miley" userId="cc64a1db-b9b4-4366-8c59-09d986776d2c" providerId="ADAL" clId="{87B9246D-661A-4A0D-8480-3376C4D85740}" dt="2024-11-20T22:04:50.020" v="2066" actId="1076"/>
        <pc:sldMkLst>
          <pc:docMk/>
          <pc:sldMk cId="0" sldId="286"/>
        </pc:sldMkLst>
        <pc:spChg chg="add del mod">
          <ac:chgData name="Erin Miley" userId="cc64a1db-b9b4-4366-8c59-09d986776d2c" providerId="ADAL" clId="{87B9246D-661A-4A0D-8480-3376C4D85740}" dt="2024-11-20T22:00:42.916" v="1938" actId="478"/>
          <ac:spMkLst>
            <pc:docMk/>
            <pc:sldMk cId="0" sldId="286"/>
            <ac:spMk id="3" creationId="{8290D4DE-C3AE-4165-B77F-97D814F3CA00}"/>
          </ac:spMkLst>
        </pc:spChg>
        <pc:spChg chg="add del mod">
          <ac:chgData name="Erin Miley" userId="cc64a1db-b9b4-4366-8c59-09d986776d2c" providerId="ADAL" clId="{87B9246D-661A-4A0D-8480-3376C4D85740}" dt="2024-11-20T22:00:45.905" v="1940" actId="478"/>
          <ac:spMkLst>
            <pc:docMk/>
            <pc:sldMk cId="0" sldId="286"/>
            <ac:spMk id="5" creationId="{105D923F-58F9-0493-53B5-A8841028042E}"/>
          </ac:spMkLst>
        </pc:spChg>
        <pc:spChg chg="add del mod">
          <ac:chgData name="Erin Miley" userId="cc64a1db-b9b4-4366-8c59-09d986776d2c" providerId="ADAL" clId="{87B9246D-661A-4A0D-8480-3376C4D85740}" dt="2024-11-20T22:00:54.313" v="1944" actId="478"/>
          <ac:spMkLst>
            <pc:docMk/>
            <pc:sldMk cId="0" sldId="286"/>
            <ac:spMk id="7" creationId="{6A9F569C-6EB1-028D-662C-ED46948845B6}"/>
          </ac:spMkLst>
        </pc:spChg>
        <pc:spChg chg="add del mod">
          <ac:chgData name="Erin Miley" userId="cc64a1db-b9b4-4366-8c59-09d986776d2c" providerId="ADAL" clId="{87B9246D-661A-4A0D-8480-3376C4D85740}" dt="2024-11-20T22:00:52.556" v="1943" actId="478"/>
          <ac:spMkLst>
            <pc:docMk/>
            <pc:sldMk cId="0" sldId="286"/>
            <ac:spMk id="9" creationId="{B820C558-FCCC-6F96-8F7E-BE94EE175FAE}"/>
          </ac:spMkLst>
        </pc:spChg>
        <pc:spChg chg="add del mod">
          <ac:chgData name="Erin Miley" userId="cc64a1db-b9b4-4366-8c59-09d986776d2c" providerId="ADAL" clId="{87B9246D-661A-4A0D-8480-3376C4D85740}" dt="2024-11-20T22:00:58.973" v="1946" actId="478"/>
          <ac:spMkLst>
            <pc:docMk/>
            <pc:sldMk cId="0" sldId="286"/>
            <ac:spMk id="11" creationId="{8D655812-3991-DD2B-93E7-04D2357B67B3}"/>
          </ac:spMkLst>
        </pc:spChg>
        <pc:spChg chg="add del mod">
          <ac:chgData name="Erin Miley" userId="cc64a1db-b9b4-4366-8c59-09d986776d2c" providerId="ADAL" clId="{87B9246D-661A-4A0D-8480-3376C4D85740}" dt="2024-11-20T22:01:02.515" v="1948" actId="478"/>
          <ac:spMkLst>
            <pc:docMk/>
            <pc:sldMk cId="0" sldId="286"/>
            <ac:spMk id="13" creationId="{CCE7186F-9F27-8677-2309-74AAE38A96A8}"/>
          </ac:spMkLst>
        </pc:spChg>
        <pc:spChg chg="add del mod">
          <ac:chgData name="Erin Miley" userId="cc64a1db-b9b4-4366-8c59-09d986776d2c" providerId="ADAL" clId="{87B9246D-661A-4A0D-8480-3376C4D85740}" dt="2024-11-20T22:01:06.990" v="1950" actId="478"/>
          <ac:spMkLst>
            <pc:docMk/>
            <pc:sldMk cId="0" sldId="286"/>
            <ac:spMk id="15" creationId="{E031538A-278D-9E3D-163F-7C91BF8AD959}"/>
          </ac:spMkLst>
        </pc:spChg>
        <pc:spChg chg="add del mod">
          <ac:chgData name="Erin Miley" userId="cc64a1db-b9b4-4366-8c59-09d986776d2c" providerId="ADAL" clId="{87B9246D-661A-4A0D-8480-3376C4D85740}" dt="2024-11-20T22:01:10.603" v="1952" actId="478"/>
          <ac:spMkLst>
            <pc:docMk/>
            <pc:sldMk cId="0" sldId="286"/>
            <ac:spMk id="17" creationId="{73FD43D7-5165-434A-D766-AF456A9AF6F8}"/>
          </ac:spMkLst>
        </pc:spChg>
        <pc:spChg chg="add del mod">
          <ac:chgData name="Erin Miley" userId="cc64a1db-b9b4-4366-8c59-09d986776d2c" providerId="ADAL" clId="{87B9246D-661A-4A0D-8480-3376C4D85740}" dt="2024-11-20T22:01:15.589" v="1954" actId="478"/>
          <ac:spMkLst>
            <pc:docMk/>
            <pc:sldMk cId="0" sldId="286"/>
            <ac:spMk id="19" creationId="{C983634B-40E6-E6D4-7B9C-8F605AB176BE}"/>
          </ac:spMkLst>
        </pc:spChg>
        <pc:spChg chg="add del mod">
          <ac:chgData name="Erin Miley" userId="cc64a1db-b9b4-4366-8c59-09d986776d2c" providerId="ADAL" clId="{87B9246D-661A-4A0D-8480-3376C4D85740}" dt="2024-11-20T22:01:19.754" v="1956" actId="478"/>
          <ac:spMkLst>
            <pc:docMk/>
            <pc:sldMk cId="0" sldId="286"/>
            <ac:spMk id="21" creationId="{AA23DAA4-F3BF-1663-1E0E-3E4B839EE464}"/>
          </ac:spMkLst>
        </pc:spChg>
        <pc:spChg chg="mod">
          <ac:chgData name="Erin Miley" userId="cc64a1db-b9b4-4366-8c59-09d986776d2c" providerId="ADAL" clId="{87B9246D-661A-4A0D-8480-3376C4D85740}" dt="2024-11-20T22:01:35.556" v="1996" actId="5793"/>
          <ac:spMkLst>
            <pc:docMk/>
            <pc:sldMk cId="0" sldId="286"/>
            <ac:spMk id="3120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2:00:39.933" v="1937" actId="21"/>
          <ac:spMkLst>
            <pc:docMk/>
            <pc:sldMk cId="0" sldId="286"/>
            <ac:spMk id="3121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2:00:44.727" v="1939" actId="478"/>
          <ac:spMkLst>
            <pc:docMk/>
            <pc:sldMk cId="0" sldId="286"/>
            <ac:spMk id="3122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2:01:49.729" v="2010" actId="1076"/>
          <ac:spMkLst>
            <pc:docMk/>
            <pc:sldMk cId="0" sldId="286"/>
            <ac:spMk id="3123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2:02:08.219" v="2015" actId="14100"/>
          <ac:spMkLst>
            <pc:docMk/>
            <pc:sldMk cId="0" sldId="286"/>
            <ac:spMk id="3124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2:00:47.469" v="1941" actId="478"/>
          <ac:spMkLst>
            <pc:docMk/>
            <pc:sldMk cId="0" sldId="286"/>
            <ac:spMk id="3125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2:00:50.435" v="1942" actId="478"/>
          <ac:spMkLst>
            <pc:docMk/>
            <pc:sldMk cId="0" sldId="286"/>
            <ac:spMk id="3126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2:04:42.194" v="2063" actId="1076"/>
          <ac:spMkLst>
            <pc:docMk/>
            <pc:sldMk cId="0" sldId="286"/>
            <ac:spMk id="3127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2:04:44.601" v="2064" actId="1076"/>
          <ac:spMkLst>
            <pc:docMk/>
            <pc:sldMk cId="0" sldId="286"/>
            <ac:spMk id="3128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2:00:57.044" v="1945" actId="478"/>
          <ac:spMkLst>
            <pc:docMk/>
            <pc:sldMk cId="0" sldId="286"/>
            <ac:spMk id="3129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2:01:00.664" v="1947" actId="478"/>
          <ac:spMkLst>
            <pc:docMk/>
            <pc:sldMk cId="0" sldId="286"/>
            <ac:spMk id="3130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2:04:47.059" v="2065" actId="1076"/>
          <ac:spMkLst>
            <pc:docMk/>
            <pc:sldMk cId="0" sldId="286"/>
            <ac:spMk id="3131" creationId="{00000000-0000-0000-0000-000000000000}"/>
          </ac:spMkLst>
        </pc:spChg>
        <pc:spChg chg="mod">
          <ac:chgData name="Erin Miley" userId="cc64a1db-b9b4-4366-8c59-09d986776d2c" providerId="ADAL" clId="{87B9246D-661A-4A0D-8480-3376C4D85740}" dt="2024-11-20T22:04:50.020" v="2066" actId="1076"/>
          <ac:spMkLst>
            <pc:docMk/>
            <pc:sldMk cId="0" sldId="286"/>
            <ac:spMk id="3132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2:01:05.192" v="1949" actId="478"/>
          <ac:spMkLst>
            <pc:docMk/>
            <pc:sldMk cId="0" sldId="286"/>
            <ac:spMk id="3133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2:01:08.877" v="1951" actId="478"/>
          <ac:spMkLst>
            <pc:docMk/>
            <pc:sldMk cId="0" sldId="286"/>
            <ac:spMk id="3134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2:01:13.818" v="1953" actId="478"/>
          <ac:spMkLst>
            <pc:docMk/>
            <pc:sldMk cId="0" sldId="286"/>
            <ac:spMk id="3135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2:01:17.822" v="1955" actId="478"/>
          <ac:spMkLst>
            <pc:docMk/>
            <pc:sldMk cId="0" sldId="286"/>
            <ac:spMk id="3136" creationId="{00000000-0000-0000-0000-000000000000}"/>
          </ac:spMkLst>
        </pc:spChg>
      </pc:sldChg>
      <pc:sldChg chg="del">
        <pc:chgData name="Erin Miley" userId="cc64a1db-b9b4-4366-8c59-09d986776d2c" providerId="ADAL" clId="{87B9246D-661A-4A0D-8480-3376C4D85740}" dt="2024-11-20T21:56:41.726" v="1890" actId="2696"/>
        <pc:sldMkLst>
          <pc:docMk/>
          <pc:sldMk cId="0" sldId="287"/>
        </pc:sldMkLst>
      </pc:sldChg>
      <pc:sldChg chg="del">
        <pc:chgData name="Erin Miley" userId="cc64a1db-b9b4-4366-8c59-09d986776d2c" providerId="ADAL" clId="{87B9246D-661A-4A0D-8480-3376C4D85740}" dt="2024-11-20T21:56:48.452" v="1891" actId="2696"/>
        <pc:sldMkLst>
          <pc:docMk/>
          <pc:sldMk cId="0" sldId="288"/>
        </pc:sldMkLst>
      </pc:sldChg>
      <pc:sldChg chg="del">
        <pc:chgData name="Erin Miley" userId="cc64a1db-b9b4-4366-8c59-09d986776d2c" providerId="ADAL" clId="{87B9246D-661A-4A0D-8480-3376C4D85740}" dt="2024-11-20T21:56:52.213" v="1892" actId="2696"/>
        <pc:sldMkLst>
          <pc:docMk/>
          <pc:sldMk cId="0" sldId="289"/>
        </pc:sldMkLst>
      </pc:sldChg>
      <pc:sldChg chg="addSp delSp modSp mod">
        <pc:chgData name="Erin Miley" userId="cc64a1db-b9b4-4366-8c59-09d986776d2c" providerId="ADAL" clId="{87B9246D-661A-4A0D-8480-3376C4D85740}" dt="2024-11-20T21:59:29.425" v="1920" actId="14826"/>
        <pc:sldMkLst>
          <pc:docMk/>
          <pc:sldMk cId="0" sldId="290"/>
        </pc:sldMkLst>
        <pc:spChg chg="add del mod">
          <ac:chgData name="Erin Miley" userId="cc64a1db-b9b4-4366-8c59-09d986776d2c" providerId="ADAL" clId="{87B9246D-661A-4A0D-8480-3376C4D85740}" dt="2024-11-20T21:59:00.877" v="1918" actId="21"/>
          <ac:spMkLst>
            <pc:docMk/>
            <pc:sldMk cId="0" sldId="290"/>
            <ac:spMk id="3" creationId="{835A0FB3-87DC-87A5-0CE7-5D7C2FBEF385}"/>
          </ac:spMkLst>
        </pc:spChg>
        <pc:spChg chg="mod">
          <ac:chgData name="Erin Miley" userId="cc64a1db-b9b4-4366-8c59-09d986776d2c" providerId="ADAL" clId="{87B9246D-661A-4A0D-8480-3376C4D85740}" dt="2024-11-20T21:59:07.205" v="1919" actId="1076"/>
          <ac:spMkLst>
            <pc:docMk/>
            <pc:sldMk cId="0" sldId="290"/>
            <ac:spMk id="3176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1:58:57.229" v="1917" actId="21"/>
          <ac:spMkLst>
            <pc:docMk/>
            <pc:sldMk cId="0" sldId="290"/>
            <ac:spMk id="3177" creationId="{00000000-0000-0000-0000-000000000000}"/>
          </ac:spMkLst>
        </pc:spChg>
        <pc:spChg chg="del">
          <ac:chgData name="Erin Miley" userId="cc64a1db-b9b4-4366-8c59-09d986776d2c" providerId="ADAL" clId="{87B9246D-661A-4A0D-8480-3376C4D85740}" dt="2024-11-20T21:58:47.852" v="1913" actId="21"/>
          <ac:spMkLst>
            <pc:docMk/>
            <pc:sldMk cId="0" sldId="290"/>
            <ac:spMk id="3179" creationId="{00000000-0000-0000-0000-000000000000}"/>
          </ac:spMkLst>
        </pc:spChg>
        <pc:grpChg chg="del">
          <ac:chgData name="Erin Miley" userId="cc64a1db-b9b4-4366-8c59-09d986776d2c" providerId="ADAL" clId="{87B9246D-661A-4A0D-8480-3376C4D85740}" dt="2024-11-20T21:58:51.295" v="1914" actId="478"/>
          <ac:grpSpMkLst>
            <pc:docMk/>
            <pc:sldMk cId="0" sldId="290"/>
            <ac:grpSpMk id="3180" creationId="{00000000-0000-0000-0000-000000000000}"/>
          </ac:grpSpMkLst>
        </pc:grpChg>
        <pc:grpChg chg="del">
          <ac:chgData name="Erin Miley" userId="cc64a1db-b9b4-4366-8c59-09d986776d2c" providerId="ADAL" clId="{87B9246D-661A-4A0D-8480-3376C4D85740}" dt="2024-11-20T21:58:53.286" v="1916" actId="478"/>
          <ac:grpSpMkLst>
            <pc:docMk/>
            <pc:sldMk cId="0" sldId="290"/>
            <ac:grpSpMk id="3183" creationId="{00000000-0000-0000-0000-000000000000}"/>
          </ac:grpSpMkLst>
        </pc:grpChg>
        <pc:grpChg chg="del">
          <ac:chgData name="Erin Miley" userId="cc64a1db-b9b4-4366-8c59-09d986776d2c" providerId="ADAL" clId="{87B9246D-661A-4A0D-8480-3376C4D85740}" dt="2024-11-20T21:58:52.530" v="1915" actId="478"/>
          <ac:grpSpMkLst>
            <pc:docMk/>
            <pc:sldMk cId="0" sldId="290"/>
            <ac:grpSpMk id="3188" creationId="{00000000-0000-0000-0000-000000000000}"/>
          </ac:grpSpMkLst>
        </pc:grpChg>
        <pc:picChg chg="mod">
          <ac:chgData name="Erin Miley" userId="cc64a1db-b9b4-4366-8c59-09d986776d2c" providerId="ADAL" clId="{87B9246D-661A-4A0D-8480-3376C4D85740}" dt="2024-11-20T21:59:29.425" v="1920" actId="14826"/>
          <ac:picMkLst>
            <pc:docMk/>
            <pc:sldMk cId="0" sldId="290"/>
            <ac:picMk id="3178" creationId="{00000000-0000-0000-0000-000000000000}"/>
          </ac:picMkLst>
        </pc:picChg>
      </pc:sldChg>
      <pc:sldChg chg="del">
        <pc:chgData name="Erin Miley" userId="cc64a1db-b9b4-4366-8c59-09d986776d2c" providerId="ADAL" clId="{87B9246D-661A-4A0D-8480-3376C4D85740}" dt="2024-11-20T21:58:29.808" v="1912" actId="2696"/>
        <pc:sldMkLst>
          <pc:docMk/>
          <pc:sldMk cId="0" sldId="291"/>
        </pc:sldMkLst>
      </pc:sldChg>
      <pc:sldChg chg="del">
        <pc:chgData name="Erin Miley" userId="cc64a1db-b9b4-4366-8c59-09d986776d2c" providerId="ADAL" clId="{87B9246D-661A-4A0D-8480-3376C4D85740}" dt="2024-11-20T21:58:26.780" v="1911" actId="2696"/>
        <pc:sldMkLst>
          <pc:docMk/>
          <pc:sldMk cId="0" sldId="292"/>
        </pc:sldMkLst>
      </pc:sldChg>
      <pc:sldChg chg="del">
        <pc:chgData name="Erin Miley" userId="cc64a1db-b9b4-4366-8c59-09d986776d2c" providerId="ADAL" clId="{87B9246D-661A-4A0D-8480-3376C4D85740}" dt="2024-11-20T21:57:13.798" v="1893" actId="2696"/>
        <pc:sldMkLst>
          <pc:docMk/>
          <pc:sldMk cId="0" sldId="293"/>
        </pc:sldMkLst>
      </pc:sldChg>
      <pc:sldChg chg="del">
        <pc:chgData name="Erin Miley" userId="cc64a1db-b9b4-4366-8c59-09d986776d2c" providerId="ADAL" clId="{87B9246D-661A-4A0D-8480-3376C4D85740}" dt="2024-11-20T21:57:21.799" v="1894" actId="2696"/>
        <pc:sldMkLst>
          <pc:docMk/>
          <pc:sldMk cId="0" sldId="294"/>
        </pc:sldMkLst>
      </pc:sldChg>
      <pc:sldChg chg="del">
        <pc:chgData name="Erin Miley" userId="cc64a1db-b9b4-4366-8c59-09d986776d2c" providerId="ADAL" clId="{87B9246D-661A-4A0D-8480-3376C4D85740}" dt="2024-11-20T21:58:21.997" v="1910" actId="2696"/>
        <pc:sldMkLst>
          <pc:docMk/>
          <pc:sldMk cId="0" sldId="295"/>
        </pc:sldMkLst>
      </pc:sldChg>
      <pc:sldChg chg="del">
        <pc:chgData name="Erin Miley" userId="cc64a1db-b9b4-4366-8c59-09d986776d2c" providerId="ADAL" clId="{87B9246D-661A-4A0D-8480-3376C4D85740}" dt="2024-11-20T21:58:16.109" v="1909" actId="2696"/>
        <pc:sldMkLst>
          <pc:docMk/>
          <pc:sldMk cId="0" sldId="296"/>
        </pc:sldMkLst>
      </pc:sldChg>
      <pc:sldChg chg="del">
        <pc:chgData name="Erin Miley" userId="cc64a1db-b9b4-4366-8c59-09d986776d2c" providerId="ADAL" clId="{87B9246D-661A-4A0D-8480-3376C4D85740}" dt="2024-11-20T21:58:11.984" v="1908" actId="2696"/>
        <pc:sldMkLst>
          <pc:docMk/>
          <pc:sldMk cId="0" sldId="297"/>
        </pc:sldMkLst>
      </pc:sldChg>
      <pc:sldChg chg="del">
        <pc:chgData name="Erin Miley" userId="cc64a1db-b9b4-4366-8c59-09d986776d2c" providerId="ADAL" clId="{87B9246D-661A-4A0D-8480-3376C4D85740}" dt="2024-11-20T21:58:06.359" v="1907" actId="2696"/>
        <pc:sldMkLst>
          <pc:docMk/>
          <pc:sldMk cId="0" sldId="298"/>
        </pc:sldMkLst>
      </pc:sldChg>
      <pc:sldChg chg="del">
        <pc:chgData name="Erin Miley" userId="cc64a1db-b9b4-4366-8c59-09d986776d2c" providerId="ADAL" clId="{87B9246D-661A-4A0D-8480-3376C4D85740}" dt="2024-11-20T21:58:02.148" v="1906" actId="2696"/>
        <pc:sldMkLst>
          <pc:docMk/>
          <pc:sldMk cId="0" sldId="299"/>
        </pc:sldMkLst>
      </pc:sldChg>
      <pc:sldChg chg="del">
        <pc:chgData name="Erin Miley" userId="cc64a1db-b9b4-4366-8c59-09d986776d2c" providerId="ADAL" clId="{87B9246D-661A-4A0D-8480-3376C4D85740}" dt="2024-11-20T21:57:56.526" v="1904" actId="2696"/>
        <pc:sldMkLst>
          <pc:docMk/>
          <pc:sldMk cId="0" sldId="300"/>
        </pc:sldMkLst>
      </pc:sldChg>
      <pc:sldChg chg="del">
        <pc:chgData name="Erin Miley" userId="cc64a1db-b9b4-4366-8c59-09d986776d2c" providerId="ADAL" clId="{87B9246D-661A-4A0D-8480-3376C4D85740}" dt="2024-11-20T21:57:59.377" v="1905" actId="2696"/>
        <pc:sldMkLst>
          <pc:docMk/>
          <pc:sldMk cId="0" sldId="301"/>
        </pc:sldMkLst>
      </pc:sldChg>
      <pc:sldChg chg="del">
        <pc:chgData name="Erin Miley" userId="cc64a1db-b9b4-4366-8c59-09d986776d2c" providerId="ADAL" clId="{87B9246D-661A-4A0D-8480-3376C4D85740}" dt="2024-11-20T21:57:53.659" v="1903" actId="2696"/>
        <pc:sldMkLst>
          <pc:docMk/>
          <pc:sldMk cId="0" sldId="302"/>
        </pc:sldMkLst>
      </pc:sldChg>
      <pc:sldChg chg="del">
        <pc:chgData name="Erin Miley" userId="cc64a1db-b9b4-4366-8c59-09d986776d2c" providerId="ADAL" clId="{87B9246D-661A-4A0D-8480-3376C4D85740}" dt="2024-11-20T21:57:51.344" v="1902" actId="2696"/>
        <pc:sldMkLst>
          <pc:docMk/>
          <pc:sldMk cId="0" sldId="303"/>
        </pc:sldMkLst>
      </pc:sldChg>
      <pc:sldChg chg="del">
        <pc:chgData name="Erin Miley" userId="cc64a1db-b9b4-4366-8c59-09d986776d2c" providerId="ADAL" clId="{87B9246D-661A-4A0D-8480-3376C4D85740}" dt="2024-11-20T21:57:47.790" v="1901" actId="2696"/>
        <pc:sldMkLst>
          <pc:docMk/>
          <pc:sldMk cId="0" sldId="304"/>
        </pc:sldMkLst>
      </pc:sldChg>
      <pc:sldChg chg="del">
        <pc:chgData name="Erin Miley" userId="cc64a1db-b9b4-4366-8c59-09d986776d2c" providerId="ADAL" clId="{87B9246D-661A-4A0D-8480-3376C4D85740}" dt="2024-11-20T21:57:45.115" v="1900" actId="2696"/>
        <pc:sldMkLst>
          <pc:docMk/>
          <pc:sldMk cId="0" sldId="305"/>
        </pc:sldMkLst>
      </pc:sldChg>
      <pc:sldChg chg="del">
        <pc:chgData name="Erin Miley" userId="cc64a1db-b9b4-4366-8c59-09d986776d2c" providerId="ADAL" clId="{87B9246D-661A-4A0D-8480-3376C4D85740}" dt="2024-11-20T21:57:42.215" v="1899" actId="2696"/>
        <pc:sldMkLst>
          <pc:docMk/>
          <pc:sldMk cId="0" sldId="306"/>
        </pc:sldMkLst>
      </pc:sldChg>
      <pc:sldChg chg="del">
        <pc:chgData name="Erin Miley" userId="cc64a1db-b9b4-4366-8c59-09d986776d2c" providerId="ADAL" clId="{87B9246D-661A-4A0D-8480-3376C4D85740}" dt="2024-11-20T21:57:38.328" v="1898" actId="2696"/>
        <pc:sldMkLst>
          <pc:docMk/>
          <pc:sldMk cId="0" sldId="307"/>
        </pc:sldMkLst>
      </pc:sldChg>
      <pc:sldChg chg="del">
        <pc:chgData name="Erin Miley" userId="cc64a1db-b9b4-4366-8c59-09d986776d2c" providerId="ADAL" clId="{87B9246D-661A-4A0D-8480-3376C4D85740}" dt="2024-11-20T21:57:35.235" v="1897" actId="2696"/>
        <pc:sldMkLst>
          <pc:docMk/>
          <pc:sldMk cId="0" sldId="308"/>
        </pc:sldMkLst>
      </pc:sldChg>
      <pc:sldChg chg="del">
        <pc:chgData name="Erin Miley" userId="cc64a1db-b9b4-4366-8c59-09d986776d2c" providerId="ADAL" clId="{87B9246D-661A-4A0D-8480-3376C4D85740}" dt="2024-11-20T21:57:32.584" v="1896" actId="2696"/>
        <pc:sldMkLst>
          <pc:docMk/>
          <pc:sldMk cId="0" sldId="309"/>
        </pc:sldMkLst>
      </pc:sldChg>
      <pc:sldChg chg="del">
        <pc:chgData name="Erin Miley" userId="cc64a1db-b9b4-4366-8c59-09d986776d2c" providerId="ADAL" clId="{87B9246D-661A-4A0D-8480-3376C4D85740}" dt="2024-11-20T21:57:29.825" v="1895" actId="2696"/>
        <pc:sldMkLst>
          <pc:docMk/>
          <pc:sldMk cId="0" sldId="310"/>
        </pc:sldMkLst>
      </pc:sldChg>
      <pc:sldChg chg="del">
        <pc:chgData name="Erin Miley" userId="cc64a1db-b9b4-4366-8c59-09d986776d2c" providerId="ADAL" clId="{87B9246D-661A-4A0D-8480-3376C4D85740}" dt="2024-11-20T22:17:53.184" v="2067" actId="2696"/>
        <pc:sldMkLst>
          <pc:docMk/>
          <pc:sldMk cId="0" sldId="311"/>
        </pc:sldMkLst>
      </pc:sldChg>
      <pc:sldChg chg="modSp add mod ord">
        <pc:chgData name="Erin Miley" userId="cc64a1db-b9b4-4366-8c59-09d986776d2c" providerId="ADAL" clId="{87B9246D-661A-4A0D-8480-3376C4D85740}" dt="2024-11-20T22:18:35.383" v="2077" actId="1076"/>
        <pc:sldMkLst>
          <pc:docMk/>
          <pc:sldMk cId="2387303217" sldId="312"/>
        </pc:sldMkLst>
        <pc:spChg chg="mod">
          <ac:chgData name="Erin Miley" userId="cc64a1db-b9b4-4366-8c59-09d986776d2c" providerId="ADAL" clId="{87B9246D-661A-4A0D-8480-3376C4D85740}" dt="2024-11-20T21:08:57.197" v="1675" actId="20577"/>
          <ac:spMkLst>
            <pc:docMk/>
            <pc:sldMk cId="2387303217" sldId="312"/>
            <ac:spMk id="2565" creationId="{194631D5-928C-517E-353F-F004AC6AD906}"/>
          </ac:spMkLst>
        </pc:spChg>
        <pc:spChg chg="mod">
          <ac:chgData name="Erin Miley" userId="cc64a1db-b9b4-4366-8c59-09d986776d2c" providerId="ADAL" clId="{87B9246D-661A-4A0D-8480-3376C4D85740}" dt="2024-11-20T22:18:02.447" v="2069" actId="1076"/>
          <ac:spMkLst>
            <pc:docMk/>
            <pc:sldMk cId="2387303217" sldId="312"/>
            <ac:spMk id="2566" creationId="{3FAC5A87-5CD4-7988-5DFB-7298EAE53E5D}"/>
          </ac:spMkLst>
        </pc:spChg>
        <pc:spChg chg="mod">
          <ac:chgData name="Erin Miley" userId="cc64a1db-b9b4-4366-8c59-09d986776d2c" providerId="ADAL" clId="{87B9246D-661A-4A0D-8480-3376C4D85740}" dt="2024-11-20T22:18:35.383" v="2077" actId="1076"/>
          <ac:spMkLst>
            <pc:docMk/>
            <pc:sldMk cId="2387303217" sldId="312"/>
            <ac:spMk id="2567" creationId="{FA3A2296-A9D7-AC1C-7568-0A7611B4C151}"/>
          </ac:spMkLst>
        </pc:spChg>
        <pc:spChg chg="mod">
          <ac:chgData name="Erin Miley" userId="cc64a1db-b9b4-4366-8c59-09d986776d2c" providerId="ADAL" clId="{87B9246D-661A-4A0D-8480-3376C4D85740}" dt="2024-11-20T22:18:12.313" v="2072" actId="1076"/>
          <ac:spMkLst>
            <pc:docMk/>
            <pc:sldMk cId="2387303217" sldId="312"/>
            <ac:spMk id="2568" creationId="{5995B656-82DD-B9FD-0F11-1BCF84CC047A}"/>
          </ac:spMkLst>
        </pc:spChg>
        <pc:spChg chg="mod">
          <ac:chgData name="Erin Miley" userId="cc64a1db-b9b4-4366-8c59-09d986776d2c" providerId="ADAL" clId="{87B9246D-661A-4A0D-8480-3376C4D85740}" dt="2024-11-20T22:18:22.017" v="2075" actId="1076"/>
          <ac:spMkLst>
            <pc:docMk/>
            <pc:sldMk cId="2387303217" sldId="312"/>
            <ac:spMk id="2569" creationId="{BA21AB6A-80D4-E266-EBD8-37CD758C5A87}"/>
          </ac:spMkLst>
        </pc:spChg>
        <pc:spChg chg="mod">
          <ac:chgData name="Erin Miley" userId="cc64a1db-b9b4-4366-8c59-09d986776d2c" providerId="ADAL" clId="{87B9246D-661A-4A0D-8480-3376C4D85740}" dt="2024-11-20T21:19:12.354" v="1734" actId="20577"/>
          <ac:spMkLst>
            <pc:docMk/>
            <pc:sldMk cId="2387303217" sldId="312"/>
            <ac:spMk id="2570" creationId="{9280120B-120B-33CB-D8AD-0504189C16AD}"/>
          </ac:spMkLst>
        </pc:spChg>
        <pc:spChg chg="mod">
          <ac:chgData name="Erin Miley" userId="cc64a1db-b9b4-4366-8c59-09d986776d2c" providerId="ADAL" clId="{87B9246D-661A-4A0D-8480-3376C4D85740}" dt="2024-11-20T22:18:27.597" v="2076" actId="1076"/>
          <ac:spMkLst>
            <pc:docMk/>
            <pc:sldMk cId="2387303217" sldId="312"/>
            <ac:spMk id="2571" creationId="{8268CABF-ECBC-1582-9193-67BAA0930E84}"/>
          </ac:spMkLst>
        </pc:spChg>
      </pc:sldChg>
      <pc:sldChg chg="addSp delSp modSp add mod ord">
        <pc:chgData name="Erin Miley" userId="cc64a1db-b9b4-4366-8c59-09d986776d2c" providerId="ADAL" clId="{87B9246D-661A-4A0D-8480-3376C4D85740}" dt="2024-11-20T21:41:21.443" v="1874" actId="1076"/>
        <pc:sldMkLst>
          <pc:docMk/>
          <pc:sldMk cId="2238706096" sldId="313"/>
        </pc:sldMkLst>
        <pc:spChg chg="add del mod">
          <ac:chgData name="Erin Miley" userId="cc64a1db-b9b4-4366-8c59-09d986776d2c" providerId="ADAL" clId="{87B9246D-661A-4A0D-8480-3376C4D85740}" dt="2024-11-20T21:31:20.144" v="1850" actId="21"/>
          <ac:spMkLst>
            <pc:docMk/>
            <pc:sldMk cId="2238706096" sldId="313"/>
            <ac:spMk id="3" creationId="{A751399D-9CC7-A610-84E9-89FD8BF0FFD8}"/>
          </ac:spMkLst>
        </pc:spChg>
        <pc:spChg chg="add del mod">
          <ac:chgData name="Erin Miley" userId="cc64a1db-b9b4-4366-8c59-09d986776d2c" providerId="ADAL" clId="{87B9246D-661A-4A0D-8480-3376C4D85740}" dt="2024-11-20T21:31:27.346" v="1852" actId="21"/>
          <ac:spMkLst>
            <pc:docMk/>
            <pc:sldMk cId="2238706096" sldId="313"/>
            <ac:spMk id="5" creationId="{04412D78-401D-73AD-F511-769435AAA812}"/>
          </ac:spMkLst>
        </pc:spChg>
        <pc:spChg chg="mod">
          <ac:chgData name="Erin Miley" userId="cc64a1db-b9b4-4366-8c59-09d986776d2c" providerId="ADAL" clId="{87B9246D-661A-4A0D-8480-3376C4D85740}" dt="2024-11-20T21:30:20.782" v="1785" actId="20577"/>
          <ac:spMkLst>
            <pc:docMk/>
            <pc:sldMk cId="2238706096" sldId="313"/>
            <ac:spMk id="2590" creationId="{02200204-5EBC-4985-9BDE-3B5F66F2F800}"/>
          </ac:spMkLst>
        </pc:spChg>
        <pc:spChg chg="mod">
          <ac:chgData name="Erin Miley" userId="cc64a1db-b9b4-4366-8c59-09d986776d2c" providerId="ADAL" clId="{87B9246D-661A-4A0D-8480-3376C4D85740}" dt="2024-11-20T21:30:46.843" v="1802" actId="14100"/>
          <ac:spMkLst>
            <pc:docMk/>
            <pc:sldMk cId="2238706096" sldId="313"/>
            <ac:spMk id="2591" creationId="{79FC9DCA-14C3-D727-D8DF-C013BC5601BA}"/>
          </ac:spMkLst>
        </pc:spChg>
        <pc:spChg chg="mod">
          <ac:chgData name="Erin Miley" userId="cc64a1db-b9b4-4366-8c59-09d986776d2c" providerId="ADAL" clId="{87B9246D-661A-4A0D-8480-3376C4D85740}" dt="2024-11-20T21:39:33.005" v="1856" actId="12"/>
          <ac:spMkLst>
            <pc:docMk/>
            <pc:sldMk cId="2238706096" sldId="313"/>
            <ac:spMk id="2592" creationId="{E4A05073-4986-B0FE-2BC5-78D9F79AAFF2}"/>
          </ac:spMkLst>
        </pc:spChg>
        <pc:spChg chg="mod">
          <ac:chgData name="Erin Miley" userId="cc64a1db-b9b4-4366-8c59-09d986776d2c" providerId="ADAL" clId="{87B9246D-661A-4A0D-8480-3376C4D85740}" dt="2024-11-20T21:41:21.443" v="1874" actId="1076"/>
          <ac:spMkLst>
            <pc:docMk/>
            <pc:sldMk cId="2238706096" sldId="313"/>
            <ac:spMk id="2593" creationId="{9114AA83-B50D-730E-FAC2-7E9A9CE00FED}"/>
          </ac:spMkLst>
        </pc:spChg>
        <pc:spChg chg="mod">
          <ac:chgData name="Erin Miley" userId="cc64a1db-b9b4-4366-8c59-09d986776d2c" providerId="ADAL" clId="{87B9246D-661A-4A0D-8480-3376C4D85740}" dt="2024-11-20T21:41:14.346" v="1873" actId="1076"/>
          <ac:spMkLst>
            <pc:docMk/>
            <pc:sldMk cId="2238706096" sldId="313"/>
            <ac:spMk id="2594" creationId="{8000CBEB-3B06-46F6-2C61-496BD9E85A1E}"/>
          </ac:spMkLst>
        </pc:spChg>
        <pc:spChg chg="mod">
          <ac:chgData name="Erin Miley" userId="cc64a1db-b9b4-4366-8c59-09d986776d2c" providerId="ADAL" clId="{87B9246D-661A-4A0D-8480-3376C4D85740}" dt="2024-11-20T21:31:09.238" v="1848" actId="20577"/>
          <ac:spMkLst>
            <pc:docMk/>
            <pc:sldMk cId="2238706096" sldId="313"/>
            <ac:spMk id="2595" creationId="{C24107A7-3F09-EFA5-B30B-CC76DFA78F30}"/>
          </ac:spMkLst>
        </pc:spChg>
        <pc:spChg chg="mod">
          <ac:chgData name="Erin Miley" userId="cc64a1db-b9b4-4366-8c59-09d986776d2c" providerId="ADAL" clId="{87B9246D-661A-4A0D-8480-3376C4D85740}" dt="2024-11-20T21:41:02.057" v="1871" actId="20577"/>
          <ac:spMkLst>
            <pc:docMk/>
            <pc:sldMk cId="2238706096" sldId="313"/>
            <ac:spMk id="2596" creationId="{2438CC85-4975-22E7-5F1F-A46E778D89C3}"/>
          </ac:spMkLst>
        </pc:spChg>
        <pc:spChg chg="del">
          <ac:chgData name="Erin Miley" userId="cc64a1db-b9b4-4366-8c59-09d986776d2c" providerId="ADAL" clId="{87B9246D-661A-4A0D-8480-3376C4D85740}" dt="2024-11-20T21:31:15.632" v="1849" actId="21"/>
          <ac:spMkLst>
            <pc:docMk/>
            <pc:sldMk cId="2238706096" sldId="313"/>
            <ac:spMk id="2597" creationId="{090F9C33-7471-5E31-92D6-0C75B548CB35}"/>
          </ac:spMkLst>
        </pc:spChg>
        <pc:spChg chg="del">
          <ac:chgData name="Erin Miley" userId="cc64a1db-b9b4-4366-8c59-09d986776d2c" providerId="ADAL" clId="{87B9246D-661A-4A0D-8480-3376C4D85740}" dt="2024-11-20T21:31:24.040" v="1851" actId="21"/>
          <ac:spMkLst>
            <pc:docMk/>
            <pc:sldMk cId="2238706096" sldId="313"/>
            <ac:spMk id="2598" creationId="{E2564F81-40CB-E38E-B2B5-06C7BED64617}"/>
          </ac:spMkLst>
        </pc:spChg>
      </pc:sldChg>
      <pc:sldMasterChg chg="delSldLayout">
        <pc:chgData name="Erin Miley" userId="cc64a1db-b9b4-4366-8c59-09d986776d2c" providerId="ADAL" clId="{87B9246D-661A-4A0D-8480-3376C4D85740}" dt="2024-11-20T22:00:06.789" v="1924" actId="2696"/>
        <pc:sldMasterMkLst>
          <pc:docMk/>
          <pc:sldMasterMk cId="0" sldId="2147483686"/>
        </pc:sldMasterMkLst>
        <pc:sldLayoutChg chg="del">
          <pc:chgData name="Erin Miley" userId="cc64a1db-b9b4-4366-8c59-09d986776d2c" providerId="ADAL" clId="{87B9246D-661A-4A0D-8480-3376C4D85740}" dt="2024-11-20T21:58:29.808" v="1912" actId="2696"/>
          <pc:sldLayoutMkLst>
            <pc:docMk/>
            <pc:sldMasterMk cId="0" sldId="2147483686"/>
            <pc:sldLayoutMk cId="0" sldId="2147483650"/>
          </pc:sldLayoutMkLst>
        </pc:sldLayoutChg>
        <pc:sldLayoutChg chg="del">
          <pc:chgData name="Erin Miley" userId="cc64a1db-b9b4-4366-8c59-09d986776d2c" providerId="ADAL" clId="{87B9246D-661A-4A0D-8480-3376C4D85740}" dt="2024-11-20T21:56:33.007" v="1889" actId="2696"/>
          <pc:sldLayoutMkLst>
            <pc:docMk/>
            <pc:sldMasterMk cId="0" sldId="2147483686"/>
            <pc:sldLayoutMk cId="0" sldId="2147483652"/>
          </pc:sldLayoutMkLst>
        </pc:sldLayoutChg>
        <pc:sldLayoutChg chg="del">
          <pc:chgData name="Erin Miley" userId="cc64a1db-b9b4-4366-8c59-09d986776d2c" providerId="ADAL" clId="{87B9246D-661A-4A0D-8480-3376C4D85740}" dt="2024-11-20T18:57:09.916" v="1183" actId="2696"/>
          <pc:sldLayoutMkLst>
            <pc:docMk/>
            <pc:sldMasterMk cId="0" sldId="2147483686"/>
            <pc:sldLayoutMk cId="0" sldId="2147483653"/>
          </pc:sldLayoutMkLst>
        </pc:sldLayoutChg>
        <pc:sldLayoutChg chg="del">
          <pc:chgData name="Erin Miley" userId="cc64a1db-b9b4-4366-8c59-09d986776d2c" providerId="ADAL" clId="{87B9246D-661A-4A0D-8480-3376C4D85740}" dt="2024-11-20T21:59:53.515" v="1921" actId="2696"/>
          <pc:sldLayoutMkLst>
            <pc:docMk/>
            <pc:sldMasterMk cId="0" sldId="2147483686"/>
            <pc:sldLayoutMk cId="0" sldId="2147483654"/>
          </pc:sldLayoutMkLst>
        </pc:sldLayoutChg>
        <pc:sldLayoutChg chg="del">
          <pc:chgData name="Erin Miley" userId="cc64a1db-b9b4-4366-8c59-09d986776d2c" providerId="ADAL" clId="{87B9246D-661A-4A0D-8480-3376C4D85740}" dt="2024-11-20T21:51:55.123" v="1875" actId="2696"/>
          <pc:sldLayoutMkLst>
            <pc:docMk/>
            <pc:sldMasterMk cId="0" sldId="2147483686"/>
            <pc:sldLayoutMk cId="0" sldId="2147483656"/>
          </pc:sldLayoutMkLst>
        </pc:sldLayoutChg>
        <pc:sldLayoutChg chg="del">
          <pc:chgData name="Erin Miley" userId="cc64a1db-b9b4-4366-8c59-09d986776d2c" providerId="ADAL" clId="{87B9246D-661A-4A0D-8480-3376C4D85740}" dt="2024-11-20T21:52:09.231" v="1877" actId="2696"/>
          <pc:sldLayoutMkLst>
            <pc:docMk/>
            <pc:sldMasterMk cId="0" sldId="2147483686"/>
            <pc:sldLayoutMk cId="0" sldId="2147483657"/>
          </pc:sldLayoutMkLst>
        </pc:sldLayoutChg>
        <pc:sldLayoutChg chg="del">
          <pc:chgData name="Erin Miley" userId="cc64a1db-b9b4-4366-8c59-09d986776d2c" providerId="ADAL" clId="{87B9246D-661A-4A0D-8480-3376C4D85740}" dt="2024-11-20T21:54:52.612" v="1887" actId="2696"/>
          <pc:sldLayoutMkLst>
            <pc:docMk/>
            <pc:sldMasterMk cId="0" sldId="2147483686"/>
            <pc:sldLayoutMk cId="0" sldId="2147483659"/>
          </pc:sldLayoutMkLst>
        </pc:sldLayoutChg>
        <pc:sldLayoutChg chg="del">
          <pc:chgData name="Erin Miley" userId="cc64a1db-b9b4-4366-8c59-09d986776d2c" providerId="ADAL" clId="{87B9246D-661A-4A0D-8480-3376C4D85740}" dt="2024-11-20T21:54:48.731" v="1886" actId="2696"/>
          <pc:sldLayoutMkLst>
            <pc:docMk/>
            <pc:sldMasterMk cId="0" sldId="2147483686"/>
            <pc:sldLayoutMk cId="0" sldId="2147483662"/>
          </pc:sldLayoutMkLst>
        </pc:sldLayoutChg>
        <pc:sldLayoutChg chg="del">
          <pc:chgData name="Erin Miley" userId="cc64a1db-b9b4-4366-8c59-09d986776d2c" providerId="ADAL" clId="{87B9246D-661A-4A0D-8480-3376C4D85740}" dt="2024-11-20T21:56:41.726" v="1890" actId="2696"/>
          <pc:sldLayoutMkLst>
            <pc:docMk/>
            <pc:sldMasterMk cId="0" sldId="2147483686"/>
            <pc:sldLayoutMk cId="0" sldId="2147483664"/>
          </pc:sldLayoutMkLst>
        </pc:sldLayoutChg>
        <pc:sldLayoutChg chg="del">
          <pc:chgData name="Erin Miley" userId="cc64a1db-b9b4-4366-8c59-09d986776d2c" providerId="ADAL" clId="{87B9246D-661A-4A0D-8480-3376C4D85740}" dt="2024-11-20T21:52:02.334" v="1876" actId="2696"/>
          <pc:sldLayoutMkLst>
            <pc:docMk/>
            <pc:sldMasterMk cId="0" sldId="2147483686"/>
            <pc:sldLayoutMk cId="0" sldId="2147483668"/>
          </pc:sldLayoutMkLst>
        </pc:sldLayoutChg>
        <pc:sldLayoutChg chg="del">
          <pc:chgData name="Erin Miley" userId="cc64a1db-b9b4-4366-8c59-09d986776d2c" providerId="ADAL" clId="{87B9246D-661A-4A0D-8480-3376C4D85740}" dt="2024-11-20T22:00:00.503" v="1923" actId="2696"/>
          <pc:sldLayoutMkLst>
            <pc:docMk/>
            <pc:sldMasterMk cId="0" sldId="2147483686"/>
            <pc:sldLayoutMk cId="0" sldId="2147483669"/>
          </pc:sldLayoutMkLst>
        </pc:sldLayoutChg>
        <pc:sldLayoutChg chg="del">
          <pc:chgData name="Erin Miley" userId="cc64a1db-b9b4-4366-8c59-09d986776d2c" providerId="ADAL" clId="{87B9246D-661A-4A0D-8480-3376C4D85740}" dt="2024-11-20T21:53:38.223" v="1880" actId="2696"/>
          <pc:sldLayoutMkLst>
            <pc:docMk/>
            <pc:sldMasterMk cId="0" sldId="2147483686"/>
            <pc:sldLayoutMk cId="0" sldId="2147483670"/>
          </pc:sldLayoutMkLst>
        </pc:sldLayoutChg>
        <pc:sldLayoutChg chg="del">
          <pc:chgData name="Erin Miley" userId="cc64a1db-b9b4-4366-8c59-09d986776d2c" providerId="ADAL" clId="{87B9246D-661A-4A0D-8480-3376C4D85740}" dt="2024-11-20T21:53:42.336" v="1881" actId="2696"/>
          <pc:sldLayoutMkLst>
            <pc:docMk/>
            <pc:sldMasterMk cId="0" sldId="2147483686"/>
            <pc:sldLayoutMk cId="0" sldId="2147483671"/>
          </pc:sldLayoutMkLst>
        </pc:sldLayoutChg>
        <pc:sldLayoutChg chg="del">
          <pc:chgData name="Erin Miley" userId="cc64a1db-b9b4-4366-8c59-09d986776d2c" providerId="ADAL" clId="{87B9246D-661A-4A0D-8480-3376C4D85740}" dt="2024-11-20T21:56:52.213" v="1892" actId="2696"/>
          <pc:sldLayoutMkLst>
            <pc:docMk/>
            <pc:sldMasterMk cId="0" sldId="2147483686"/>
            <pc:sldLayoutMk cId="0" sldId="2147483672"/>
          </pc:sldLayoutMkLst>
        </pc:sldLayoutChg>
        <pc:sldLayoutChg chg="del">
          <pc:chgData name="Erin Miley" userId="cc64a1db-b9b4-4366-8c59-09d986776d2c" providerId="ADAL" clId="{87B9246D-661A-4A0D-8480-3376C4D85740}" dt="2024-11-20T21:58:26.780" v="1911" actId="2696"/>
          <pc:sldLayoutMkLst>
            <pc:docMk/>
            <pc:sldMasterMk cId="0" sldId="2147483686"/>
            <pc:sldLayoutMk cId="0" sldId="2147483673"/>
          </pc:sldLayoutMkLst>
        </pc:sldLayoutChg>
        <pc:sldLayoutChg chg="del">
          <pc:chgData name="Erin Miley" userId="cc64a1db-b9b4-4366-8c59-09d986776d2c" providerId="ADAL" clId="{87B9246D-661A-4A0D-8480-3376C4D85740}" dt="2024-11-20T21:57:13.798" v="1893" actId="2696"/>
          <pc:sldLayoutMkLst>
            <pc:docMk/>
            <pc:sldMasterMk cId="0" sldId="2147483686"/>
            <pc:sldLayoutMk cId="0" sldId="2147483674"/>
          </pc:sldLayoutMkLst>
        </pc:sldLayoutChg>
        <pc:sldLayoutChg chg="del">
          <pc:chgData name="Erin Miley" userId="cc64a1db-b9b4-4366-8c59-09d986776d2c" providerId="ADAL" clId="{87B9246D-661A-4A0D-8480-3376C4D85740}" dt="2024-11-20T21:54:41.006" v="1884" actId="2696"/>
          <pc:sldLayoutMkLst>
            <pc:docMk/>
            <pc:sldMasterMk cId="0" sldId="2147483686"/>
            <pc:sldLayoutMk cId="0" sldId="2147483675"/>
          </pc:sldLayoutMkLst>
        </pc:sldLayoutChg>
        <pc:sldLayoutChg chg="del">
          <pc:chgData name="Erin Miley" userId="cc64a1db-b9b4-4366-8c59-09d986776d2c" providerId="ADAL" clId="{87B9246D-661A-4A0D-8480-3376C4D85740}" dt="2024-11-20T22:00:06.789" v="1924" actId="2696"/>
          <pc:sldLayoutMkLst>
            <pc:docMk/>
            <pc:sldMasterMk cId="0" sldId="2147483686"/>
            <pc:sldLayoutMk cId="0" sldId="2147483676"/>
          </pc:sldLayoutMkLst>
        </pc:sldLayoutChg>
        <pc:sldLayoutChg chg="del">
          <pc:chgData name="Erin Miley" userId="cc64a1db-b9b4-4366-8c59-09d986776d2c" providerId="ADAL" clId="{87B9246D-661A-4A0D-8480-3376C4D85740}" dt="2024-11-20T21:54:44.630" v="1885" actId="2696"/>
          <pc:sldLayoutMkLst>
            <pc:docMk/>
            <pc:sldMasterMk cId="0" sldId="2147483686"/>
            <pc:sldLayoutMk cId="0" sldId="2147483677"/>
          </pc:sldLayoutMkLst>
        </pc:sldLayoutChg>
        <pc:sldLayoutChg chg="del">
          <pc:chgData name="Erin Miley" userId="cc64a1db-b9b4-4366-8c59-09d986776d2c" providerId="ADAL" clId="{87B9246D-661A-4A0D-8480-3376C4D85740}" dt="2024-11-20T21:56:48.452" v="1891" actId="2696"/>
          <pc:sldLayoutMkLst>
            <pc:docMk/>
            <pc:sldMasterMk cId="0" sldId="2147483686"/>
            <pc:sldLayoutMk cId="0" sldId="2147483678"/>
          </pc:sldLayoutMkLst>
        </pc:sldLayoutChg>
        <pc:sldLayoutChg chg="del">
          <pc:chgData name="Erin Miley" userId="cc64a1db-b9b4-4366-8c59-09d986776d2c" providerId="ADAL" clId="{87B9246D-661A-4A0D-8480-3376C4D85740}" dt="2024-11-20T21:52:13.172" v="1878" actId="2696"/>
          <pc:sldLayoutMkLst>
            <pc:docMk/>
            <pc:sldMasterMk cId="0" sldId="2147483686"/>
            <pc:sldLayoutMk cId="0" sldId="2147483679"/>
          </pc:sldLayoutMkLst>
        </pc:sldLayoutChg>
        <pc:sldLayoutChg chg="del">
          <pc:chgData name="Erin Miley" userId="cc64a1db-b9b4-4366-8c59-09d986776d2c" providerId="ADAL" clId="{87B9246D-661A-4A0D-8480-3376C4D85740}" dt="2024-11-20T21:59:56.831" v="1922" actId="2696"/>
          <pc:sldLayoutMkLst>
            <pc:docMk/>
            <pc:sldMasterMk cId="0" sldId="2147483686"/>
            <pc:sldLayoutMk cId="0" sldId="2147483680"/>
          </pc:sldLayoutMkLst>
        </pc:sldLayoutChg>
      </pc:sldMasterChg>
      <pc:sldMasterChg chg="del delSldLayout">
        <pc:chgData name="Erin Miley" userId="cc64a1db-b9b4-4366-8c59-09d986776d2c" providerId="ADAL" clId="{87B9246D-661A-4A0D-8480-3376C4D85740}" dt="2024-11-20T22:17:53.184" v="2067" actId="2696"/>
        <pc:sldMasterMkLst>
          <pc:docMk/>
          <pc:sldMasterMk cId="0" sldId="2147483687"/>
        </pc:sldMasterMkLst>
        <pc:sldLayoutChg chg="del">
          <pc:chgData name="Erin Miley" userId="cc64a1db-b9b4-4366-8c59-09d986776d2c" providerId="ADAL" clId="{87B9246D-661A-4A0D-8480-3376C4D85740}" dt="2024-11-20T22:17:53.184" v="2067" actId="2696"/>
          <pc:sldLayoutMkLst>
            <pc:docMk/>
            <pc:sldMasterMk cId="0" sldId="2147483687"/>
            <pc:sldLayoutMk cId="0" sldId="2147483684"/>
          </pc:sldLayoutMkLst>
        </pc:sldLayoutChg>
        <pc:sldLayoutChg chg="del">
          <pc:chgData name="Erin Miley" userId="cc64a1db-b9b4-4366-8c59-09d986776d2c" providerId="ADAL" clId="{87B9246D-661A-4A0D-8480-3376C4D85740}" dt="2024-11-20T21:58:21.997" v="1910" actId="2696"/>
          <pc:sldLayoutMkLst>
            <pc:docMk/>
            <pc:sldMasterMk cId="0" sldId="2147483687"/>
            <pc:sldLayoutMk cId="0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1">
          <a:extLst>
            <a:ext uri="{FF2B5EF4-FFF2-40B4-BE49-F238E27FC236}">
              <a16:creationId xmlns:a16="http://schemas.microsoft.com/office/drawing/2014/main" id="{B137623A-CC72-DE32-8BE3-77722C8C8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g28c0af65110_1_504:notes">
            <a:extLst>
              <a:ext uri="{FF2B5EF4-FFF2-40B4-BE49-F238E27FC236}">
                <a16:creationId xmlns:a16="http://schemas.microsoft.com/office/drawing/2014/main" id="{8345DAAF-3918-A19B-C96F-D016CFE108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3" name="Google Shape;2563;g28c0af65110_1_504:notes">
            <a:extLst>
              <a:ext uri="{FF2B5EF4-FFF2-40B4-BE49-F238E27FC236}">
                <a16:creationId xmlns:a16="http://schemas.microsoft.com/office/drawing/2014/main" id="{1DEDC8F4-796A-732A-FB6E-AD5980891A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2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6">
          <a:extLst>
            <a:ext uri="{FF2B5EF4-FFF2-40B4-BE49-F238E27FC236}">
              <a16:creationId xmlns:a16="http://schemas.microsoft.com/office/drawing/2014/main" id="{288F1622-8207-C13B-D97E-B0A0CE754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g28c0af65110_1_537:notes">
            <a:extLst>
              <a:ext uri="{FF2B5EF4-FFF2-40B4-BE49-F238E27FC236}">
                <a16:creationId xmlns:a16="http://schemas.microsoft.com/office/drawing/2014/main" id="{74807027-180C-155D-701E-D9DAC75548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8" name="Google Shape;2588;g28c0af65110_1_537:notes">
            <a:extLst>
              <a:ext uri="{FF2B5EF4-FFF2-40B4-BE49-F238E27FC236}">
                <a16:creationId xmlns:a16="http://schemas.microsoft.com/office/drawing/2014/main" id="{1FBD9B33-FF85-BCF0-E4A0-C84B92E436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936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" name="Google Shape;3117;g28c7344065a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8" name="Google Shape;3118;g28c7344065a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" name="Google Shape;3173;g28d00ce618e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4" name="Google Shape;3174;g28d00ce618e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g289ca796ecf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3" name="Google Shape;2403;g289ca796ecf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Whiteboard types of transitions and ask the group Why understanding this should matter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Understanding Workforce Transitions (10 minutes)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Definition &amp; Types of Transitions: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Internal Transfers, Promotions, Redeployments, Downsizing, Retirements, etc.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Highlight the increasing frequency in today’s agile work environment.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Why They Matter: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Impact on employee morale, productivity, and organizational goals.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Risks of poor transition management (e.g., attrition, burnout).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289ca796ecf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289ca796ecf_0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28c0af6511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28c0af6511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g289ca796ecf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g289ca796ecf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8c0af65110_1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8" name="Google Shape;2548;g28c0af65110_1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framework synthesizes ideas from: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 Management Theories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Concepts from John Kotter’s 8-Step Change Model (e.g., aligning stakeholders, executing and embedding change).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William Bridges’ Transition Model (focusing on employee experience during transitions).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Strategic Planning Frameworks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Strategic management principles like SWOT analysis and goal alignment.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Workforce analytics and data-driven decision-making models.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Project Management Best Practices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Tools like RACI matrices and Gantt charts to track and implement initiatives.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g28c0af65110_1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3" name="Google Shape;2563;g28c0af65110_1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g28c0af65110_1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8" name="Google Shape;2588;g28c0af65110_1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g28c0af65110_1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1" name="Google Shape;2601;g28c0af65110_1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066225" y="1213363"/>
            <a:ext cx="4362600" cy="16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066225" y="3214038"/>
            <a:ext cx="2302200" cy="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06900" y="-106828"/>
            <a:ext cx="9420956" cy="5373236"/>
            <a:chOff x="-106900" y="-106828"/>
            <a:chExt cx="9420956" cy="5373236"/>
          </a:xfrm>
        </p:grpSpPr>
        <p:sp>
          <p:nvSpPr>
            <p:cNvPr id="13" name="Google Shape;13;p2"/>
            <p:cNvSpPr/>
            <p:nvPr/>
          </p:nvSpPr>
          <p:spPr>
            <a:xfrm>
              <a:off x="2718225" y="-106828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106900" y="3417072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242125" y="4700147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773750" y="1456572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>
            <a:spLocks noGrp="1"/>
          </p:cNvSpPr>
          <p:nvPr>
            <p:ph type="pic" idx="2"/>
          </p:nvPr>
        </p:nvSpPr>
        <p:spPr>
          <a:xfrm>
            <a:off x="715179" y="541800"/>
            <a:ext cx="2892900" cy="4060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bg>
      <p:bgPr>
        <a:solidFill>
          <a:schemeClr val="accent1"/>
        </a:solidFill>
        <a:effectLst/>
      </p:bgPr>
    </p:bg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20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5" name="Google Shape;1555;p20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6" name="Google Shape;1556;p20"/>
          <p:cNvSpPr txBox="1">
            <a:spLocks noGrp="1"/>
          </p:cNvSpPr>
          <p:nvPr>
            <p:ph type="subTitle" idx="1"/>
          </p:nvPr>
        </p:nvSpPr>
        <p:spPr>
          <a:xfrm>
            <a:off x="715175" y="1539325"/>
            <a:ext cx="23100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7" name="Google Shape;1557;p20"/>
          <p:cNvSpPr txBox="1">
            <a:spLocks noGrp="1"/>
          </p:cNvSpPr>
          <p:nvPr>
            <p:ph type="subTitle" idx="2"/>
          </p:nvPr>
        </p:nvSpPr>
        <p:spPr>
          <a:xfrm>
            <a:off x="715175" y="2016025"/>
            <a:ext cx="23100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8" name="Google Shape;1558;p20"/>
          <p:cNvSpPr txBox="1">
            <a:spLocks noGrp="1"/>
          </p:cNvSpPr>
          <p:nvPr>
            <p:ph type="subTitle" idx="3"/>
          </p:nvPr>
        </p:nvSpPr>
        <p:spPr>
          <a:xfrm>
            <a:off x="715184" y="3021625"/>
            <a:ext cx="23100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9" name="Google Shape;1559;p20"/>
          <p:cNvSpPr txBox="1">
            <a:spLocks noGrp="1"/>
          </p:cNvSpPr>
          <p:nvPr>
            <p:ph type="subTitle" idx="4"/>
          </p:nvPr>
        </p:nvSpPr>
        <p:spPr>
          <a:xfrm>
            <a:off x="715192" y="3498325"/>
            <a:ext cx="23100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0" name="Google Shape;1560;p20"/>
          <p:cNvSpPr txBox="1">
            <a:spLocks noGrp="1"/>
          </p:cNvSpPr>
          <p:nvPr>
            <p:ph type="subTitle" idx="5"/>
          </p:nvPr>
        </p:nvSpPr>
        <p:spPr>
          <a:xfrm>
            <a:off x="3308152" y="1539325"/>
            <a:ext cx="23100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1" name="Google Shape;1561;p20"/>
          <p:cNvSpPr txBox="1">
            <a:spLocks noGrp="1"/>
          </p:cNvSpPr>
          <p:nvPr>
            <p:ph type="subTitle" idx="6"/>
          </p:nvPr>
        </p:nvSpPr>
        <p:spPr>
          <a:xfrm>
            <a:off x="3308152" y="2016025"/>
            <a:ext cx="23100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2" name="Google Shape;1562;p20"/>
          <p:cNvSpPr txBox="1">
            <a:spLocks noGrp="1"/>
          </p:cNvSpPr>
          <p:nvPr>
            <p:ph type="subTitle" idx="7"/>
          </p:nvPr>
        </p:nvSpPr>
        <p:spPr>
          <a:xfrm>
            <a:off x="3308160" y="3021625"/>
            <a:ext cx="23100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3" name="Google Shape;1563;p20"/>
          <p:cNvSpPr txBox="1">
            <a:spLocks noGrp="1"/>
          </p:cNvSpPr>
          <p:nvPr>
            <p:ph type="subTitle" idx="8"/>
          </p:nvPr>
        </p:nvSpPr>
        <p:spPr>
          <a:xfrm>
            <a:off x="3308168" y="3498325"/>
            <a:ext cx="23100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4" name="Google Shape;1564;p20"/>
          <p:cNvSpPr txBox="1">
            <a:spLocks noGrp="1"/>
          </p:cNvSpPr>
          <p:nvPr>
            <p:ph type="subTitle" idx="9"/>
          </p:nvPr>
        </p:nvSpPr>
        <p:spPr>
          <a:xfrm>
            <a:off x="5901155" y="1539325"/>
            <a:ext cx="23100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5" name="Google Shape;1565;p20"/>
          <p:cNvSpPr txBox="1">
            <a:spLocks noGrp="1"/>
          </p:cNvSpPr>
          <p:nvPr>
            <p:ph type="subTitle" idx="13"/>
          </p:nvPr>
        </p:nvSpPr>
        <p:spPr>
          <a:xfrm>
            <a:off x="5901155" y="2016025"/>
            <a:ext cx="23100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6" name="Google Shape;1566;p20"/>
          <p:cNvSpPr txBox="1">
            <a:spLocks noGrp="1"/>
          </p:cNvSpPr>
          <p:nvPr>
            <p:ph type="subTitle" idx="14"/>
          </p:nvPr>
        </p:nvSpPr>
        <p:spPr>
          <a:xfrm>
            <a:off x="5901164" y="3021625"/>
            <a:ext cx="23100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67" name="Google Shape;1567;p20"/>
          <p:cNvSpPr txBox="1">
            <a:spLocks noGrp="1"/>
          </p:cNvSpPr>
          <p:nvPr>
            <p:ph type="subTitle" idx="15"/>
          </p:nvPr>
        </p:nvSpPr>
        <p:spPr>
          <a:xfrm>
            <a:off x="5901172" y="3498325"/>
            <a:ext cx="23100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568" name="Google Shape;1568;p20"/>
          <p:cNvGrpSpPr/>
          <p:nvPr/>
        </p:nvGrpSpPr>
        <p:grpSpPr>
          <a:xfrm>
            <a:off x="1142425" y="-144978"/>
            <a:ext cx="6661606" cy="5533186"/>
            <a:chOff x="1142425" y="-144978"/>
            <a:chExt cx="6661606" cy="5533186"/>
          </a:xfrm>
        </p:grpSpPr>
        <p:sp>
          <p:nvSpPr>
            <p:cNvPr id="1569" name="Google Shape;1569;p20"/>
            <p:cNvSpPr/>
            <p:nvPr/>
          </p:nvSpPr>
          <p:spPr>
            <a:xfrm>
              <a:off x="7263725" y="-144978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0"/>
            <p:cNvSpPr/>
            <p:nvPr/>
          </p:nvSpPr>
          <p:spPr>
            <a:xfrm>
              <a:off x="1142425" y="4821947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CUSTOM_17">
    <p:bg>
      <p:bgPr>
        <a:solidFill>
          <a:schemeClr val="accent2"/>
        </a:solidFill>
        <a:effectLst/>
      </p:bgPr>
    </p:bg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2" name="Google Shape;1572;p21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3" name="Google Shape;1573;p21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4" name="Google Shape;1574;p21"/>
          <p:cNvSpPr txBox="1">
            <a:spLocks noGrp="1"/>
          </p:cNvSpPr>
          <p:nvPr>
            <p:ph type="subTitle" idx="1"/>
          </p:nvPr>
        </p:nvSpPr>
        <p:spPr>
          <a:xfrm>
            <a:off x="715175" y="1539325"/>
            <a:ext cx="17817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5" name="Google Shape;1575;p21"/>
          <p:cNvSpPr txBox="1">
            <a:spLocks noGrp="1"/>
          </p:cNvSpPr>
          <p:nvPr>
            <p:ph type="subTitle" idx="2"/>
          </p:nvPr>
        </p:nvSpPr>
        <p:spPr>
          <a:xfrm>
            <a:off x="715175" y="2016025"/>
            <a:ext cx="17817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6" name="Google Shape;1576;p21"/>
          <p:cNvSpPr txBox="1">
            <a:spLocks noGrp="1"/>
          </p:cNvSpPr>
          <p:nvPr>
            <p:ph type="subTitle" idx="3"/>
          </p:nvPr>
        </p:nvSpPr>
        <p:spPr>
          <a:xfrm>
            <a:off x="715182" y="3021625"/>
            <a:ext cx="17817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1"/>
          <p:cNvSpPr txBox="1">
            <a:spLocks noGrp="1"/>
          </p:cNvSpPr>
          <p:nvPr>
            <p:ph type="subTitle" idx="4"/>
          </p:nvPr>
        </p:nvSpPr>
        <p:spPr>
          <a:xfrm>
            <a:off x="715188" y="3498325"/>
            <a:ext cx="17817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8" name="Google Shape;1578;p21"/>
          <p:cNvSpPr txBox="1">
            <a:spLocks noGrp="1"/>
          </p:cNvSpPr>
          <p:nvPr>
            <p:ph type="subTitle" idx="5"/>
          </p:nvPr>
        </p:nvSpPr>
        <p:spPr>
          <a:xfrm>
            <a:off x="2692461" y="1539325"/>
            <a:ext cx="17817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9" name="Google Shape;1579;p21"/>
          <p:cNvSpPr txBox="1">
            <a:spLocks noGrp="1"/>
          </p:cNvSpPr>
          <p:nvPr>
            <p:ph type="subTitle" idx="6"/>
          </p:nvPr>
        </p:nvSpPr>
        <p:spPr>
          <a:xfrm>
            <a:off x="2692461" y="2016025"/>
            <a:ext cx="17817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0" name="Google Shape;1580;p21"/>
          <p:cNvSpPr txBox="1">
            <a:spLocks noGrp="1"/>
          </p:cNvSpPr>
          <p:nvPr>
            <p:ph type="subTitle" idx="7"/>
          </p:nvPr>
        </p:nvSpPr>
        <p:spPr>
          <a:xfrm>
            <a:off x="2692468" y="3021625"/>
            <a:ext cx="17817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1" name="Google Shape;1581;p21"/>
          <p:cNvSpPr txBox="1">
            <a:spLocks noGrp="1"/>
          </p:cNvSpPr>
          <p:nvPr>
            <p:ph type="subTitle" idx="8"/>
          </p:nvPr>
        </p:nvSpPr>
        <p:spPr>
          <a:xfrm>
            <a:off x="2692474" y="3498325"/>
            <a:ext cx="17817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2" name="Google Shape;1582;p21"/>
          <p:cNvSpPr txBox="1">
            <a:spLocks noGrp="1"/>
          </p:cNvSpPr>
          <p:nvPr>
            <p:ph type="subTitle" idx="9"/>
          </p:nvPr>
        </p:nvSpPr>
        <p:spPr>
          <a:xfrm>
            <a:off x="4669771" y="1539325"/>
            <a:ext cx="17817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3" name="Google Shape;1583;p21"/>
          <p:cNvSpPr txBox="1">
            <a:spLocks noGrp="1"/>
          </p:cNvSpPr>
          <p:nvPr>
            <p:ph type="subTitle" idx="13"/>
          </p:nvPr>
        </p:nvSpPr>
        <p:spPr>
          <a:xfrm>
            <a:off x="4669771" y="2016025"/>
            <a:ext cx="17817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4" name="Google Shape;1584;p21"/>
          <p:cNvSpPr txBox="1">
            <a:spLocks noGrp="1"/>
          </p:cNvSpPr>
          <p:nvPr>
            <p:ph type="subTitle" idx="14"/>
          </p:nvPr>
        </p:nvSpPr>
        <p:spPr>
          <a:xfrm>
            <a:off x="4669777" y="3021625"/>
            <a:ext cx="17817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5" name="Google Shape;1585;p21"/>
          <p:cNvSpPr txBox="1">
            <a:spLocks noGrp="1"/>
          </p:cNvSpPr>
          <p:nvPr>
            <p:ph type="subTitle" idx="15"/>
          </p:nvPr>
        </p:nvSpPr>
        <p:spPr>
          <a:xfrm>
            <a:off x="4669784" y="3498325"/>
            <a:ext cx="17817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6" name="Google Shape;1586;p21"/>
          <p:cNvSpPr txBox="1">
            <a:spLocks noGrp="1"/>
          </p:cNvSpPr>
          <p:nvPr>
            <p:ph type="subTitle" idx="16"/>
          </p:nvPr>
        </p:nvSpPr>
        <p:spPr>
          <a:xfrm>
            <a:off x="6647103" y="1539325"/>
            <a:ext cx="17817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7" name="Google Shape;1587;p21"/>
          <p:cNvSpPr txBox="1">
            <a:spLocks noGrp="1"/>
          </p:cNvSpPr>
          <p:nvPr>
            <p:ph type="subTitle" idx="17"/>
          </p:nvPr>
        </p:nvSpPr>
        <p:spPr>
          <a:xfrm>
            <a:off x="6647103" y="2016025"/>
            <a:ext cx="17817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8" name="Google Shape;1588;p21"/>
          <p:cNvSpPr txBox="1">
            <a:spLocks noGrp="1"/>
          </p:cNvSpPr>
          <p:nvPr>
            <p:ph type="subTitle" idx="18"/>
          </p:nvPr>
        </p:nvSpPr>
        <p:spPr>
          <a:xfrm>
            <a:off x="6647110" y="3021625"/>
            <a:ext cx="17817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89" name="Google Shape;1589;p21"/>
          <p:cNvSpPr txBox="1">
            <a:spLocks noGrp="1"/>
          </p:cNvSpPr>
          <p:nvPr>
            <p:ph type="subTitle" idx="19"/>
          </p:nvPr>
        </p:nvSpPr>
        <p:spPr>
          <a:xfrm>
            <a:off x="6647116" y="3498325"/>
            <a:ext cx="17817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590" name="Google Shape;1590;p21"/>
          <p:cNvGrpSpPr/>
          <p:nvPr/>
        </p:nvGrpSpPr>
        <p:grpSpPr>
          <a:xfrm>
            <a:off x="-219825" y="190797"/>
            <a:ext cx="9533881" cy="5105111"/>
            <a:chOff x="-219825" y="190797"/>
            <a:chExt cx="9533881" cy="5105111"/>
          </a:xfrm>
        </p:grpSpPr>
        <p:sp>
          <p:nvSpPr>
            <p:cNvPr id="1591" name="Google Shape;1591;p21"/>
            <p:cNvSpPr/>
            <p:nvPr/>
          </p:nvSpPr>
          <p:spPr>
            <a:xfrm>
              <a:off x="-219825" y="190797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1"/>
            <p:cNvSpPr/>
            <p:nvPr/>
          </p:nvSpPr>
          <p:spPr>
            <a:xfrm>
              <a:off x="2594575" y="4729647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1"/>
            <p:cNvSpPr/>
            <p:nvPr/>
          </p:nvSpPr>
          <p:spPr>
            <a:xfrm>
              <a:off x="8773750" y="1494547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1"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6" name="Google Shape;2226;p35"/>
          <p:cNvPicPr preferRelativeResize="0"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7" name="Google Shape;2227;p35"/>
          <p:cNvSpPr txBox="1">
            <a:spLocks noGrp="1"/>
          </p:cNvSpPr>
          <p:nvPr>
            <p:ph type="title"/>
          </p:nvPr>
        </p:nvSpPr>
        <p:spPr>
          <a:xfrm>
            <a:off x="715175" y="541800"/>
            <a:ext cx="4100400" cy="11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28" name="Google Shape;2228;p35"/>
          <p:cNvSpPr txBox="1">
            <a:spLocks noGrp="1"/>
          </p:cNvSpPr>
          <p:nvPr>
            <p:ph type="subTitle" idx="1"/>
          </p:nvPr>
        </p:nvSpPr>
        <p:spPr>
          <a:xfrm>
            <a:off x="715175" y="1665150"/>
            <a:ext cx="41004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9" name="Google Shape;2229;p35"/>
          <p:cNvSpPr>
            <a:spLocks noGrp="1"/>
          </p:cNvSpPr>
          <p:nvPr>
            <p:ph type="pic" idx="2"/>
          </p:nvPr>
        </p:nvSpPr>
        <p:spPr>
          <a:xfrm>
            <a:off x="5535929" y="541800"/>
            <a:ext cx="2892900" cy="4060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0" name="Google Shape;2230;p35"/>
          <p:cNvSpPr txBox="1"/>
          <p:nvPr/>
        </p:nvSpPr>
        <p:spPr>
          <a:xfrm>
            <a:off x="715175" y="3919550"/>
            <a:ext cx="41004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includes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31" name="Google Shape;2231;p35"/>
          <p:cNvGrpSpPr/>
          <p:nvPr/>
        </p:nvGrpSpPr>
        <p:grpSpPr>
          <a:xfrm>
            <a:off x="-139275" y="-133440"/>
            <a:ext cx="9482206" cy="4014586"/>
            <a:chOff x="-139275" y="-133440"/>
            <a:chExt cx="9482206" cy="4014586"/>
          </a:xfrm>
        </p:grpSpPr>
        <p:sp>
          <p:nvSpPr>
            <p:cNvPr id="2232" name="Google Shape;2232;p35"/>
            <p:cNvSpPr/>
            <p:nvPr/>
          </p:nvSpPr>
          <p:spPr>
            <a:xfrm>
              <a:off x="6661975" y="-133440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5"/>
            <p:cNvSpPr/>
            <p:nvPr/>
          </p:nvSpPr>
          <p:spPr>
            <a:xfrm>
              <a:off x="-139275" y="1086810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5"/>
            <p:cNvSpPr/>
            <p:nvPr/>
          </p:nvSpPr>
          <p:spPr>
            <a:xfrm>
              <a:off x="8802625" y="3314885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accent1"/>
        </a:solidFill>
        <a:effectLst/>
      </p:bgPr>
    </p:bg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6" name="Google Shape;2236;p3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7" name="Google Shape;2237;p36"/>
          <p:cNvGrpSpPr/>
          <p:nvPr/>
        </p:nvGrpSpPr>
        <p:grpSpPr>
          <a:xfrm>
            <a:off x="339409" y="-127701"/>
            <a:ext cx="9033956" cy="5400193"/>
            <a:chOff x="339409" y="-127701"/>
            <a:chExt cx="9033956" cy="5400193"/>
          </a:xfrm>
        </p:grpSpPr>
        <p:grpSp>
          <p:nvGrpSpPr>
            <p:cNvPr id="2238" name="Google Shape;2238;p36"/>
            <p:cNvGrpSpPr/>
            <p:nvPr/>
          </p:nvGrpSpPr>
          <p:grpSpPr>
            <a:xfrm flipH="1">
              <a:off x="4941359" y="-127701"/>
              <a:ext cx="451767" cy="669490"/>
              <a:chOff x="363875" y="3171400"/>
              <a:chExt cx="651900" cy="966075"/>
            </a:xfrm>
          </p:grpSpPr>
          <p:sp>
            <p:nvSpPr>
              <p:cNvPr id="2239" name="Google Shape;2239;p36"/>
              <p:cNvSpPr/>
              <p:nvPr/>
            </p:nvSpPr>
            <p:spPr>
              <a:xfrm>
                <a:off x="801675" y="3212000"/>
                <a:ext cx="2141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10414" extrusionOk="0">
                    <a:moveTo>
                      <a:pt x="393" y="0"/>
                    </a:moveTo>
                    <a:cubicBezTo>
                      <a:pt x="228" y="0"/>
                      <a:pt x="1" y="113"/>
                      <a:pt x="130" y="276"/>
                    </a:cubicBezTo>
                    <a:cubicBezTo>
                      <a:pt x="708" y="1017"/>
                      <a:pt x="1500" y="1595"/>
                      <a:pt x="2149" y="2295"/>
                    </a:cubicBezTo>
                    <a:cubicBezTo>
                      <a:pt x="2890" y="3107"/>
                      <a:pt x="3600" y="3939"/>
                      <a:pt x="4311" y="4782"/>
                    </a:cubicBezTo>
                    <a:cubicBezTo>
                      <a:pt x="5853" y="6578"/>
                      <a:pt x="7000" y="8476"/>
                      <a:pt x="8319" y="10374"/>
                    </a:cubicBezTo>
                    <a:cubicBezTo>
                      <a:pt x="8343" y="10401"/>
                      <a:pt x="8379" y="10413"/>
                      <a:pt x="8416" y="10413"/>
                    </a:cubicBezTo>
                    <a:cubicBezTo>
                      <a:pt x="8489" y="10413"/>
                      <a:pt x="8563" y="10363"/>
                      <a:pt x="8543" y="10282"/>
                    </a:cubicBezTo>
                    <a:cubicBezTo>
                      <a:pt x="8045" y="8273"/>
                      <a:pt x="6564" y="6385"/>
                      <a:pt x="5244" y="4741"/>
                    </a:cubicBezTo>
                    <a:cubicBezTo>
                      <a:pt x="4027" y="3219"/>
                      <a:pt x="2474" y="733"/>
                      <a:pt x="475" y="12"/>
                    </a:cubicBezTo>
                    <a:cubicBezTo>
                      <a:pt x="451" y="4"/>
                      <a:pt x="423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815250" y="3276000"/>
                <a:ext cx="134050" cy="2097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388" extrusionOk="0">
                    <a:moveTo>
                      <a:pt x="187" y="0"/>
                    </a:moveTo>
                    <a:cubicBezTo>
                      <a:pt x="100" y="0"/>
                      <a:pt x="1" y="76"/>
                      <a:pt x="53" y="152"/>
                    </a:cubicBezTo>
                    <a:cubicBezTo>
                      <a:pt x="1840" y="2892"/>
                      <a:pt x="3859" y="5358"/>
                      <a:pt x="5189" y="8351"/>
                    </a:cubicBezTo>
                    <a:cubicBezTo>
                      <a:pt x="5201" y="8377"/>
                      <a:pt x="5224" y="8387"/>
                      <a:pt x="5248" y="8387"/>
                    </a:cubicBezTo>
                    <a:cubicBezTo>
                      <a:pt x="5301" y="8387"/>
                      <a:pt x="5362" y="8336"/>
                      <a:pt x="5341" y="8280"/>
                    </a:cubicBezTo>
                    <a:cubicBezTo>
                      <a:pt x="4265" y="5388"/>
                      <a:pt x="2753" y="2191"/>
                      <a:pt x="267" y="30"/>
                    </a:cubicBezTo>
                    <a:cubicBezTo>
                      <a:pt x="246" y="9"/>
                      <a:pt x="217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796700" y="3297775"/>
                <a:ext cx="156375" cy="2507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0029" extrusionOk="0">
                    <a:moveTo>
                      <a:pt x="150" y="0"/>
                    </a:moveTo>
                    <a:cubicBezTo>
                      <a:pt x="75" y="0"/>
                      <a:pt x="0" y="69"/>
                      <a:pt x="44" y="143"/>
                    </a:cubicBezTo>
                    <a:cubicBezTo>
                      <a:pt x="2054" y="3441"/>
                      <a:pt x="4226" y="6618"/>
                      <a:pt x="6083" y="9987"/>
                    </a:cubicBezTo>
                    <a:cubicBezTo>
                      <a:pt x="6094" y="10016"/>
                      <a:pt x="6120" y="10028"/>
                      <a:pt x="6148" y="10028"/>
                    </a:cubicBezTo>
                    <a:cubicBezTo>
                      <a:pt x="6199" y="10028"/>
                      <a:pt x="6255" y="9989"/>
                      <a:pt x="6235" y="9936"/>
                    </a:cubicBezTo>
                    <a:cubicBezTo>
                      <a:pt x="5291" y="6445"/>
                      <a:pt x="2906" y="2721"/>
                      <a:pt x="227" y="31"/>
                    </a:cubicBezTo>
                    <a:cubicBezTo>
                      <a:pt x="205" y="10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790500" y="3310950"/>
                <a:ext cx="169825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12160" extrusionOk="0">
                    <a:moveTo>
                      <a:pt x="174" y="0"/>
                    </a:moveTo>
                    <a:cubicBezTo>
                      <a:pt x="94" y="0"/>
                      <a:pt x="1" y="88"/>
                      <a:pt x="39" y="164"/>
                    </a:cubicBezTo>
                    <a:cubicBezTo>
                      <a:pt x="2150" y="4183"/>
                      <a:pt x="4687" y="7938"/>
                      <a:pt x="6503" y="12099"/>
                    </a:cubicBezTo>
                    <a:cubicBezTo>
                      <a:pt x="6522" y="12142"/>
                      <a:pt x="6558" y="12160"/>
                      <a:pt x="6597" y="12160"/>
                    </a:cubicBezTo>
                    <a:cubicBezTo>
                      <a:pt x="6686" y="12160"/>
                      <a:pt x="6792" y="12068"/>
                      <a:pt x="6757" y="11977"/>
                    </a:cubicBezTo>
                    <a:cubicBezTo>
                      <a:pt x="5204" y="7867"/>
                      <a:pt x="3276" y="3462"/>
                      <a:pt x="242" y="32"/>
                    </a:cubicBezTo>
                    <a:cubicBezTo>
                      <a:pt x="224" y="10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766050" y="3378475"/>
                <a:ext cx="1636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1275" extrusionOk="0">
                    <a:moveTo>
                      <a:pt x="240" y="1"/>
                    </a:moveTo>
                    <a:cubicBezTo>
                      <a:pt x="123" y="1"/>
                      <a:pt x="1" y="112"/>
                      <a:pt x="53" y="224"/>
                    </a:cubicBezTo>
                    <a:cubicBezTo>
                      <a:pt x="996" y="2121"/>
                      <a:pt x="2407" y="3806"/>
                      <a:pt x="3523" y="5622"/>
                    </a:cubicBezTo>
                    <a:cubicBezTo>
                      <a:pt x="4619" y="7419"/>
                      <a:pt x="5472" y="9327"/>
                      <a:pt x="6345" y="11224"/>
                    </a:cubicBezTo>
                    <a:cubicBezTo>
                      <a:pt x="6359" y="11260"/>
                      <a:pt x="6388" y="11274"/>
                      <a:pt x="6419" y="11274"/>
                    </a:cubicBezTo>
                    <a:cubicBezTo>
                      <a:pt x="6477" y="11274"/>
                      <a:pt x="6544" y="11223"/>
                      <a:pt x="6538" y="11163"/>
                    </a:cubicBezTo>
                    <a:cubicBezTo>
                      <a:pt x="6274" y="9073"/>
                      <a:pt x="5350" y="7124"/>
                      <a:pt x="4254" y="5288"/>
                    </a:cubicBezTo>
                    <a:cubicBezTo>
                      <a:pt x="3178" y="3461"/>
                      <a:pt x="1950" y="1563"/>
                      <a:pt x="357" y="51"/>
                    </a:cubicBezTo>
                    <a:cubicBezTo>
                      <a:pt x="324" y="16"/>
                      <a:pt x="282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21000" y="3203900"/>
                <a:ext cx="31352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6443" extrusionOk="0">
                    <a:moveTo>
                      <a:pt x="12404" y="0"/>
                    </a:moveTo>
                    <a:cubicBezTo>
                      <a:pt x="12400" y="0"/>
                      <a:pt x="12396" y="1"/>
                      <a:pt x="12392" y="1"/>
                    </a:cubicBezTo>
                    <a:cubicBezTo>
                      <a:pt x="10098" y="245"/>
                      <a:pt x="7652" y="1676"/>
                      <a:pt x="5684" y="2680"/>
                    </a:cubicBezTo>
                    <a:cubicBezTo>
                      <a:pt x="3786" y="3655"/>
                      <a:pt x="1584" y="4751"/>
                      <a:pt x="102" y="6222"/>
                    </a:cubicBezTo>
                    <a:cubicBezTo>
                      <a:pt x="1" y="6315"/>
                      <a:pt x="124" y="6442"/>
                      <a:pt x="244" y="6442"/>
                    </a:cubicBezTo>
                    <a:cubicBezTo>
                      <a:pt x="268" y="6442"/>
                      <a:pt x="293" y="6437"/>
                      <a:pt x="315" y="6425"/>
                    </a:cubicBezTo>
                    <a:cubicBezTo>
                      <a:pt x="2385" y="5268"/>
                      <a:pt x="4253" y="3898"/>
                      <a:pt x="6404" y="2833"/>
                    </a:cubicBezTo>
                    <a:cubicBezTo>
                      <a:pt x="8353" y="1868"/>
                      <a:pt x="10667" y="1260"/>
                      <a:pt x="12473" y="133"/>
                    </a:cubicBezTo>
                    <a:cubicBezTo>
                      <a:pt x="12540" y="85"/>
                      <a:pt x="12480" y="0"/>
                      <a:pt x="124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2150" y="3247425"/>
                <a:ext cx="251300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6432" extrusionOk="0">
                    <a:moveTo>
                      <a:pt x="9880" y="0"/>
                    </a:moveTo>
                    <a:cubicBezTo>
                      <a:pt x="9865" y="0"/>
                      <a:pt x="9850" y="2"/>
                      <a:pt x="9832" y="6"/>
                    </a:cubicBezTo>
                    <a:cubicBezTo>
                      <a:pt x="7945" y="310"/>
                      <a:pt x="6230" y="1376"/>
                      <a:pt x="4718" y="2391"/>
                    </a:cubicBezTo>
                    <a:cubicBezTo>
                      <a:pt x="3114" y="3476"/>
                      <a:pt x="1338" y="4755"/>
                      <a:pt x="100" y="6206"/>
                    </a:cubicBezTo>
                    <a:cubicBezTo>
                      <a:pt x="1" y="6336"/>
                      <a:pt x="126" y="6432"/>
                      <a:pt x="259" y="6432"/>
                    </a:cubicBezTo>
                    <a:cubicBezTo>
                      <a:pt x="302" y="6432"/>
                      <a:pt x="347" y="6422"/>
                      <a:pt x="384" y="6399"/>
                    </a:cubicBezTo>
                    <a:cubicBezTo>
                      <a:pt x="1927" y="5415"/>
                      <a:pt x="3236" y="4116"/>
                      <a:pt x="4738" y="3060"/>
                    </a:cubicBezTo>
                    <a:cubicBezTo>
                      <a:pt x="6362" y="1914"/>
                      <a:pt x="8148" y="1152"/>
                      <a:pt x="9914" y="229"/>
                    </a:cubicBezTo>
                    <a:cubicBezTo>
                      <a:pt x="10052" y="165"/>
                      <a:pt x="10023" y="0"/>
                      <a:pt x="98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91600" y="3315475"/>
                <a:ext cx="2042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8168" h="5372" extrusionOk="0">
                    <a:moveTo>
                      <a:pt x="8009" y="0"/>
                    </a:moveTo>
                    <a:cubicBezTo>
                      <a:pt x="7998" y="0"/>
                      <a:pt x="7987" y="1"/>
                      <a:pt x="7974" y="3"/>
                    </a:cubicBezTo>
                    <a:cubicBezTo>
                      <a:pt x="4971" y="765"/>
                      <a:pt x="2048" y="3129"/>
                      <a:pt x="79" y="5220"/>
                    </a:cubicBezTo>
                    <a:cubicBezTo>
                      <a:pt x="0" y="5299"/>
                      <a:pt x="93" y="5371"/>
                      <a:pt x="186" y="5371"/>
                    </a:cubicBezTo>
                    <a:cubicBezTo>
                      <a:pt x="212" y="5371"/>
                      <a:pt x="239" y="5365"/>
                      <a:pt x="262" y="5352"/>
                    </a:cubicBezTo>
                    <a:cubicBezTo>
                      <a:pt x="1490" y="4509"/>
                      <a:pt x="2596" y="3525"/>
                      <a:pt x="3803" y="2642"/>
                    </a:cubicBezTo>
                    <a:cubicBezTo>
                      <a:pt x="5133" y="1698"/>
                      <a:pt x="6574" y="998"/>
                      <a:pt x="8046" y="227"/>
                    </a:cubicBezTo>
                    <a:cubicBezTo>
                      <a:pt x="8167" y="161"/>
                      <a:pt x="8142" y="0"/>
                      <a:pt x="8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661075" y="3333575"/>
                <a:ext cx="130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37" extrusionOk="0">
                    <a:moveTo>
                      <a:pt x="5050" y="1"/>
                    </a:moveTo>
                    <a:cubicBezTo>
                      <a:pt x="5035" y="1"/>
                      <a:pt x="5018" y="4"/>
                      <a:pt x="5003" y="10"/>
                    </a:cubicBezTo>
                    <a:cubicBezTo>
                      <a:pt x="3277" y="639"/>
                      <a:pt x="1339" y="1786"/>
                      <a:pt x="91" y="3034"/>
                    </a:cubicBezTo>
                    <a:cubicBezTo>
                      <a:pt x="1" y="3132"/>
                      <a:pt x="108" y="3237"/>
                      <a:pt x="217" y="3237"/>
                    </a:cubicBezTo>
                    <a:cubicBezTo>
                      <a:pt x="244" y="3237"/>
                      <a:pt x="270" y="3231"/>
                      <a:pt x="294" y="3217"/>
                    </a:cubicBezTo>
                    <a:cubicBezTo>
                      <a:pt x="1106" y="2801"/>
                      <a:pt x="1857" y="2253"/>
                      <a:pt x="2618" y="1766"/>
                    </a:cubicBezTo>
                    <a:cubicBezTo>
                      <a:pt x="3460" y="1238"/>
                      <a:pt x="4333" y="741"/>
                      <a:pt x="5135" y="162"/>
                    </a:cubicBezTo>
                    <a:cubicBezTo>
                      <a:pt x="5203" y="85"/>
                      <a:pt x="5134" y="1"/>
                      <a:pt x="50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759575" y="3431325"/>
                <a:ext cx="121975" cy="26527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611" extrusionOk="0">
                    <a:moveTo>
                      <a:pt x="237" y="1"/>
                    </a:moveTo>
                    <a:cubicBezTo>
                      <a:pt x="122" y="1"/>
                      <a:pt x="0" y="129"/>
                      <a:pt x="38" y="241"/>
                    </a:cubicBezTo>
                    <a:cubicBezTo>
                      <a:pt x="718" y="2006"/>
                      <a:pt x="1763" y="3661"/>
                      <a:pt x="2534" y="5396"/>
                    </a:cubicBezTo>
                    <a:cubicBezTo>
                      <a:pt x="2879" y="6157"/>
                      <a:pt x="3153" y="6928"/>
                      <a:pt x="3478" y="7690"/>
                    </a:cubicBezTo>
                    <a:cubicBezTo>
                      <a:pt x="3752" y="8390"/>
                      <a:pt x="4016" y="9861"/>
                      <a:pt x="4554" y="10318"/>
                    </a:cubicBezTo>
                    <a:cubicBezTo>
                      <a:pt x="4523" y="10369"/>
                      <a:pt x="4503" y="10430"/>
                      <a:pt x="4493" y="10480"/>
                    </a:cubicBezTo>
                    <a:cubicBezTo>
                      <a:pt x="4454" y="10564"/>
                      <a:pt x="4525" y="10611"/>
                      <a:pt x="4599" y="10611"/>
                    </a:cubicBezTo>
                    <a:cubicBezTo>
                      <a:pt x="4659" y="10611"/>
                      <a:pt x="4722" y="10579"/>
                      <a:pt x="4726" y="10511"/>
                    </a:cubicBezTo>
                    <a:cubicBezTo>
                      <a:pt x="4878" y="8907"/>
                      <a:pt x="3894" y="7111"/>
                      <a:pt x="3326" y="5609"/>
                    </a:cubicBezTo>
                    <a:cubicBezTo>
                      <a:pt x="2585" y="3691"/>
                      <a:pt x="1702" y="1692"/>
                      <a:pt x="352" y="58"/>
                    </a:cubicBezTo>
                    <a:cubicBezTo>
                      <a:pt x="320" y="18"/>
                      <a:pt x="279" y="1"/>
                      <a:pt x="2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745625" y="3481450"/>
                <a:ext cx="105975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9054" extrusionOk="0">
                    <a:moveTo>
                      <a:pt x="200" y="0"/>
                    </a:moveTo>
                    <a:cubicBezTo>
                      <a:pt x="106" y="0"/>
                      <a:pt x="0" y="97"/>
                      <a:pt x="38" y="194"/>
                    </a:cubicBezTo>
                    <a:cubicBezTo>
                      <a:pt x="1306" y="3137"/>
                      <a:pt x="3244" y="5877"/>
                      <a:pt x="3924" y="9013"/>
                    </a:cubicBezTo>
                    <a:cubicBezTo>
                      <a:pt x="3938" y="9040"/>
                      <a:pt x="3965" y="9053"/>
                      <a:pt x="3992" y="9053"/>
                    </a:cubicBezTo>
                    <a:cubicBezTo>
                      <a:pt x="4027" y="9053"/>
                      <a:pt x="4061" y="9033"/>
                      <a:pt x="4066" y="8993"/>
                    </a:cubicBezTo>
                    <a:cubicBezTo>
                      <a:pt x="4239" y="7461"/>
                      <a:pt x="3508" y="5969"/>
                      <a:pt x="2889" y="4558"/>
                    </a:cubicBezTo>
                    <a:cubicBezTo>
                      <a:pt x="2199" y="2985"/>
                      <a:pt x="1408" y="1402"/>
                      <a:pt x="291" y="42"/>
                    </a:cubicBezTo>
                    <a:cubicBezTo>
                      <a:pt x="267" y="13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737125" y="3503350"/>
                <a:ext cx="8547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6638" extrusionOk="0">
                    <a:moveTo>
                      <a:pt x="212" y="1"/>
                    </a:moveTo>
                    <a:cubicBezTo>
                      <a:pt x="108" y="1"/>
                      <a:pt x="1" y="86"/>
                      <a:pt x="43" y="191"/>
                    </a:cubicBezTo>
                    <a:cubicBezTo>
                      <a:pt x="926" y="2373"/>
                      <a:pt x="2265" y="4393"/>
                      <a:pt x="3118" y="6585"/>
                    </a:cubicBezTo>
                    <a:cubicBezTo>
                      <a:pt x="3134" y="6622"/>
                      <a:pt x="3175" y="6638"/>
                      <a:pt x="3220" y="6638"/>
                    </a:cubicBezTo>
                    <a:cubicBezTo>
                      <a:pt x="3310" y="6638"/>
                      <a:pt x="3419" y="6574"/>
                      <a:pt x="3392" y="6493"/>
                    </a:cubicBezTo>
                    <a:cubicBezTo>
                      <a:pt x="2681" y="4301"/>
                      <a:pt x="1748" y="1977"/>
                      <a:pt x="337" y="59"/>
                    </a:cubicBezTo>
                    <a:cubicBezTo>
                      <a:pt x="305" y="18"/>
                      <a:pt x="259" y="1"/>
                      <a:pt x="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723100" y="3542125"/>
                <a:ext cx="164800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2385" extrusionOk="0">
                    <a:moveTo>
                      <a:pt x="230" y="0"/>
                    </a:moveTo>
                    <a:cubicBezTo>
                      <a:pt x="119" y="0"/>
                      <a:pt x="1" y="112"/>
                      <a:pt x="45" y="223"/>
                    </a:cubicBezTo>
                    <a:cubicBezTo>
                      <a:pt x="1050" y="2304"/>
                      <a:pt x="2380" y="4262"/>
                      <a:pt x="3476" y="6302"/>
                    </a:cubicBezTo>
                    <a:cubicBezTo>
                      <a:pt x="3993" y="7297"/>
                      <a:pt x="4490" y="8291"/>
                      <a:pt x="4957" y="9296"/>
                    </a:cubicBezTo>
                    <a:cubicBezTo>
                      <a:pt x="5353" y="10159"/>
                      <a:pt x="6226" y="11427"/>
                      <a:pt x="6266" y="12340"/>
                    </a:cubicBezTo>
                    <a:cubicBezTo>
                      <a:pt x="6259" y="12371"/>
                      <a:pt x="6275" y="12385"/>
                      <a:pt x="6296" y="12385"/>
                    </a:cubicBezTo>
                    <a:cubicBezTo>
                      <a:pt x="6303" y="12385"/>
                      <a:pt x="6310" y="12383"/>
                      <a:pt x="6317" y="12381"/>
                    </a:cubicBezTo>
                    <a:cubicBezTo>
                      <a:pt x="6358" y="12371"/>
                      <a:pt x="6398" y="12351"/>
                      <a:pt x="6439" y="12340"/>
                    </a:cubicBezTo>
                    <a:cubicBezTo>
                      <a:pt x="6530" y="12320"/>
                      <a:pt x="6591" y="12249"/>
                      <a:pt x="6581" y="12178"/>
                    </a:cubicBezTo>
                    <a:cubicBezTo>
                      <a:pt x="6480" y="10189"/>
                      <a:pt x="5018" y="7774"/>
                      <a:pt x="4135" y="5998"/>
                    </a:cubicBezTo>
                    <a:cubicBezTo>
                      <a:pt x="3100" y="3927"/>
                      <a:pt x="1953" y="1796"/>
                      <a:pt x="340" y="51"/>
                    </a:cubicBezTo>
                    <a:cubicBezTo>
                      <a:pt x="310" y="15"/>
                      <a:pt x="270" y="0"/>
                      <a:pt x="2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717500" y="3584600"/>
                <a:ext cx="106700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795" extrusionOk="0">
                    <a:moveTo>
                      <a:pt x="213" y="0"/>
                    </a:moveTo>
                    <a:cubicBezTo>
                      <a:pt x="109" y="0"/>
                      <a:pt x="1" y="97"/>
                      <a:pt x="46" y="189"/>
                    </a:cubicBezTo>
                    <a:cubicBezTo>
                      <a:pt x="1518" y="2969"/>
                      <a:pt x="3162" y="5618"/>
                      <a:pt x="3568" y="8744"/>
                    </a:cubicBezTo>
                    <a:cubicBezTo>
                      <a:pt x="3578" y="8779"/>
                      <a:pt x="3608" y="8794"/>
                      <a:pt x="3639" y="8794"/>
                    </a:cubicBezTo>
                    <a:cubicBezTo>
                      <a:pt x="3669" y="8794"/>
                      <a:pt x="3700" y="8779"/>
                      <a:pt x="3710" y="8754"/>
                    </a:cubicBezTo>
                    <a:cubicBezTo>
                      <a:pt x="4268" y="7435"/>
                      <a:pt x="3568" y="5750"/>
                      <a:pt x="3060" y="4461"/>
                    </a:cubicBezTo>
                    <a:cubicBezTo>
                      <a:pt x="2441" y="2878"/>
                      <a:pt x="1609" y="1285"/>
                      <a:pt x="310" y="36"/>
                    </a:cubicBezTo>
                    <a:cubicBezTo>
                      <a:pt x="282" y="11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703975" y="3635800"/>
                <a:ext cx="118725" cy="23242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9297" extrusionOk="0">
                    <a:moveTo>
                      <a:pt x="194" y="0"/>
                    </a:moveTo>
                    <a:cubicBezTo>
                      <a:pt x="102" y="0"/>
                      <a:pt x="1" y="83"/>
                      <a:pt x="39" y="160"/>
                    </a:cubicBezTo>
                    <a:cubicBezTo>
                      <a:pt x="1683" y="3194"/>
                      <a:pt x="3358" y="6036"/>
                      <a:pt x="4586" y="9243"/>
                    </a:cubicBezTo>
                    <a:cubicBezTo>
                      <a:pt x="4593" y="9281"/>
                      <a:pt x="4618" y="9296"/>
                      <a:pt x="4646" y="9296"/>
                    </a:cubicBezTo>
                    <a:cubicBezTo>
                      <a:pt x="4692" y="9296"/>
                      <a:pt x="4748" y="9253"/>
                      <a:pt x="4748" y="9202"/>
                    </a:cubicBezTo>
                    <a:cubicBezTo>
                      <a:pt x="4261" y="5914"/>
                      <a:pt x="2830" y="2484"/>
                      <a:pt x="273" y="28"/>
                    </a:cubicBezTo>
                    <a:cubicBezTo>
                      <a:pt x="251" y="9"/>
                      <a:pt x="223" y="0"/>
                      <a:pt x="1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694500" y="3662700"/>
                <a:ext cx="1296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875" extrusionOk="0">
                    <a:moveTo>
                      <a:pt x="192" y="0"/>
                    </a:moveTo>
                    <a:cubicBezTo>
                      <a:pt x="102" y="0"/>
                      <a:pt x="0" y="88"/>
                      <a:pt x="53" y="170"/>
                    </a:cubicBezTo>
                    <a:cubicBezTo>
                      <a:pt x="1829" y="3691"/>
                      <a:pt x="3666" y="7020"/>
                      <a:pt x="4833" y="10775"/>
                    </a:cubicBezTo>
                    <a:cubicBezTo>
                      <a:pt x="4853" y="10844"/>
                      <a:pt x="4916" y="10874"/>
                      <a:pt x="4982" y="10874"/>
                    </a:cubicBezTo>
                    <a:cubicBezTo>
                      <a:pt x="5080" y="10874"/>
                      <a:pt x="5186" y="10807"/>
                      <a:pt x="5168" y="10704"/>
                    </a:cubicBezTo>
                    <a:cubicBezTo>
                      <a:pt x="4275" y="6959"/>
                      <a:pt x="2844" y="3143"/>
                      <a:pt x="276" y="38"/>
                    </a:cubicBezTo>
                    <a:cubicBezTo>
                      <a:pt x="255" y="11"/>
                      <a:pt x="224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692425" y="3704250"/>
                <a:ext cx="82225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7322" extrusionOk="0">
                    <a:moveTo>
                      <a:pt x="257" y="1"/>
                    </a:moveTo>
                    <a:cubicBezTo>
                      <a:pt x="134" y="1"/>
                      <a:pt x="1" y="94"/>
                      <a:pt x="44" y="203"/>
                    </a:cubicBezTo>
                    <a:cubicBezTo>
                      <a:pt x="450" y="1350"/>
                      <a:pt x="1110" y="2435"/>
                      <a:pt x="1617" y="3562"/>
                    </a:cubicBezTo>
                    <a:cubicBezTo>
                      <a:pt x="2176" y="4780"/>
                      <a:pt x="2632" y="6038"/>
                      <a:pt x="3130" y="7276"/>
                    </a:cubicBezTo>
                    <a:cubicBezTo>
                      <a:pt x="3137" y="7309"/>
                      <a:pt x="3159" y="7322"/>
                      <a:pt x="3185" y="7322"/>
                    </a:cubicBezTo>
                    <a:cubicBezTo>
                      <a:pt x="3231" y="7322"/>
                      <a:pt x="3288" y="7278"/>
                      <a:pt x="3282" y="7225"/>
                    </a:cubicBezTo>
                    <a:cubicBezTo>
                      <a:pt x="3038" y="4830"/>
                      <a:pt x="2135" y="1928"/>
                      <a:pt x="390" y="51"/>
                    </a:cubicBezTo>
                    <a:cubicBezTo>
                      <a:pt x="355" y="16"/>
                      <a:pt x="307" y="1"/>
                      <a:pt x="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666200" y="3779650"/>
                <a:ext cx="1546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2056" extrusionOk="0">
                    <a:moveTo>
                      <a:pt x="180" y="0"/>
                    </a:moveTo>
                    <a:cubicBezTo>
                      <a:pt x="95" y="0"/>
                      <a:pt x="1" y="86"/>
                      <a:pt x="38" y="160"/>
                    </a:cubicBezTo>
                    <a:cubicBezTo>
                      <a:pt x="1083" y="2109"/>
                      <a:pt x="2190" y="4006"/>
                      <a:pt x="3154" y="5985"/>
                    </a:cubicBezTo>
                    <a:cubicBezTo>
                      <a:pt x="4118" y="7954"/>
                      <a:pt x="4757" y="10035"/>
                      <a:pt x="5752" y="11973"/>
                    </a:cubicBezTo>
                    <a:cubicBezTo>
                      <a:pt x="5754" y="11972"/>
                      <a:pt x="5756" y="11970"/>
                      <a:pt x="5758" y="11969"/>
                    </a:cubicBezTo>
                    <a:lnTo>
                      <a:pt x="5758" y="11969"/>
                    </a:lnTo>
                    <a:cubicBezTo>
                      <a:pt x="5791" y="12029"/>
                      <a:pt x="5854" y="12055"/>
                      <a:pt x="5922" y="12055"/>
                    </a:cubicBezTo>
                    <a:cubicBezTo>
                      <a:pt x="6047" y="12055"/>
                      <a:pt x="6186" y="11965"/>
                      <a:pt x="6168" y="11831"/>
                    </a:cubicBezTo>
                    <a:cubicBezTo>
                      <a:pt x="5549" y="7711"/>
                      <a:pt x="3022" y="3327"/>
                      <a:pt x="261" y="38"/>
                    </a:cubicBezTo>
                    <a:cubicBezTo>
                      <a:pt x="240" y="11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671950" y="3753125"/>
                <a:ext cx="12502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275" extrusionOk="0">
                    <a:moveTo>
                      <a:pt x="272" y="0"/>
                    </a:moveTo>
                    <a:cubicBezTo>
                      <a:pt x="139" y="0"/>
                      <a:pt x="1" y="118"/>
                      <a:pt x="62" y="247"/>
                    </a:cubicBezTo>
                    <a:cubicBezTo>
                      <a:pt x="742" y="1607"/>
                      <a:pt x="1757" y="2835"/>
                      <a:pt x="2518" y="4154"/>
                    </a:cubicBezTo>
                    <a:cubicBezTo>
                      <a:pt x="3289" y="5484"/>
                      <a:pt x="3908" y="6874"/>
                      <a:pt x="4669" y="8203"/>
                    </a:cubicBezTo>
                    <a:cubicBezTo>
                      <a:pt x="4698" y="8253"/>
                      <a:pt x="4748" y="8274"/>
                      <a:pt x="4800" y="8274"/>
                    </a:cubicBezTo>
                    <a:cubicBezTo>
                      <a:pt x="4898" y="8274"/>
                      <a:pt x="5000" y="8201"/>
                      <a:pt x="4974" y="8102"/>
                    </a:cubicBezTo>
                    <a:cubicBezTo>
                      <a:pt x="4598" y="6630"/>
                      <a:pt x="3888" y="5220"/>
                      <a:pt x="3127" y="3880"/>
                    </a:cubicBezTo>
                    <a:cubicBezTo>
                      <a:pt x="2376" y="2541"/>
                      <a:pt x="1564" y="1120"/>
                      <a:pt x="397" y="44"/>
                    </a:cubicBezTo>
                    <a:cubicBezTo>
                      <a:pt x="361" y="13"/>
                      <a:pt x="317" y="0"/>
                      <a:pt x="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661550" y="3814950"/>
                <a:ext cx="115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11129" extrusionOk="0">
                    <a:moveTo>
                      <a:pt x="141" y="1"/>
                    </a:moveTo>
                    <a:cubicBezTo>
                      <a:pt x="73" y="1"/>
                      <a:pt x="0" y="63"/>
                      <a:pt x="21" y="139"/>
                    </a:cubicBezTo>
                    <a:cubicBezTo>
                      <a:pt x="1635" y="3670"/>
                      <a:pt x="3309" y="7313"/>
                      <a:pt x="4283" y="11028"/>
                    </a:cubicBezTo>
                    <a:cubicBezTo>
                      <a:pt x="4300" y="11099"/>
                      <a:pt x="4359" y="11128"/>
                      <a:pt x="4421" y="11128"/>
                    </a:cubicBezTo>
                    <a:cubicBezTo>
                      <a:pt x="4509" y="11128"/>
                      <a:pt x="4602" y="11067"/>
                      <a:pt x="4578" y="10977"/>
                    </a:cubicBezTo>
                    <a:cubicBezTo>
                      <a:pt x="3746" y="7222"/>
                      <a:pt x="2254" y="3416"/>
                      <a:pt x="224" y="47"/>
                    </a:cubicBezTo>
                    <a:cubicBezTo>
                      <a:pt x="205" y="15"/>
                      <a:pt x="174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650500" y="3830075"/>
                <a:ext cx="939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1983" extrusionOk="0">
                    <a:moveTo>
                      <a:pt x="317" y="1"/>
                    </a:moveTo>
                    <a:cubicBezTo>
                      <a:pt x="170" y="1"/>
                      <a:pt x="0" y="122"/>
                      <a:pt x="37" y="254"/>
                    </a:cubicBezTo>
                    <a:cubicBezTo>
                      <a:pt x="544" y="2192"/>
                      <a:pt x="1559" y="4009"/>
                      <a:pt x="2107" y="5957"/>
                    </a:cubicBezTo>
                    <a:cubicBezTo>
                      <a:pt x="2645" y="7916"/>
                      <a:pt x="3061" y="9895"/>
                      <a:pt x="3426" y="11874"/>
                    </a:cubicBezTo>
                    <a:cubicBezTo>
                      <a:pt x="3439" y="11951"/>
                      <a:pt x="3494" y="11983"/>
                      <a:pt x="3556" y="11983"/>
                    </a:cubicBezTo>
                    <a:cubicBezTo>
                      <a:pt x="3650" y="11983"/>
                      <a:pt x="3757" y="11911"/>
                      <a:pt x="3751" y="11813"/>
                    </a:cubicBezTo>
                    <a:cubicBezTo>
                      <a:pt x="3650" y="9611"/>
                      <a:pt x="3386" y="7449"/>
                      <a:pt x="2797" y="5318"/>
                    </a:cubicBezTo>
                    <a:cubicBezTo>
                      <a:pt x="2320" y="3542"/>
                      <a:pt x="1762" y="1513"/>
                      <a:pt x="463" y="61"/>
                    </a:cubicBezTo>
                    <a:cubicBezTo>
                      <a:pt x="426" y="19"/>
                      <a:pt x="373" y="1"/>
                      <a:pt x="3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648625" y="3842775"/>
                <a:ext cx="37050" cy="2417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9670" extrusionOk="0">
                    <a:moveTo>
                      <a:pt x="270" y="0"/>
                    </a:moveTo>
                    <a:cubicBezTo>
                      <a:pt x="170" y="0"/>
                      <a:pt x="71" y="54"/>
                      <a:pt x="71" y="162"/>
                    </a:cubicBezTo>
                    <a:cubicBezTo>
                      <a:pt x="0" y="3318"/>
                      <a:pt x="670" y="6403"/>
                      <a:pt x="183" y="9570"/>
                    </a:cubicBezTo>
                    <a:cubicBezTo>
                      <a:pt x="177" y="9636"/>
                      <a:pt x="244" y="9669"/>
                      <a:pt x="311" y="9669"/>
                    </a:cubicBezTo>
                    <a:cubicBezTo>
                      <a:pt x="367" y="9669"/>
                      <a:pt x="423" y="9646"/>
                      <a:pt x="437" y="9600"/>
                    </a:cubicBezTo>
                    <a:cubicBezTo>
                      <a:pt x="1289" y="6667"/>
                      <a:pt x="1482" y="3054"/>
                      <a:pt x="477" y="122"/>
                    </a:cubicBezTo>
                    <a:cubicBezTo>
                      <a:pt x="449" y="41"/>
                      <a:pt x="359" y="0"/>
                      <a:pt x="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530000" y="3219875"/>
                <a:ext cx="3008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5082" extrusionOk="0">
                    <a:moveTo>
                      <a:pt x="11318" y="0"/>
                    </a:moveTo>
                    <a:cubicBezTo>
                      <a:pt x="9770" y="0"/>
                      <a:pt x="7916" y="1041"/>
                      <a:pt x="6602" y="1534"/>
                    </a:cubicBezTo>
                    <a:cubicBezTo>
                      <a:pt x="4360" y="2376"/>
                      <a:pt x="1792" y="3310"/>
                      <a:pt x="67" y="4913"/>
                    </a:cubicBezTo>
                    <a:cubicBezTo>
                      <a:pt x="0" y="4980"/>
                      <a:pt x="57" y="5081"/>
                      <a:pt x="141" y="5081"/>
                    </a:cubicBezTo>
                    <a:cubicBezTo>
                      <a:pt x="159" y="5081"/>
                      <a:pt x="179" y="5076"/>
                      <a:pt x="199" y="5066"/>
                    </a:cubicBezTo>
                    <a:cubicBezTo>
                      <a:pt x="2279" y="4101"/>
                      <a:pt x="4238" y="3056"/>
                      <a:pt x="6430" y="2275"/>
                    </a:cubicBezTo>
                    <a:cubicBezTo>
                      <a:pt x="8226" y="1625"/>
                      <a:pt x="10083" y="1067"/>
                      <a:pt x="11839" y="397"/>
                    </a:cubicBezTo>
                    <a:cubicBezTo>
                      <a:pt x="12011" y="326"/>
                      <a:pt x="12032" y="73"/>
                      <a:pt x="11829" y="42"/>
                    </a:cubicBezTo>
                    <a:cubicBezTo>
                      <a:pt x="11663" y="13"/>
                      <a:pt x="11492" y="0"/>
                      <a:pt x="113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578550" y="3268200"/>
                <a:ext cx="235200" cy="120550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4822" extrusionOk="0">
                    <a:moveTo>
                      <a:pt x="9261" y="1"/>
                    </a:moveTo>
                    <a:cubicBezTo>
                      <a:pt x="9247" y="1"/>
                      <a:pt x="9233" y="3"/>
                      <a:pt x="9217" y="7"/>
                    </a:cubicBezTo>
                    <a:cubicBezTo>
                      <a:pt x="5827" y="758"/>
                      <a:pt x="2702" y="2737"/>
                      <a:pt x="73" y="4716"/>
                    </a:cubicBezTo>
                    <a:cubicBezTo>
                      <a:pt x="1" y="4756"/>
                      <a:pt x="50" y="4822"/>
                      <a:pt x="119" y="4822"/>
                    </a:cubicBezTo>
                    <a:cubicBezTo>
                      <a:pt x="137" y="4822"/>
                      <a:pt x="156" y="4817"/>
                      <a:pt x="175" y="4807"/>
                    </a:cubicBezTo>
                    <a:cubicBezTo>
                      <a:pt x="3026" y="2859"/>
                      <a:pt x="6152" y="1671"/>
                      <a:pt x="9298" y="200"/>
                    </a:cubicBezTo>
                    <a:cubicBezTo>
                      <a:pt x="9407" y="145"/>
                      <a:pt x="9378" y="1"/>
                      <a:pt x="92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39300" y="3296850"/>
                <a:ext cx="2605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5756" extrusionOk="0">
                    <a:moveTo>
                      <a:pt x="10308" y="1"/>
                    </a:moveTo>
                    <a:cubicBezTo>
                      <a:pt x="10296" y="1"/>
                      <a:pt x="10284" y="3"/>
                      <a:pt x="10269" y="8"/>
                    </a:cubicBezTo>
                    <a:cubicBezTo>
                      <a:pt x="6565" y="1104"/>
                      <a:pt x="2810" y="3154"/>
                      <a:pt x="50" y="5620"/>
                    </a:cubicBezTo>
                    <a:cubicBezTo>
                      <a:pt x="1" y="5677"/>
                      <a:pt x="38" y="5755"/>
                      <a:pt x="97" y="5755"/>
                    </a:cubicBezTo>
                    <a:cubicBezTo>
                      <a:pt x="111" y="5755"/>
                      <a:pt x="126" y="5751"/>
                      <a:pt x="141" y="5741"/>
                    </a:cubicBezTo>
                    <a:cubicBezTo>
                      <a:pt x="3490" y="3763"/>
                      <a:pt x="6829" y="1936"/>
                      <a:pt x="10330" y="170"/>
                    </a:cubicBezTo>
                    <a:cubicBezTo>
                      <a:pt x="10420" y="125"/>
                      <a:pt x="10399" y="1"/>
                      <a:pt x="103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479000" y="3305150"/>
                <a:ext cx="320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7422" extrusionOk="0">
                    <a:moveTo>
                      <a:pt x="12659" y="0"/>
                    </a:moveTo>
                    <a:cubicBezTo>
                      <a:pt x="12641" y="0"/>
                      <a:pt x="12621" y="4"/>
                      <a:pt x="12600" y="11"/>
                    </a:cubicBezTo>
                    <a:cubicBezTo>
                      <a:pt x="8033" y="1604"/>
                      <a:pt x="3832" y="4415"/>
                      <a:pt x="118" y="7206"/>
                    </a:cubicBezTo>
                    <a:cubicBezTo>
                      <a:pt x="0" y="7308"/>
                      <a:pt x="88" y="7421"/>
                      <a:pt x="200" y="7421"/>
                    </a:cubicBezTo>
                    <a:cubicBezTo>
                      <a:pt x="233" y="7421"/>
                      <a:pt x="268" y="7412"/>
                      <a:pt x="300" y="7388"/>
                    </a:cubicBezTo>
                    <a:cubicBezTo>
                      <a:pt x="4248" y="4669"/>
                      <a:pt x="8541" y="2588"/>
                      <a:pt x="12702" y="193"/>
                    </a:cubicBezTo>
                    <a:cubicBezTo>
                      <a:pt x="12824" y="123"/>
                      <a:pt x="12773" y="0"/>
                      <a:pt x="126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493875" y="3384925"/>
                <a:ext cx="289150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566" h="6488" extrusionOk="0">
                    <a:moveTo>
                      <a:pt x="11327" y="1"/>
                    </a:moveTo>
                    <a:cubicBezTo>
                      <a:pt x="11313" y="1"/>
                      <a:pt x="11299" y="2"/>
                      <a:pt x="11285" y="6"/>
                    </a:cubicBezTo>
                    <a:cubicBezTo>
                      <a:pt x="7266" y="1072"/>
                      <a:pt x="2669" y="3355"/>
                      <a:pt x="61" y="6349"/>
                    </a:cubicBezTo>
                    <a:cubicBezTo>
                      <a:pt x="1" y="6424"/>
                      <a:pt x="62" y="6487"/>
                      <a:pt x="135" y="6487"/>
                    </a:cubicBezTo>
                    <a:cubicBezTo>
                      <a:pt x="161" y="6487"/>
                      <a:pt x="189" y="6479"/>
                      <a:pt x="213" y="6460"/>
                    </a:cubicBezTo>
                    <a:cubicBezTo>
                      <a:pt x="2090" y="5192"/>
                      <a:pt x="3937" y="3944"/>
                      <a:pt x="5997" y="2898"/>
                    </a:cubicBezTo>
                    <a:cubicBezTo>
                      <a:pt x="7794" y="1995"/>
                      <a:pt x="9712" y="1285"/>
                      <a:pt x="11427" y="260"/>
                    </a:cubicBezTo>
                    <a:cubicBezTo>
                      <a:pt x="11565" y="177"/>
                      <a:pt x="11468" y="1"/>
                      <a:pt x="113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517325" y="3426525"/>
                <a:ext cx="254475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7049" extrusionOk="0">
                    <a:moveTo>
                      <a:pt x="9919" y="1"/>
                    </a:moveTo>
                    <a:cubicBezTo>
                      <a:pt x="9893" y="1"/>
                      <a:pt x="9866" y="6"/>
                      <a:pt x="9839" y="17"/>
                    </a:cubicBezTo>
                    <a:cubicBezTo>
                      <a:pt x="7759" y="828"/>
                      <a:pt x="5821" y="2127"/>
                      <a:pt x="4065" y="3416"/>
                    </a:cubicBezTo>
                    <a:cubicBezTo>
                      <a:pt x="2725" y="4421"/>
                      <a:pt x="858" y="5487"/>
                      <a:pt x="46" y="6917"/>
                    </a:cubicBezTo>
                    <a:cubicBezTo>
                      <a:pt x="0" y="6998"/>
                      <a:pt x="74" y="7049"/>
                      <a:pt x="153" y="7049"/>
                    </a:cubicBezTo>
                    <a:cubicBezTo>
                      <a:pt x="213" y="7049"/>
                      <a:pt x="276" y="7019"/>
                      <a:pt x="290" y="6948"/>
                    </a:cubicBezTo>
                    <a:cubicBezTo>
                      <a:pt x="310" y="6907"/>
                      <a:pt x="310" y="6857"/>
                      <a:pt x="330" y="6806"/>
                    </a:cubicBezTo>
                    <a:cubicBezTo>
                      <a:pt x="797" y="6674"/>
                      <a:pt x="1223" y="6106"/>
                      <a:pt x="1609" y="5832"/>
                    </a:cubicBezTo>
                    <a:cubicBezTo>
                      <a:pt x="1924" y="5588"/>
                      <a:pt x="2279" y="5385"/>
                      <a:pt x="2593" y="5152"/>
                    </a:cubicBezTo>
                    <a:cubicBezTo>
                      <a:pt x="3385" y="4614"/>
                      <a:pt x="4126" y="4025"/>
                      <a:pt x="4917" y="3477"/>
                    </a:cubicBezTo>
                    <a:cubicBezTo>
                      <a:pt x="6582" y="2351"/>
                      <a:pt x="8388" y="1427"/>
                      <a:pt x="10032" y="260"/>
                    </a:cubicBezTo>
                    <a:cubicBezTo>
                      <a:pt x="10178" y="149"/>
                      <a:pt x="10063" y="1"/>
                      <a:pt x="9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37175" y="3476125"/>
                <a:ext cx="217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973" extrusionOk="0">
                    <a:moveTo>
                      <a:pt x="8484" y="1"/>
                    </a:moveTo>
                    <a:cubicBezTo>
                      <a:pt x="8465" y="1"/>
                      <a:pt x="8445" y="4"/>
                      <a:pt x="8426" y="12"/>
                    </a:cubicBezTo>
                    <a:cubicBezTo>
                      <a:pt x="6691" y="681"/>
                      <a:pt x="5077" y="1676"/>
                      <a:pt x="3565" y="2701"/>
                    </a:cubicBezTo>
                    <a:cubicBezTo>
                      <a:pt x="2236" y="3604"/>
                      <a:pt x="764" y="4528"/>
                      <a:pt x="13" y="5908"/>
                    </a:cubicBezTo>
                    <a:cubicBezTo>
                      <a:pt x="1" y="5951"/>
                      <a:pt x="34" y="5972"/>
                      <a:pt x="69" y="5972"/>
                    </a:cubicBezTo>
                    <a:cubicBezTo>
                      <a:pt x="91" y="5972"/>
                      <a:pt x="113" y="5964"/>
                      <a:pt x="125" y="5948"/>
                    </a:cubicBezTo>
                    <a:cubicBezTo>
                      <a:pt x="2489" y="3563"/>
                      <a:pt x="5757" y="2092"/>
                      <a:pt x="8578" y="204"/>
                    </a:cubicBezTo>
                    <a:cubicBezTo>
                      <a:pt x="8691" y="117"/>
                      <a:pt x="8596" y="1"/>
                      <a:pt x="8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80825" y="3503375"/>
                <a:ext cx="1664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4080" extrusionOk="0">
                    <a:moveTo>
                      <a:pt x="6449" y="1"/>
                    </a:moveTo>
                    <a:cubicBezTo>
                      <a:pt x="6425" y="1"/>
                      <a:pt x="6401" y="6"/>
                      <a:pt x="6376" y="18"/>
                    </a:cubicBezTo>
                    <a:cubicBezTo>
                      <a:pt x="4133" y="992"/>
                      <a:pt x="1931" y="2382"/>
                      <a:pt x="94" y="3884"/>
                    </a:cubicBezTo>
                    <a:cubicBezTo>
                      <a:pt x="0" y="3970"/>
                      <a:pt x="81" y="4080"/>
                      <a:pt x="187" y="4080"/>
                    </a:cubicBezTo>
                    <a:cubicBezTo>
                      <a:pt x="219" y="4080"/>
                      <a:pt x="254" y="4070"/>
                      <a:pt x="287" y="4046"/>
                    </a:cubicBezTo>
                    <a:cubicBezTo>
                      <a:pt x="2235" y="2585"/>
                      <a:pt x="4559" y="1621"/>
                      <a:pt x="6538" y="221"/>
                    </a:cubicBezTo>
                    <a:cubicBezTo>
                      <a:pt x="6657" y="136"/>
                      <a:pt x="6570" y="1"/>
                      <a:pt x="6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419525" y="3537050"/>
                <a:ext cx="3188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7769" extrusionOk="0">
                    <a:moveTo>
                      <a:pt x="12486" y="1"/>
                    </a:moveTo>
                    <a:cubicBezTo>
                      <a:pt x="12464" y="1"/>
                      <a:pt x="12443" y="4"/>
                      <a:pt x="12422" y="10"/>
                    </a:cubicBezTo>
                    <a:cubicBezTo>
                      <a:pt x="10017" y="802"/>
                      <a:pt x="7804" y="2091"/>
                      <a:pt x="5704" y="3390"/>
                    </a:cubicBezTo>
                    <a:cubicBezTo>
                      <a:pt x="3907" y="4506"/>
                      <a:pt x="1289" y="5845"/>
                      <a:pt x="51" y="7500"/>
                    </a:cubicBezTo>
                    <a:cubicBezTo>
                      <a:pt x="10" y="7550"/>
                      <a:pt x="0" y="7621"/>
                      <a:pt x="61" y="7662"/>
                    </a:cubicBezTo>
                    <a:cubicBezTo>
                      <a:pt x="102" y="7682"/>
                      <a:pt x="142" y="7723"/>
                      <a:pt x="173" y="7753"/>
                    </a:cubicBezTo>
                    <a:cubicBezTo>
                      <a:pt x="183" y="7764"/>
                      <a:pt x="201" y="7769"/>
                      <a:pt x="217" y="7769"/>
                    </a:cubicBezTo>
                    <a:cubicBezTo>
                      <a:pt x="234" y="7769"/>
                      <a:pt x="249" y="7764"/>
                      <a:pt x="254" y="7753"/>
                    </a:cubicBezTo>
                    <a:cubicBezTo>
                      <a:pt x="761" y="6972"/>
                      <a:pt x="2334" y="6241"/>
                      <a:pt x="3156" y="5693"/>
                    </a:cubicBezTo>
                    <a:cubicBezTo>
                      <a:pt x="4262" y="4963"/>
                      <a:pt x="5389" y="4252"/>
                      <a:pt x="6556" y="3582"/>
                    </a:cubicBezTo>
                    <a:cubicBezTo>
                      <a:pt x="8555" y="2436"/>
                      <a:pt x="10656" y="1441"/>
                      <a:pt x="12594" y="233"/>
                    </a:cubicBezTo>
                    <a:cubicBezTo>
                      <a:pt x="12753" y="136"/>
                      <a:pt x="12628" y="1"/>
                      <a:pt x="124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512875" y="3576675"/>
                <a:ext cx="2051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5953" extrusionOk="0">
                    <a:moveTo>
                      <a:pt x="8043" y="1"/>
                    </a:moveTo>
                    <a:cubicBezTo>
                      <a:pt x="8026" y="1"/>
                      <a:pt x="8008" y="3"/>
                      <a:pt x="7988" y="8"/>
                    </a:cubicBezTo>
                    <a:cubicBezTo>
                      <a:pt x="6222" y="495"/>
                      <a:pt x="4639" y="1409"/>
                      <a:pt x="3208" y="2434"/>
                    </a:cubicBezTo>
                    <a:cubicBezTo>
                      <a:pt x="2030" y="3286"/>
                      <a:pt x="285" y="4504"/>
                      <a:pt x="1" y="5894"/>
                    </a:cubicBezTo>
                    <a:cubicBezTo>
                      <a:pt x="1" y="5935"/>
                      <a:pt x="34" y="5952"/>
                      <a:pt x="68" y="5952"/>
                    </a:cubicBezTo>
                    <a:cubicBezTo>
                      <a:pt x="93" y="5952"/>
                      <a:pt x="120" y="5942"/>
                      <a:pt x="133" y="5925"/>
                    </a:cubicBezTo>
                    <a:cubicBezTo>
                      <a:pt x="2213" y="3428"/>
                      <a:pt x="5197" y="1886"/>
                      <a:pt x="8079" y="252"/>
                    </a:cubicBezTo>
                    <a:cubicBezTo>
                      <a:pt x="8206" y="179"/>
                      <a:pt x="8187" y="1"/>
                      <a:pt x="8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465100" y="3621625"/>
                <a:ext cx="24440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6113" extrusionOk="0">
                    <a:moveTo>
                      <a:pt x="9640" y="0"/>
                    </a:moveTo>
                    <a:cubicBezTo>
                      <a:pt x="9626" y="0"/>
                      <a:pt x="9611" y="2"/>
                      <a:pt x="9594" y="7"/>
                    </a:cubicBezTo>
                    <a:cubicBezTo>
                      <a:pt x="5880" y="1021"/>
                      <a:pt x="2490" y="3356"/>
                      <a:pt x="55" y="6004"/>
                    </a:cubicBezTo>
                    <a:cubicBezTo>
                      <a:pt x="0" y="6059"/>
                      <a:pt x="59" y="6113"/>
                      <a:pt x="116" y="6113"/>
                    </a:cubicBezTo>
                    <a:cubicBezTo>
                      <a:pt x="134" y="6113"/>
                      <a:pt x="152" y="6108"/>
                      <a:pt x="166" y="6096"/>
                    </a:cubicBezTo>
                    <a:cubicBezTo>
                      <a:pt x="3140" y="3812"/>
                      <a:pt x="6337" y="2036"/>
                      <a:pt x="9675" y="210"/>
                    </a:cubicBezTo>
                    <a:cubicBezTo>
                      <a:pt x="9775" y="146"/>
                      <a:pt x="9761" y="0"/>
                      <a:pt x="96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425750" y="3644800"/>
                <a:ext cx="28222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7494" extrusionOk="0">
                    <a:moveTo>
                      <a:pt x="11106" y="0"/>
                    </a:moveTo>
                    <a:cubicBezTo>
                      <a:pt x="11085" y="0"/>
                      <a:pt x="11061" y="4"/>
                      <a:pt x="11036" y="13"/>
                    </a:cubicBezTo>
                    <a:cubicBezTo>
                      <a:pt x="6886" y="1617"/>
                      <a:pt x="3212" y="4336"/>
                      <a:pt x="116" y="7259"/>
                    </a:cubicBezTo>
                    <a:cubicBezTo>
                      <a:pt x="1" y="7367"/>
                      <a:pt x="91" y="7493"/>
                      <a:pt x="216" y="7493"/>
                    </a:cubicBezTo>
                    <a:cubicBezTo>
                      <a:pt x="256" y="7493"/>
                      <a:pt x="299" y="7481"/>
                      <a:pt x="340" y="7452"/>
                    </a:cubicBezTo>
                    <a:cubicBezTo>
                      <a:pt x="3658" y="4641"/>
                      <a:pt x="7362" y="2449"/>
                      <a:pt x="11158" y="216"/>
                    </a:cubicBezTo>
                    <a:cubicBezTo>
                      <a:pt x="11288" y="138"/>
                      <a:pt x="11233" y="0"/>
                      <a:pt x="11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494950" y="3681600"/>
                <a:ext cx="206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248" extrusionOk="0">
                    <a:moveTo>
                      <a:pt x="7984" y="0"/>
                    </a:moveTo>
                    <a:cubicBezTo>
                      <a:pt x="7958" y="0"/>
                      <a:pt x="7930" y="4"/>
                      <a:pt x="7903" y="13"/>
                    </a:cubicBezTo>
                    <a:cubicBezTo>
                      <a:pt x="5031" y="987"/>
                      <a:pt x="1956" y="2996"/>
                      <a:pt x="38" y="5148"/>
                    </a:cubicBezTo>
                    <a:cubicBezTo>
                      <a:pt x="0" y="5201"/>
                      <a:pt x="58" y="5248"/>
                      <a:pt x="115" y="5248"/>
                    </a:cubicBezTo>
                    <a:cubicBezTo>
                      <a:pt x="134" y="5248"/>
                      <a:pt x="154" y="5242"/>
                      <a:pt x="170" y="5229"/>
                    </a:cubicBezTo>
                    <a:cubicBezTo>
                      <a:pt x="2656" y="3352"/>
                      <a:pt x="5589" y="2073"/>
                      <a:pt x="8106" y="266"/>
                    </a:cubicBezTo>
                    <a:cubicBezTo>
                      <a:pt x="8271" y="145"/>
                      <a:pt x="8145" y="0"/>
                      <a:pt x="79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363875" y="3754900"/>
                <a:ext cx="31040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7797" extrusionOk="0">
                    <a:moveTo>
                      <a:pt x="12260" y="0"/>
                    </a:moveTo>
                    <a:cubicBezTo>
                      <a:pt x="12240" y="0"/>
                      <a:pt x="12217" y="4"/>
                      <a:pt x="12192" y="14"/>
                    </a:cubicBezTo>
                    <a:cubicBezTo>
                      <a:pt x="7879" y="1627"/>
                      <a:pt x="3129" y="4276"/>
                      <a:pt x="115" y="7534"/>
                    </a:cubicBezTo>
                    <a:cubicBezTo>
                      <a:pt x="0" y="7656"/>
                      <a:pt x="146" y="7796"/>
                      <a:pt x="289" y="7796"/>
                    </a:cubicBezTo>
                    <a:cubicBezTo>
                      <a:pt x="336" y="7796"/>
                      <a:pt x="382" y="7781"/>
                      <a:pt x="420" y="7747"/>
                    </a:cubicBezTo>
                    <a:cubicBezTo>
                      <a:pt x="434" y="7735"/>
                      <a:pt x="447" y="7723"/>
                      <a:pt x="461" y="7711"/>
                    </a:cubicBezTo>
                    <a:lnTo>
                      <a:pt x="461" y="7711"/>
                    </a:lnTo>
                    <a:cubicBezTo>
                      <a:pt x="2373" y="6508"/>
                      <a:pt x="4097" y="5079"/>
                      <a:pt x="6012" y="3870"/>
                    </a:cubicBezTo>
                    <a:cubicBezTo>
                      <a:pt x="8051" y="2571"/>
                      <a:pt x="10183" y="1394"/>
                      <a:pt x="12304" y="186"/>
                    </a:cubicBezTo>
                    <a:cubicBezTo>
                      <a:pt x="12415" y="126"/>
                      <a:pt x="12374" y="0"/>
                      <a:pt x="1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444475" y="3727350"/>
                <a:ext cx="2407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5372" extrusionOk="0">
                    <a:moveTo>
                      <a:pt x="9432" y="0"/>
                    </a:moveTo>
                    <a:cubicBezTo>
                      <a:pt x="9411" y="0"/>
                      <a:pt x="9388" y="3"/>
                      <a:pt x="9364" y="9"/>
                    </a:cubicBezTo>
                    <a:cubicBezTo>
                      <a:pt x="6096" y="882"/>
                      <a:pt x="2544" y="3003"/>
                      <a:pt x="108" y="5134"/>
                    </a:cubicBezTo>
                    <a:cubicBezTo>
                      <a:pt x="0" y="5226"/>
                      <a:pt x="76" y="5371"/>
                      <a:pt x="196" y="5371"/>
                    </a:cubicBezTo>
                    <a:cubicBezTo>
                      <a:pt x="222" y="5371"/>
                      <a:pt x="251" y="5364"/>
                      <a:pt x="281" y="5347"/>
                    </a:cubicBezTo>
                    <a:cubicBezTo>
                      <a:pt x="1793" y="4475"/>
                      <a:pt x="3244" y="3541"/>
                      <a:pt x="4777" y="2699"/>
                    </a:cubicBezTo>
                    <a:cubicBezTo>
                      <a:pt x="6309" y="1867"/>
                      <a:pt x="7973" y="1187"/>
                      <a:pt x="9475" y="314"/>
                    </a:cubicBezTo>
                    <a:cubicBezTo>
                      <a:pt x="9630" y="223"/>
                      <a:pt x="9613" y="0"/>
                      <a:pt x="94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446875" y="3780050"/>
                <a:ext cx="22697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6769" extrusionOk="0">
                    <a:moveTo>
                      <a:pt x="8926" y="0"/>
                    </a:moveTo>
                    <a:cubicBezTo>
                      <a:pt x="8909" y="0"/>
                      <a:pt x="8890" y="4"/>
                      <a:pt x="8872" y="12"/>
                    </a:cubicBezTo>
                    <a:cubicBezTo>
                      <a:pt x="5564" y="1748"/>
                      <a:pt x="2661" y="4051"/>
                      <a:pt x="83" y="6578"/>
                    </a:cubicBezTo>
                    <a:cubicBezTo>
                      <a:pt x="1" y="6676"/>
                      <a:pt x="96" y="6768"/>
                      <a:pt x="201" y="6768"/>
                    </a:cubicBezTo>
                    <a:cubicBezTo>
                      <a:pt x="237" y="6768"/>
                      <a:pt x="275" y="6757"/>
                      <a:pt x="307" y="6731"/>
                    </a:cubicBezTo>
                    <a:cubicBezTo>
                      <a:pt x="2955" y="4305"/>
                      <a:pt x="5959" y="2174"/>
                      <a:pt x="8994" y="144"/>
                    </a:cubicBezTo>
                    <a:cubicBezTo>
                      <a:pt x="9078" y="93"/>
                      <a:pt x="9015" y="0"/>
                      <a:pt x="89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439975" y="3800600"/>
                <a:ext cx="22652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6769" extrusionOk="0">
                    <a:moveTo>
                      <a:pt x="8914" y="0"/>
                    </a:moveTo>
                    <a:cubicBezTo>
                      <a:pt x="8897" y="0"/>
                      <a:pt x="8880" y="4"/>
                      <a:pt x="8864" y="12"/>
                    </a:cubicBezTo>
                    <a:cubicBezTo>
                      <a:pt x="5555" y="1748"/>
                      <a:pt x="2643" y="4062"/>
                      <a:pt x="75" y="6578"/>
                    </a:cubicBezTo>
                    <a:cubicBezTo>
                      <a:pt x="0" y="6676"/>
                      <a:pt x="97" y="6768"/>
                      <a:pt x="194" y="6768"/>
                    </a:cubicBezTo>
                    <a:cubicBezTo>
                      <a:pt x="228" y="6768"/>
                      <a:pt x="262" y="6757"/>
                      <a:pt x="288" y="6731"/>
                    </a:cubicBezTo>
                    <a:cubicBezTo>
                      <a:pt x="2937" y="4315"/>
                      <a:pt x="5941" y="2184"/>
                      <a:pt x="8975" y="154"/>
                    </a:cubicBezTo>
                    <a:cubicBezTo>
                      <a:pt x="9060" y="95"/>
                      <a:pt x="8996" y="0"/>
                      <a:pt x="8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403650" y="3833375"/>
                <a:ext cx="25585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8322" extrusionOk="0">
                    <a:moveTo>
                      <a:pt x="9913" y="0"/>
                    </a:moveTo>
                    <a:cubicBezTo>
                      <a:pt x="9877" y="0"/>
                      <a:pt x="9838" y="6"/>
                      <a:pt x="9799" y="21"/>
                    </a:cubicBezTo>
                    <a:cubicBezTo>
                      <a:pt x="7749" y="741"/>
                      <a:pt x="5953" y="2213"/>
                      <a:pt x="4380" y="3542"/>
                    </a:cubicBezTo>
                    <a:cubicBezTo>
                      <a:pt x="2756" y="4922"/>
                      <a:pt x="1335" y="6445"/>
                      <a:pt x="77" y="8109"/>
                    </a:cubicBezTo>
                    <a:cubicBezTo>
                      <a:pt x="1" y="8234"/>
                      <a:pt x="100" y="8321"/>
                      <a:pt x="213" y="8321"/>
                    </a:cubicBezTo>
                    <a:cubicBezTo>
                      <a:pt x="265" y="8321"/>
                      <a:pt x="320" y="8303"/>
                      <a:pt x="361" y="8261"/>
                    </a:cubicBezTo>
                    <a:cubicBezTo>
                      <a:pt x="1823" y="6708"/>
                      <a:pt x="3416" y="5237"/>
                      <a:pt x="5111" y="3877"/>
                    </a:cubicBezTo>
                    <a:cubicBezTo>
                      <a:pt x="6684" y="2619"/>
                      <a:pt x="8541" y="1644"/>
                      <a:pt x="10053" y="335"/>
                    </a:cubicBezTo>
                    <a:cubicBezTo>
                      <a:pt x="10233" y="189"/>
                      <a:pt x="10109" y="0"/>
                      <a:pt x="99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493225" y="3861450"/>
                <a:ext cx="142675" cy="1931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7726" extrusionOk="0">
                    <a:moveTo>
                      <a:pt x="5464" y="0"/>
                    </a:moveTo>
                    <a:cubicBezTo>
                      <a:pt x="5416" y="0"/>
                      <a:pt x="5366" y="17"/>
                      <a:pt x="5323" y="55"/>
                    </a:cubicBezTo>
                    <a:cubicBezTo>
                      <a:pt x="2928" y="2054"/>
                      <a:pt x="969" y="4784"/>
                      <a:pt x="36" y="7595"/>
                    </a:cubicBezTo>
                    <a:cubicBezTo>
                      <a:pt x="0" y="7677"/>
                      <a:pt x="61" y="7726"/>
                      <a:pt x="130" y="7726"/>
                    </a:cubicBezTo>
                    <a:cubicBezTo>
                      <a:pt x="180" y="7726"/>
                      <a:pt x="234" y="7701"/>
                      <a:pt x="259" y="7646"/>
                    </a:cubicBezTo>
                    <a:cubicBezTo>
                      <a:pt x="1619" y="4885"/>
                      <a:pt x="3902" y="2795"/>
                      <a:pt x="5617" y="258"/>
                    </a:cubicBezTo>
                    <a:cubicBezTo>
                      <a:pt x="5707" y="124"/>
                      <a:pt x="5594" y="0"/>
                      <a:pt x="5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78725" y="3849675"/>
                <a:ext cx="79700" cy="2878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11512" extrusionOk="0">
                    <a:moveTo>
                      <a:pt x="3008" y="0"/>
                    </a:moveTo>
                    <a:cubicBezTo>
                      <a:pt x="2917" y="0"/>
                      <a:pt x="2815" y="45"/>
                      <a:pt x="2776" y="120"/>
                    </a:cubicBezTo>
                    <a:cubicBezTo>
                      <a:pt x="1934" y="1693"/>
                      <a:pt x="1690" y="3540"/>
                      <a:pt x="1375" y="5255"/>
                    </a:cubicBezTo>
                    <a:cubicBezTo>
                      <a:pt x="980" y="7284"/>
                      <a:pt x="665" y="9355"/>
                      <a:pt x="36" y="11344"/>
                    </a:cubicBezTo>
                    <a:cubicBezTo>
                      <a:pt x="1" y="11454"/>
                      <a:pt x="73" y="11511"/>
                      <a:pt x="156" y="11511"/>
                    </a:cubicBezTo>
                    <a:cubicBezTo>
                      <a:pt x="217" y="11511"/>
                      <a:pt x="285" y="11480"/>
                      <a:pt x="320" y="11415"/>
                    </a:cubicBezTo>
                    <a:cubicBezTo>
                      <a:pt x="1183" y="9659"/>
                      <a:pt x="1609" y="7802"/>
                      <a:pt x="2035" y="5924"/>
                    </a:cubicBezTo>
                    <a:cubicBezTo>
                      <a:pt x="2451" y="4027"/>
                      <a:pt x="2918" y="2099"/>
                      <a:pt x="3172" y="170"/>
                    </a:cubicBezTo>
                    <a:cubicBezTo>
                      <a:pt x="3187" y="51"/>
                      <a:pt x="3104" y="0"/>
                      <a:pt x="3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43575" y="3842550"/>
                <a:ext cx="110000" cy="2213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8855" extrusionOk="0">
                    <a:moveTo>
                      <a:pt x="4137" y="0"/>
                    </a:moveTo>
                    <a:cubicBezTo>
                      <a:pt x="4086" y="0"/>
                      <a:pt x="4036" y="15"/>
                      <a:pt x="3999" y="49"/>
                    </a:cubicBezTo>
                    <a:cubicBezTo>
                      <a:pt x="1716" y="2089"/>
                      <a:pt x="1" y="5885"/>
                      <a:pt x="295" y="8797"/>
                    </a:cubicBezTo>
                    <a:cubicBezTo>
                      <a:pt x="300" y="8839"/>
                      <a:pt x="331" y="8855"/>
                      <a:pt x="366" y="8855"/>
                    </a:cubicBezTo>
                    <a:cubicBezTo>
                      <a:pt x="409" y="8855"/>
                      <a:pt x="456" y="8831"/>
                      <a:pt x="468" y="8797"/>
                    </a:cubicBezTo>
                    <a:cubicBezTo>
                      <a:pt x="1056" y="7326"/>
                      <a:pt x="1371" y="5804"/>
                      <a:pt x="2030" y="4342"/>
                    </a:cubicBezTo>
                    <a:cubicBezTo>
                      <a:pt x="2680" y="2911"/>
                      <a:pt x="3624" y="1622"/>
                      <a:pt x="4334" y="222"/>
                    </a:cubicBezTo>
                    <a:cubicBezTo>
                      <a:pt x="4400" y="98"/>
                      <a:pt x="4266" y="0"/>
                      <a:pt x="4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654700" y="3171400"/>
                <a:ext cx="201575" cy="665500"/>
              </a:xfrm>
              <a:custGeom>
                <a:avLst/>
                <a:gdLst/>
                <a:ahLst/>
                <a:cxnLst/>
                <a:rect l="l" t="t" r="r" b="b"/>
                <a:pathLst>
                  <a:path w="8063" h="26620" extrusionOk="0">
                    <a:moveTo>
                      <a:pt x="7888" y="0"/>
                    </a:moveTo>
                    <a:cubicBezTo>
                      <a:pt x="7826" y="0"/>
                      <a:pt x="7763" y="21"/>
                      <a:pt x="7734" y="63"/>
                    </a:cubicBezTo>
                    <a:cubicBezTo>
                      <a:pt x="6384" y="1910"/>
                      <a:pt x="5745" y="4244"/>
                      <a:pt x="5065" y="6355"/>
                    </a:cubicBezTo>
                    <a:cubicBezTo>
                      <a:pt x="4395" y="8435"/>
                      <a:pt x="3847" y="10536"/>
                      <a:pt x="3329" y="12647"/>
                    </a:cubicBezTo>
                    <a:cubicBezTo>
                      <a:pt x="2203" y="17275"/>
                      <a:pt x="1148" y="21902"/>
                      <a:pt x="11" y="26540"/>
                    </a:cubicBezTo>
                    <a:cubicBezTo>
                      <a:pt x="0" y="26594"/>
                      <a:pt x="43" y="26619"/>
                      <a:pt x="89" y="26619"/>
                    </a:cubicBezTo>
                    <a:cubicBezTo>
                      <a:pt x="130" y="26619"/>
                      <a:pt x="174" y="26599"/>
                      <a:pt x="183" y="26561"/>
                    </a:cubicBezTo>
                    <a:cubicBezTo>
                      <a:pt x="1767" y="22298"/>
                      <a:pt x="2680" y="17843"/>
                      <a:pt x="3796" y="13469"/>
                    </a:cubicBezTo>
                    <a:cubicBezTo>
                      <a:pt x="4395" y="11135"/>
                      <a:pt x="5034" y="8811"/>
                      <a:pt x="5765" y="6517"/>
                    </a:cubicBezTo>
                    <a:cubicBezTo>
                      <a:pt x="6455" y="4386"/>
                      <a:pt x="7541" y="2306"/>
                      <a:pt x="8038" y="134"/>
                    </a:cubicBezTo>
                    <a:cubicBezTo>
                      <a:pt x="8062" y="44"/>
                      <a:pt x="7977" y="0"/>
                      <a:pt x="78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3" name="Google Shape;2283;p36"/>
            <p:cNvGrpSpPr/>
            <p:nvPr/>
          </p:nvGrpSpPr>
          <p:grpSpPr>
            <a:xfrm rot="-8730306" flipH="1">
              <a:off x="489283" y="4533873"/>
              <a:ext cx="451803" cy="669543"/>
              <a:chOff x="363875" y="3171400"/>
              <a:chExt cx="651900" cy="966075"/>
            </a:xfrm>
          </p:grpSpPr>
          <p:sp>
            <p:nvSpPr>
              <p:cNvPr id="2284" name="Google Shape;2284;p36"/>
              <p:cNvSpPr/>
              <p:nvPr/>
            </p:nvSpPr>
            <p:spPr>
              <a:xfrm>
                <a:off x="801675" y="3212000"/>
                <a:ext cx="2141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10414" extrusionOk="0">
                    <a:moveTo>
                      <a:pt x="393" y="0"/>
                    </a:moveTo>
                    <a:cubicBezTo>
                      <a:pt x="228" y="0"/>
                      <a:pt x="1" y="113"/>
                      <a:pt x="130" y="276"/>
                    </a:cubicBezTo>
                    <a:cubicBezTo>
                      <a:pt x="708" y="1017"/>
                      <a:pt x="1500" y="1595"/>
                      <a:pt x="2149" y="2295"/>
                    </a:cubicBezTo>
                    <a:cubicBezTo>
                      <a:pt x="2890" y="3107"/>
                      <a:pt x="3600" y="3939"/>
                      <a:pt x="4311" y="4782"/>
                    </a:cubicBezTo>
                    <a:cubicBezTo>
                      <a:pt x="5853" y="6578"/>
                      <a:pt x="7000" y="8476"/>
                      <a:pt x="8319" y="10374"/>
                    </a:cubicBezTo>
                    <a:cubicBezTo>
                      <a:pt x="8343" y="10401"/>
                      <a:pt x="8379" y="10413"/>
                      <a:pt x="8416" y="10413"/>
                    </a:cubicBezTo>
                    <a:cubicBezTo>
                      <a:pt x="8489" y="10413"/>
                      <a:pt x="8563" y="10363"/>
                      <a:pt x="8543" y="10282"/>
                    </a:cubicBezTo>
                    <a:cubicBezTo>
                      <a:pt x="8045" y="8273"/>
                      <a:pt x="6564" y="6385"/>
                      <a:pt x="5244" y="4741"/>
                    </a:cubicBezTo>
                    <a:cubicBezTo>
                      <a:pt x="4027" y="3219"/>
                      <a:pt x="2474" y="733"/>
                      <a:pt x="475" y="12"/>
                    </a:cubicBezTo>
                    <a:cubicBezTo>
                      <a:pt x="451" y="4"/>
                      <a:pt x="423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815250" y="3276000"/>
                <a:ext cx="134050" cy="2097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388" extrusionOk="0">
                    <a:moveTo>
                      <a:pt x="187" y="0"/>
                    </a:moveTo>
                    <a:cubicBezTo>
                      <a:pt x="100" y="0"/>
                      <a:pt x="1" y="76"/>
                      <a:pt x="53" y="152"/>
                    </a:cubicBezTo>
                    <a:cubicBezTo>
                      <a:pt x="1840" y="2892"/>
                      <a:pt x="3859" y="5358"/>
                      <a:pt x="5189" y="8351"/>
                    </a:cubicBezTo>
                    <a:cubicBezTo>
                      <a:pt x="5201" y="8377"/>
                      <a:pt x="5224" y="8387"/>
                      <a:pt x="5248" y="8387"/>
                    </a:cubicBezTo>
                    <a:cubicBezTo>
                      <a:pt x="5301" y="8387"/>
                      <a:pt x="5362" y="8336"/>
                      <a:pt x="5341" y="8280"/>
                    </a:cubicBezTo>
                    <a:cubicBezTo>
                      <a:pt x="4265" y="5388"/>
                      <a:pt x="2753" y="2191"/>
                      <a:pt x="267" y="30"/>
                    </a:cubicBezTo>
                    <a:cubicBezTo>
                      <a:pt x="246" y="9"/>
                      <a:pt x="217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796700" y="3297775"/>
                <a:ext cx="156375" cy="2507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0029" extrusionOk="0">
                    <a:moveTo>
                      <a:pt x="150" y="0"/>
                    </a:moveTo>
                    <a:cubicBezTo>
                      <a:pt x="75" y="0"/>
                      <a:pt x="0" y="69"/>
                      <a:pt x="44" y="143"/>
                    </a:cubicBezTo>
                    <a:cubicBezTo>
                      <a:pt x="2054" y="3441"/>
                      <a:pt x="4226" y="6618"/>
                      <a:pt x="6083" y="9987"/>
                    </a:cubicBezTo>
                    <a:cubicBezTo>
                      <a:pt x="6094" y="10016"/>
                      <a:pt x="6120" y="10028"/>
                      <a:pt x="6148" y="10028"/>
                    </a:cubicBezTo>
                    <a:cubicBezTo>
                      <a:pt x="6199" y="10028"/>
                      <a:pt x="6255" y="9989"/>
                      <a:pt x="6235" y="9936"/>
                    </a:cubicBezTo>
                    <a:cubicBezTo>
                      <a:pt x="5291" y="6445"/>
                      <a:pt x="2906" y="2721"/>
                      <a:pt x="227" y="31"/>
                    </a:cubicBezTo>
                    <a:cubicBezTo>
                      <a:pt x="205" y="10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790500" y="3310950"/>
                <a:ext cx="169825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12160" extrusionOk="0">
                    <a:moveTo>
                      <a:pt x="174" y="0"/>
                    </a:moveTo>
                    <a:cubicBezTo>
                      <a:pt x="94" y="0"/>
                      <a:pt x="1" y="88"/>
                      <a:pt x="39" y="164"/>
                    </a:cubicBezTo>
                    <a:cubicBezTo>
                      <a:pt x="2150" y="4183"/>
                      <a:pt x="4687" y="7938"/>
                      <a:pt x="6503" y="12099"/>
                    </a:cubicBezTo>
                    <a:cubicBezTo>
                      <a:pt x="6522" y="12142"/>
                      <a:pt x="6558" y="12160"/>
                      <a:pt x="6597" y="12160"/>
                    </a:cubicBezTo>
                    <a:cubicBezTo>
                      <a:pt x="6686" y="12160"/>
                      <a:pt x="6792" y="12068"/>
                      <a:pt x="6757" y="11977"/>
                    </a:cubicBezTo>
                    <a:cubicBezTo>
                      <a:pt x="5204" y="7867"/>
                      <a:pt x="3276" y="3462"/>
                      <a:pt x="242" y="32"/>
                    </a:cubicBezTo>
                    <a:cubicBezTo>
                      <a:pt x="224" y="10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766050" y="3378475"/>
                <a:ext cx="1636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1275" extrusionOk="0">
                    <a:moveTo>
                      <a:pt x="240" y="1"/>
                    </a:moveTo>
                    <a:cubicBezTo>
                      <a:pt x="123" y="1"/>
                      <a:pt x="1" y="112"/>
                      <a:pt x="53" y="224"/>
                    </a:cubicBezTo>
                    <a:cubicBezTo>
                      <a:pt x="996" y="2121"/>
                      <a:pt x="2407" y="3806"/>
                      <a:pt x="3523" y="5622"/>
                    </a:cubicBezTo>
                    <a:cubicBezTo>
                      <a:pt x="4619" y="7419"/>
                      <a:pt x="5472" y="9327"/>
                      <a:pt x="6345" y="11224"/>
                    </a:cubicBezTo>
                    <a:cubicBezTo>
                      <a:pt x="6359" y="11260"/>
                      <a:pt x="6388" y="11274"/>
                      <a:pt x="6419" y="11274"/>
                    </a:cubicBezTo>
                    <a:cubicBezTo>
                      <a:pt x="6477" y="11274"/>
                      <a:pt x="6544" y="11223"/>
                      <a:pt x="6538" y="11163"/>
                    </a:cubicBezTo>
                    <a:cubicBezTo>
                      <a:pt x="6274" y="9073"/>
                      <a:pt x="5350" y="7124"/>
                      <a:pt x="4254" y="5288"/>
                    </a:cubicBezTo>
                    <a:cubicBezTo>
                      <a:pt x="3178" y="3461"/>
                      <a:pt x="1950" y="1563"/>
                      <a:pt x="357" y="51"/>
                    </a:cubicBezTo>
                    <a:cubicBezTo>
                      <a:pt x="324" y="16"/>
                      <a:pt x="282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21000" y="3203900"/>
                <a:ext cx="31352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6443" extrusionOk="0">
                    <a:moveTo>
                      <a:pt x="12404" y="0"/>
                    </a:moveTo>
                    <a:cubicBezTo>
                      <a:pt x="12400" y="0"/>
                      <a:pt x="12396" y="1"/>
                      <a:pt x="12392" y="1"/>
                    </a:cubicBezTo>
                    <a:cubicBezTo>
                      <a:pt x="10098" y="245"/>
                      <a:pt x="7652" y="1676"/>
                      <a:pt x="5684" y="2680"/>
                    </a:cubicBezTo>
                    <a:cubicBezTo>
                      <a:pt x="3786" y="3655"/>
                      <a:pt x="1584" y="4751"/>
                      <a:pt x="102" y="6222"/>
                    </a:cubicBezTo>
                    <a:cubicBezTo>
                      <a:pt x="1" y="6315"/>
                      <a:pt x="124" y="6442"/>
                      <a:pt x="244" y="6442"/>
                    </a:cubicBezTo>
                    <a:cubicBezTo>
                      <a:pt x="268" y="6442"/>
                      <a:pt x="293" y="6437"/>
                      <a:pt x="315" y="6425"/>
                    </a:cubicBezTo>
                    <a:cubicBezTo>
                      <a:pt x="2385" y="5268"/>
                      <a:pt x="4253" y="3898"/>
                      <a:pt x="6404" y="2833"/>
                    </a:cubicBezTo>
                    <a:cubicBezTo>
                      <a:pt x="8353" y="1868"/>
                      <a:pt x="10667" y="1260"/>
                      <a:pt x="12473" y="133"/>
                    </a:cubicBezTo>
                    <a:cubicBezTo>
                      <a:pt x="12540" y="85"/>
                      <a:pt x="12480" y="0"/>
                      <a:pt x="124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562150" y="3247425"/>
                <a:ext cx="251300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6432" extrusionOk="0">
                    <a:moveTo>
                      <a:pt x="9880" y="0"/>
                    </a:moveTo>
                    <a:cubicBezTo>
                      <a:pt x="9865" y="0"/>
                      <a:pt x="9850" y="2"/>
                      <a:pt x="9832" y="6"/>
                    </a:cubicBezTo>
                    <a:cubicBezTo>
                      <a:pt x="7945" y="310"/>
                      <a:pt x="6230" y="1376"/>
                      <a:pt x="4718" y="2391"/>
                    </a:cubicBezTo>
                    <a:cubicBezTo>
                      <a:pt x="3114" y="3476"/>
                      <a:pt x="1338" y="4755"/>
                      <a:pt x="100" y="6206"/>
                    </a:cubicBezTo>
                    <a:cubicBezTo>
                      <a:pt x="1" y="6336"/>
                      <a:pt x="126" y="6432"/>
                      <a:pt x="259" y="6432"/>
                    </a:cubicBezTo>
                    <a:cubicBezTo>
                      <a:pt x="302" y="6432"/>
                      <a:pt x="347" y="6422"/>
                      <a:pt x="384" y="6399"/>
                    </a:cubicBezTo>
                    <a:cubicBezTo>
                      <a:pt x="1927" y="5415"/>
                      <a:pt x="3236" y="4116"/>
                      <a:pt x="4738" y="3060"/>
                    </a:cubicBezTo>
                    <a:cubicBezTo>
                      <a:pt x="6362" y="1914"/>
                      <a:pt x="8148" y="1152"/>
                      <a:pt x="9914" y="229"/>
                    </a:cubicBezTo>
                    <a:cubicBezTo>
                      <a:pt x="10052" y="165"/>
                      <a:pt x="10023" y="0"/>
                      <a:pt x="98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591600" y="3315475"/>
                <a:ext cx="2042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8168" h="5372" extrusionOk="0">
                    <a:moveTo>
                      <a:pt x="8009" y="0"/>
                    </a:moveTo>
                    <a:cubicBezTo>
                      <a:pt x="7998" y="0"/>
                      <a:pt x="7987" y="1"/>
                      <a:pt x="7974" y="3"/>
                    </a:cubicBezTo>
                    <a:cubicBezTo>
                      <a:pt x="4971" y="765"/>
                      <a:pt x="2048" y="3129"/>
                      <a:pt x="79" y="5220"/>
                    </a:cubicBezTo>
                    <a:cubicBezTo>
                      <a:pt x="0" y="5299"/>
                      <a:pt x="93" y="5371"/>
                      <a:pt x="186" y="5371"/>
                    </a:cubicBezTo>
                    <a:cubicBezTo>
                      <a:pt x="212" y="5371"/>
                      <a:pt x="239" y="5365"/>
                      <a:pt x="262" y="5352"/>
                    </a:cubicBezTo>
                    <a:cubicBezTo>
                      <a:pt x="1490" y="4509"/>
                      <a:pt x="2596" y="3525"/>
                      <a:pt x="3803" y="2642"/>
                    </a:cubicBezTo>
                    <a:cubicBezTo>
                      <a:pt x="5133" y="1698"/>
                      <a:pt x="6574" y="998"/>
                      <a:pt x="8046" y="227"/>
                    </a:cubicBezTo>
                    <a:cubicBezTo>
                      <a:pt x="8167" y="161"/>
                      <a:pt x="8142" y="0"/>
                      <a:pt x="8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61075" y="3333575"/>
                <a:ext cx="130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37" extrusionOk="0">
                    <a:moveTo>
                      <a:pt x="5050" y="1"/>
                    </a:moveTo>
                    <a:cubicBezTo>
                      <a:pt x="5035" y="1"/>
                      <a:pt x="5018" y="4"/>
                      <a:pt x="5003" y="10"/>
                    </a:cubicBezTo>
                    <a:cubicBezTo>
                      <a:pt x="3277" y="639"/>
                      <a:pt x="1339" y="1786"/>
                      <a:pt x="91" y="3034"/>
                    </a:cubicBezTo>
                    <a:cubicBezTo>
                      <a:pt x="1" y="3132"/>
                      <a:pt x="108" y="3237"/>
                      <a:pt x="217" y="3237"/>
                    </a:cubicBezTo>
                    <a:cubicBezTo>
                      <a:pt x="244" y="3237"/>
                      <a:pt x="270" y="3231"/>
                      <a:pt x="294" y="3217"/>
                    </a:cubicBezTo>
                    <a:cubicBezTo>
                      <a:pt x="1106" y="2801"/>
                      <a:pt x="1857" y="2253"/>
                      <a:pt x="2618" y="1766"/>
                    </a:cubicBezTo>
                    <a:cubicBezTo>
                      <a:pt x="3460" y="1238"/>
                      <a:pt x="4333" y="741"/>
                      <a:pt x="5135" y="162"/>
                    </a:cubicBezTo>
                    <a:cubicBezTo>
                      <a:pt x="5203" y="85"/>
                      <a:pt x="5134" y="1"/>
                      <a:pt x="50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759575" y="3431325"/>
                <a:ext cx="121975" cy="26527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611" extrusionOk="0">
                    <a:moveTo>
                      <a:pt x="237" y="1"/>
                    </a:moveTo>
                    <a:cubicBezTo>
                      <a:pt x="122" y="1"/>
                      <a:pt x="0" y="129"/>
                      <a:pt x="38" y="241"/>
                    </a:cubicBezTo>
                    <a:cubicBezTo>
                      <a:pt x="718" y="2006"/>
                      <a:pt x="1763" y="3661"/>
                      <a:pt x="2534" y="5396"/>
                    </a:cubicBezTo>
                    <a:cubicBezTo>
                      <a:pt x="2879" y="6157"/>
                      <a:pt x="3153" y="6928"/>
                      <a:pt x="3478" y="7690"/>
                    </a:cubicBezTo>
                    <a:cubicBezTo>
                      <a:pt x="3752" y="8390"/>
                      <a:pt x="4016" y="9861"/>
                      <a:pt x="4554" y="10318"/>
                    </a:cubicBezTo>
                    <a:cubicBezTo>
                      <a:pt x="4523" y="10369"/>
                      <a:pt x="4503" y="10430"/>
                      <a:pt x="4493" y="10480"/>
                    </a:cubicBezTo>
                    <a:cubicBezTo>
                      <a:pt x="4454" y="10564"/>
                      <a:pt x="4525" y="10611"/>
                      <a:pt x="4599" y="10611"/>
                    </a:cubicBezTo>
                    <a:cubicBezTo>
                      <a:pt x="4659" y="10611"/>
                      <a:pt x="4722" y="10579"/>
                      <a:pt x="4726" y="10511"/>
                    </a:cubicBezTo>
                    <a:cubicBezTo>
                      <a:pt x="4878" y="8907"/>
                      <a:pt x="3894" y="7111"/>
                      <a:pt x="3326" y="5609"/>
                    </a:cubicBezTo>
                    <a:cubicBezTo>
                      <a:pt x="2585" y="3691"/>
                      <a:pt x="1702" y="1692"/>
                      <a:pt x="352" y="58"/>
                    </a:cubicBezTo>
                    <a:cubicBezTo>
                      <a:pt x="320" y="18"/>
                      <a:pt x="279" y="1"/>
                      <a:pt x="2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6"/>
              <p:cNvSpPr/>
              <p:nvPr/>
            </p:nvSpPr>
            <p:spPr>
              <a:xfrm>
                <a:off x="745625" y="3481450"/>
                <a:ext cx="105975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9054" extrusionOk="0">
                    <a:moveTo>
                      <a:pt x="200" y="0"/>
                    </a:moveTo>
                    <a:cubicBezTo>
                      <a:pt x="106" y="0"/>
                      <a:pt x="0" y="97"/>
                      <a:pt x="38" y="194"/>
                    </a:cubicBezTo>
                    <a:cubicBezTo>
                      <a:pt x="1306" y="3137"/>
                      <a:pt x="3244" y="5877"/>
                      <a:pt x="3924" y="9013"/>
                    </a:cubicBezTo>
                    <a:cubicBezTo>
                      <a:pt x="3938" y="9040"/>
                      <a:pt x="3965" y="9053"/>
                      <a:pt x="3992" y="9053"/>
                    </a:cubicBezTo>
                    <a:cubicBezTo>
                      <a:pt x="4027" y="9053"/>
                      <a:pt x="4061" y="9033"/>
                      <a:pt x="4066" y="8993"/>
                    </a:cubicBezTo>
                    <a:cubicBezTo>
                      <a:pt x="4239" y="7461"/>
                      <a:pt x="3508" y="5969"/>
                      <a:pt x="2889" y="4558"/>
                    </a:cubicBezTo>
                    <a:cubicBezTo>
                      <a:pt x="2199" y="2985"/>
                      <a:pt x="1408" y="1402"/>
                      <a:pt x="291" y="42"/>
                    </a:cubicBezTo>
                    <a:cubicBezTo>
                      <a:pt x="267" y="13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6"/>
              <p:cNvSpPr/>
              <p:nvPr/>
            </p:nvSpPr>
            <p:spPr>
              <a:xfrm>
                <a:off x="737125" y="3503350"/>
                <a:ext cx="8547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6638" extrusionOk="0">
                    <a:moveTo>
                      <a:pt x="212" y="1"/>
                    </a:moveTo>
                    <a:cubicBezTo>
                      <a:pt x="108" y="1"/>
                      <a:pt x="1" y="86"/>
                      <a:pt x="43" y="191"/>
                    </a:cubicBezTo>
                    <a:cubicBezTo>
                      <a:pt x="926" y="2373"/>
                      <a:pt x="2265" y="4393"/>
                      <a:pt x="3118" y="6585"/>
                    </a:cubicBezTo>
                    <a:cubicBezTo>
                      <a:pt x="3134" y="6622"/>
                      <a:pt x="3175" y="6638"/>
                      <a:pt x="3220" y="6638"/>
                    </a:cubicBezTo>
                    <a:cubicBezTo>
                      <a:pt x="3310" y="6638"/>
                      <a:pt x="3419" y="6574"/>
                      <a:pt x="3392" y="6493"/>
                    </a:cubicBezTo>
                    <a:cubicBezTo>
                      <a:pt x="2681" y="4301"/>
                      <a:pt x="1748" y="1977"/>
                      <a:pt x="337" y="59"/>
                    </a:cubicBezTo>
                    <a:cubicBezTo>
                      <a:pt x="305" y="18"/>
                      <a:pt x="259" y="1"/>
                      <a:pt x="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6"/>
              <p:cNvSpPr/>
              <p:nvPr/>
            </p:nvSpPr>
            <p:spPr>
              <a:xfrm>
                <a:off x="723100" y="3542125"/>
                <a:ext cx="164800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2385" extrusionOk="0">
                    <a:moveTo>
                      <a:pt x="230" y="0"/>
                    </a:moveTo>
                    <a:cubicBezTo>
                      <a:pt x="119" y="0"/>
                      <a:pt x="1" y="112"/>
                      <a:pt x="45" y="223"/>
                    </a:cubicBezTo>
                    <a:cubicBezTo>
                      <a:pt x="1050" y="2304"/>
                      <a:pt x="2380" y="4262"/>
                      <a:pt x="3476" y="6302"/>
                    </a:cubicBezTo>
                    <a:cubicBezTo>
                      <a:pt x="3993" y="7297"/>
                      <a:pt x="4490" y="8291"/>
                      <a:pt x="4957" y="9296"/>
                    </a:cubicBezTo>
                    <a:cubicBezTo>
                      <a:pt x="5353" y="10159"/>
                      <a:pt x="6226" y="11427"/>
                      <a:pt x="6266" y="12340"/>
                    </a:cubicBezTo>
                    <a:cubicBezTo>
                      <a:pt x="6259" y="12371"/>
                      <a:pt x="6275" y="12385"/>
                      <a:pt x="6296" y="12385"/>
                    </a:cubicBezTo>
                    <a:cubicBezTo>
                      <a:pt x="6303" y="12385"/>
                      <a:pt x="6310" y="12383"/>
                      <a:pt x="6317" y="12381"/>
                    </a:cubicBezTo>
                    <a:cubicBezTo>
                      <a:pt x="6358" y="12371"/>
                      <a:pt x="6398" y="12351"/>
                      <a:pt x="6439" y="12340"/>
                    </a:cubicBezTo>
                    <a:cubicBezTo>
                      <a:pt x="6530" y="12320"/>
                      <a:pt x="6591" y="12249"/>
                      <a:pt x="6581" y="12178"/>
                    </a:cubicBezTo>
                    <a:cubicBezTo>
                      <a:pt x="6480" y="10189"/>
                      <a:pt x="5018" y="7774"/>
                      <a:pt x="4135" y="5998"/>
                    </a:cubicBezTo>
                    <a:cubicBezTo>
                      <a:pt x="3100" y="3927"/>
                      <a:pt x="1953" y="1796"/>
                      <a:pt x="340" y="51"/>
                    </a:cubicBezTo>
                    <a:cubicBezTo>
                      <a:pt x="310" y="15"/>
                      <a:pt x="270" y="0"/>
                      <a:pt x="2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6"/>
              <p:cNvSpPr/>
              <p:nvPr/>
            </p:nvSpPr>
            <p:spPr>
              <a:xfrm>
                <a:off x="717500" y="3584600"/>
                <a:ext cx="106700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795" extrusionOk="0">
                    <a:moveTo>
                      <a:pt x="213" y="0"/>
                    </a:moveTo>
                    <a:cubicBezTo>
                      <a:pt x="109" y="0"/>
                      <a:pt x="1" y="97"/>
                      <a:pt x="46" y="189"/>
                    </a:cubicBezTo>
                    <a:cubicBezTo>
                      <a:pt x="1518" y="2969"/>
                      <a:pt x="3162" y="5618"/>
                      <a:pt x="3568" y="8744"/>
                    </a:cubicBezTo>
                    <a:cubicBezTo>
                      <a:pt x="3578" y="8779"/>
                      <a:pt x="3608" y="8794"/>
                      <a:pt x="3639" y="8794"/>
                    </a:cubicBezTo>
                    <a:cubicBezTo>
                      <a:pt x="3669" y="8794"/>
                      <a:pt x="3700" y="8779"/>
                      <a:pt x="3710" y="8754"/>
                    </a:cubicBezTo>
                    <a:cubicBezTo>
                      <a:pt x="4268" y="7435"/>
                      <a:pt x="3568" y="5750"/>
                      <a:pt x="3060" y="4461"/>
                    </a:cubicBezTo>
                    <a:cubicBezTo>
                      <a:pt x="2441" y="2878"/>
                      <a:pt x="1609" y="1285"/>
                      <a:pt x="310" y="36"/>
                    </a:cubicBezTo>
                    <a:cubicBezTo>
                      <a:pt x="282" y="11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6"/>
              <p:cNvSpPr/>
              <p:nvPr/>
            </p:nvSpPr>
            <p:spPr>
              <a:xfrm>
                <a:off x="703975" y="3635800"/>
                <a:ext cx="118725" cy="23242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9297" extrusionOk="0">
                    <a:moveTo>
                      <a:pt x="194" y="0"/>
                    </a:moveTo>
                    <a:cubicBezTo>
                      <a:pt x="102" y="0"/>
                      <a:pt x="1" y="83"/>
                      <a:pt x="39" y="160"/>
                    </a:cubicBezTo>
                    <a:cubicBezTo>
                      <a:pt x="1683" y="3194"/>
                      <a:pt x="3358" y="6036"/>
                      <a:pt x="4586" y="9243"/>
                    </a:cubicBezTo>
                    <a:cubicBezTo>
                      <a:pt x="4593" y="9281"/>
                      <a:pt x="4618" y="9296"/>
                      <a:pt x="4646" y="9296"/>
                    </a:cubicBezTo>
                    <a:cubicBezTo>
                      <a:pt x="4692" y="9296"/>
                      <a:pt x="4748" y="9253"/>
                      <a:pt x="4748" y="9202"/>
                    </a:cubicBezTo>
                    <a:cubicBezTo>
                      <a:pt x="4261" y="5914"/>
                      <a:pt x="2830" y="2484"/>
                      <a:pt x="273" y="28"/>
                    </a:cubicBezTo>
                    <a:cubicBezTo>
                      <a:pt x="251" y="9"/>
                      <a:pt x="223" y="0"/>
                      <a:pt x="1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6"/>
              <p:cNvSpPr/>
              <p:nvPr/>
            </p:nvSpPr>
            <p:spPr>
              <a:xfrm>
                <a:off x="694500" y="3662700"/>
                <a:ext cx="1296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875" extrusionOk="0">
                    <a:moveTo>
                      <a:pt x="192" y="0"/>
                    </a:moveTo>
                    <a:cubicBezTo>
                      <a:pt x="102" y="0"/>
                      <a:pt x="0" y="88"/>
                      <a:pt x="53" y="170"/>
                    </a:cubicBezTo>
                    <a:cubicBezTo>
                      <a:pt x="1829" y="3691"/>
                      <a:pt x="3666" y="7020"/>
                      <a:pt x="4833" y="10775"/>
                    </a:cubicBezTo>
                    <a:cubicBezTo>
                      <a:pt x="4853" y="10844"/>
                      <a:pt x="4916" y="10874"/>
                      <a:pt x="4982" y="10874"/>
                    </a:cubicBezTo>
                    <a:cubicBezTo>
                      <a:pt x="5080" y="10874"/>
                      <a:pt x="5186" y="10807"/>
                      <a:pt x="5168" y="10704"/>
                    </a:cubicBezTo>
                    <a:cubicBezTo>
                      <a:pt x="4275" y="6959"/>
                      <a:pt x="2844" y="3143"/>
                      <a:pt x="276" y="38"/>
                    </a:cubicBezTo>
                    <a:cubicBezTo>
                      <a:pt x="255" y="11"/>
                      <a:pt x="224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6"/>
              <p:cNvSpPr/>
              <p:nvPr/>
            </p:nvSpPr>
            <p:spPr>
              <a:xfrm>
                <a:off x="692425" y="3704250"/>
                <a:ext cx="82225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7322" extrusionOk="0">
                    <a:moveTo>
                      <a:pt x="257" y="1"/>
                    </a:moveTo>
                    <a:cubicBezTo>
                      <a:pt x="134" y="1"/>
                      <a:pt x="1" y="94"/>
                      <a:pt x="44" y="203"/>
                    </a:cubicBezTo>
                    <a:cubicBezTo>
                      <a:pt x="450" y="1350"/>
                      <a:pt x="1110" y="2435"/>
                      <a:pt x="1617" y="3562"/>
                    </a:cubicBezTo>
                    <a:cubicBezTo>
                      <a:pt x="2176" y="4780"/>
                      <a:pt x="2632" y="6038"/>
                      <a:pt x="3130" y="7276"/>
                    </a:cubicBezTo>
                    <a:cubicBezTo>
                      <a:pt x="3137" y="7309"/>
                      <a:pt x="3159" y="7322"/>
                      <a:pt x="3185" y="7322"/>
                    </a:cubicBezTo>
                    <a:cubicBezTo>
                      <a:pt x="3231" y="7322"/>
                      <a:pt x="3288" y="7278"/>
                      <a:pt x="3282" y="7225"/>
                    </a:cubicBezTo>
                    <a:cubicBezTo>
                      <a:pt x="3038" y="4830"/>
                      <a:pt x="2135" y="1928"/>
                      <a:pt x="390" y="51"/>
                    </a:cubicBezTo>
                    <a:cubicBezTo>
                      <a:pt x="355" y="16"/>
                      <a:pt x="307" y="1"/>
                      <a:pt x="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6"/>
              <p:cNvSpPr/>
              <p:nvPr/>
            </p:nvSpPr>
            <p:spPr>
              <a:xfrm>
                <a:off x="666200" y="3779650"/>
                <a:ext cx="1546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2056" extrusionOk="0">
                    <a:moveTo>
                      <a:pt x="180" y="0"/>
                    </a:moveTo>
                    <a:cubicBezTo>
                      <a:pt x="95" y="0"/>
                      <a:pt x="1" y="86"/>
                      <a:pt x="38" y="160"/>
                    </a:cubicBezTo>
                    <a:cubicBezTo>
                      <a:pt x="1083" y="2109"/>
                      <a:pt x="2190" y="4006"/>
                      <a:pt x="3154" y="5985"/>
                    </a:cubicBezTo>
                    <a:cubicBezTo>
                      <a:pt x="4118" y="7954"/>
                      <a:pt x="4757" y="10035"/>
                      <a:pt x="5752" y="11973"/>
                    </a:cubicBezTo>
                    <a:cubicBezTo>
                      <a:pt x="5754" y="11972"/>
                      <a:pt x="5756" y="11970"/>
                      <a:pt x="5758" y="11969"/>
                    </a:cubicBezTo>
                    <a:lnTo>
                      <a:pt x="5758" y="11969"/>
                    </a:lnTo>
                    <a:cubicBezTo>
                      <a:pt x="5791" y="12029"/>
                      <a:pt x="5854" y="12055"/>
                      <a:pt x="5922" y="12055"/>
                    </a:cubicBezTo>
                    <a:cubicBezTo>
                      <a:pt x="6047" y="12055"/>
                      <a:pt x="6186" y="11965"/>
                      <a:pt x="6168" y="11831"/>
                    </a:cubicBezTo>
                    <a:cubicBezTo>
                      <a:pt x="5549" y="7711"/>
                      <a:pt x="3022" y="3327"/>
                      <a:pt x="261" y="38"/>
                    </a:cubicBezTo>
                    <a:cubicBezTo>
                      <a:pt x="240" y="11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6"/>
              <p:cNvSpPr/>
              <p:nvPr/>
            </p:nvSpPr>
            <p:spPr>
              <a:xfrm>
                <a:off x="671950" y="3753125"/>
                <a:ext cx="12502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275" extrusionOk="0">
                    <a:moveTo>
                      <a:pt x="272" y="0"/>
                    </a:moveTo>
                    <a:cubicBezTo>
                      <a:pt x="139" y="0"/>
                      <a:pt x="1" y="118"/>
                      <a:pt x="62" y="247"/>
                    </a:cubicBezTo>
                    <a:cubicBezTo>
                      <a:pt x="742" y="1607"/>
                      <a:pt x="1757" y="2835"/>
                      <a:pt x="2518" y="4154"/>
                    </a:cubicBezTo>
                    <a:cubicBezTo>
                      <a:pt x="3289" y="5484"/>
                      <a:pt x="3908" y="6874"/>
                      <a:pt x="4669" y="8203"/>
                    </a:cubicBezTo>
                    <a:cubicBezTo>
                      <a:pt x="4698" y="8253"/>
                      <a:pt x="4748" y="8274"/>
                      <a:pt x="4800" y="8274"/>
                    </a:cubicBezTo>
                    <a:cubicBezTo>
                      <a:pt x="4898" y="8274"/>
                      <a:pt x="5000" y="8201"/>
                      <a:pt x="4974" y="8102"/>
                    </a:cubicBezTo>
                    <a:cubicBezTo>
                      <a:pt x="4598" y="6630"/>
                      <a:pt x="3888" y="5220"/>
                      <a:pt x="3127" y="3880"/>
                    </a:cubicBezTo>
                    <a:cubicBezTo>
                      <a:pt x="2376" y="2541"/>
                      <a:pt x="1564" y="1120"/>
                      <a:pt x="397" y="44"/>
                    </a:cubicBezTo>
                    <a:cubicBezTo>
                      <a:pt x="361" y="13"/>
                      <a:pt x="317" y="0"/>
                      <a:pt x="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6"/>
              <p:cNvSpPr/>
              <p:nvPr/>
            </p:nvSpPr>
            <p:spPr>
              <a:xfrm>
                <a:off x="661550" y="3814950"/>
                <a:ext cx="115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11129" extrusionOk="0">
                    <a:moveTo>
                      <a:pt x="141" y="1"/>
                    </a:moveTo>
                    <a:cubicBezTo>
                      <a:pt x="73" y="1"/>
                      <a:pt x="0" y="63"/>
                      <a:pt x="21" y="139"/>
                    </a:cubicBezTo>
                    <a:cubicBezTo>
                      <a:pt x="1635" y="3670"/>
                      <a:pt x="3309" y="7313"/>
                      <a:pt x="4283" y="11028"/>
                    </a:cubicBezTo>
                    <a:cubicBezTo>
                      <a:pt x="4300" y="11099"/>
                      <a:pt x="4359" y="11128"/>
                      <a:pt x="4421" y="11128"/>
                    </a:cubicBezTo>
                    <a:cubicBezTo>
                      <a:pt x="4509" y="11128"/>
                      <a:pt x="4602" y="11067"/>
                      <a:pt x="4578" y="10977"/>
                    </a:cubicBezTo>
                    <a:cubicBezTo>
                      <a:pt x="3746" y="7222"/>
                      <a:pt x="2254" y="3416"/>
                      <a:pt x="224" y="47"/>
                    </a:cubicBezTo>
                    <a:cubicBezTo>
                      <a:pt x="205" y="15"/>
                      <a:pt x="174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6"/>
              <p:cNvSpPr/>
              <p:nvPr/>
            </p:nvSpPr>
            <p:spPr>
              <a:xfrm>
                <a:off x="650500" y="3830075"/>
                <a:ext cx="939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1983" extrusionOk="0">
                    <a:moveTo>
                      <a:pt x="317" y="1"/>
                    </a:moveTo>
                    <a:cubicBezTo>
                      <a:pt x="170" y="1"/>
                      <a:pt x="0" y="122"/>
                      <a:pt x="37" y="254"/>
                    </a:cubicBezTo>
                    <a:cubicBezTo>
                      <a:pt x="544" y="2192"/>
                      <a:pt x="1559" y="4009"/>
                      <a:pt x="2107" y="5957"/>
                    </a:cubicBezTo>
                    <a:cubicBezTo>
                      <a:pt x="2645" y="7916"/>
                      <a:pt x="3061" y="9895"/>
                      <a:pt x="3426" y="11874"/>
                    </a:cubicBezTo>
                    <a:cubicBezTo>
                      <a:pt x="3439" y="11951"/>
                      <a:pt x="3494" y="11983"/>
                      <a:pt x="3556" y="11983"/>
                    </a:cubicBezTo>
                    <a:cubicBezTo>
                      <a:pt x="3650" y="11983"/>
                      <a:pt x="3757" y="11911"/>
                      <a:pt x="3751" y="11813"/>
                    </a:cubicBezTo>
                    <a:cubicBezTo>
                      <a:pt x="3650" y="9611"/>
                      <a:pt x="3386" y="7449"/>
                      <a:pt x="2797" y="5318"/>
                    </a:cubicBezTo>
                    <a:cubicBezTo>
                      <a:pt x="2320" y="3542"/>
                      <a:pt x="1762" y="1513"/>
                      <a:pt x="463" y="61"/>
                    </a:cubicBezTo>
                    <a:cubicBezTo>
                      <a:pt x="426" y="19"/>
                      <a:pt x="373" y="1"/>
                      <a:pt x="3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6"/>
              <p:cNvSpPr/>
              <p:nvPr/>
            </p:nvSpPr>
            <p:spPr>
              <a:xfrm>
                <a:off x="648625" y="3842775"/>
                <a:ext cx="37050" cy="2417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9670" extrusionOk="0">
                    <a:moveTo>
                      <a:pt x="270" y="0"/>
                    </a:moveTo>
                    <a:cubicBezTo>
                      <a:pt x="170" y="0"/>
                      <a:pt x="71" y="54"/>
                      <a:pt x="71" y="162"/>
                    </a:cubicBezTo>
                    <a:cubicBezTo>
                      <a:pt x="0" y="3318"/>
                      <a:pt x="670" y="6403"/>
                      <a:pt x="183" y="9570"/>
                    </a:cubicBezTo>
                    <a:cubicBezTo>
                      <a:pt x="177" y="9636"/>
                      <a:pt x="244" y="9669"/>
                      <a:pt x="311" y="9669"/>
                    </a:cubicBezTo>
                    <a:cubicBezTo>
                      <a:pt x="367" y="9669"/>
                      <a:pt x="423" y="9646"/>
                      <a:pt x="437" y="9600"/>
                    </a:cubicBezTo>
                    <a:cubicBezTo>
                      <a:pt x="1289" y="6667"/>
                      <a:pt x="1482" y="3054"/>
                      <a:pt x="477" y="122"/>
                    </a:cubicBezTo>
                    <a:cubicBezTo>
                      <a:pt x="449" y="41"/>
                      <a:pt x="359" y="0"/>
                      <a:pt x="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6"/>
              <p:cNvSpPr/>
              <p:nvPr/>
            </p:nvSpPr>
            <p:spPr>
              <a:xfrm>
                <a:off x="530000" y="3219875"/>
                <a:ext cx="3008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5082" extrusionOk="0">
                    <a:moveTo>
                      <a:pt x="11318" y="0"/>
                    </a:moveTo>
                    <a:cubicBezTo>
                      <a:pt x="9770" y="0"/>
                      <a:pt x="7916" y="1041"/>
                      <a:pt x="6602" y="1534"/>
                    </a:cubicBezTo>
                    <a:cubicBezTo>
                      <a:pt x="4360" y="2376"/>
                      <a:pt x="1792" y="3310"/>
                      <a:pt x="67" y="4913"/>
                    </a:cubicBezTo>
                    <a:cubicBezTo>
                      <a:pt x="0" y="4980"/>
                      <a:pt x="57" y="5081"/>
                      <a:pt x="141" y="5081"/>
                    </a:cubicBezTo>
                    <a:cubicBezTo>
                      <a:pt x="159" y="5081"/>
                      <a:pt x="179" y="5076"/>
                      <a:pt x="199" y="5066"/>
                    </a:cubicBezTo>
                    <a:cubicBezTo>
                      <a:pt x="2279" y="4101"/>
                      <a:pt x="4238" y="3056"/>
                      <a:pt x="6430" y="2275"/>
                    </a:cubicBezTo>
                    <a:cubicBezTo>
                      <a:pt x="8226" y="1625"/>
                      <a:pt x="10083" y="1067"/>
                      <a:pt x="11839" y="397"/>
                    </a:cubicBezTo>
                    <a:cubicBezTo>
                      <a:pt x="12011" y="326"/>
                      <a:pt x="12032" y="73"/>
                      <a:pt x="11829" y="42"/>
                    </a:cubicBezTo>
                    <a:cubicBezTo>
                      <a:pt x="11663" y="13"/>
                      <a:pt x="11492" y="0"/>
                      <a:pt x="113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6"/>
              <p:cNvSpPr/>
              <p:nvPr/>
            </p:nvSpPr>
            <p:spPr>
              <a:xfrm>
                <a:off x="578550" y="3268200"/>
                <a:ext cx="235200" cy="120550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4822" extrusionOk="0">
                    <a:moveTo>
                      <a:pt x="9261" y="1"/>
                    </a:moveTo>
                    <a:cubicBezTo>
                      <a:pt x="9247" y="1"/>
                      <a:pt x="9233" y="3"/>
                      <a:pt x="9217" y="7"/>
                    </a:cubicBezTo>
                    <a:cubicBezTo>
                      <a:pt x="5827" y="758"/>
                      <a:pt x="2702" y="2737"/>
                      <a:pt x="73" y="4716"/>
                    </a:cubicBezTo>
                    <a:cubicBezTo>
                      <a:pt x="1" y="4756"/>
                      <a:pt x="50" y="4822"/>
                      <a:pt x="119" y="4822"/>
                    </a:cubicBezTo>
                    <a:cubicBezTo>
                      <a:pt x="137" y="4822"/>
                      <a:pt x="156" y="4817"/>
                      <a:pt x="175" y="4807"/>
                    </a:cubicBezTo>
                    <a:cubicBezTo>
                      <a:pt x="3026" y="2859"/>
                      <a:pt x="6152" y="1671"/>
                      <a:pt x="9298" y="200"/>
                    </a:cubicBezTo>
                    <a:cubicBezTo>
                      <a:pt x="9407" y="145"/>
                      <a:pt x="9378" y="1"/>
                      <a:pt x="92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6"/>
              <p:cNvSpPr/>
              <p:nvPr/>
            </p:nvSpPr>
            <p:spPr>
              <a:xfrm>
                <a:off x="539300" y="3296850"/>
                <a:ext cx="2605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5756" extrusionOk="0">
                    <a:moveTo>
                      <a:pt x="10308" y="1"/>
                    </a:moveTo>
                    <a:cubicBezTo>
                      <a:pt x="10296" y="1"/>
                      <a:pt x="10284" y="3"/>
                      <a:pt x="10269" y="8"/>
                    </a:cubicBezTo>
                    <a:cubicBezTo>
                      <a:pt x="6565" y="1104"/>
                      <a:pt x="2810" y="3154"/>
                      <a:pt x="50" y="5620"/>
                    </a:cubicBezTo>
                    <a:cubicBezTo>
                      <a:pt x="1" y="5677"/>
                      <a:pt x="38" y="5755"/>
                      <a:pt x="97" y="5755"/>
                    </a:cubicBezTo>
                    <a:cubicBezTo>
                      <a:pt x="111" y="5755"/>
                      <a:pt x="126" y="5751"/>
                      <a:pt x="141" y="5741"/>
                    </a:cubicBezTo>
                    <a:cubicBezTo>
                      <a:pt x="3490" y="3763"/>
                      <a:pt x="6829" y="1936"/>
                      <a:pt x="10330" y="170"/>
                    </a:cubicBezTo>
                    <a:cubicBezTo>
                      <a:pt x="10420" y="125"/>
                      <a:pt x="10399" y="1"/>
                      <a:pt x="103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6"/>
              <p:cNvSpPr/>
              <p:nvPr/>
            </p:nvSpPr>
            <p:spPr>
              <a:xfrm>
                <a:off x="479000" y="3305150"/>
                <a:ext cx="320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7422" extrusionOk="0">
                    <a:moveTo>
                      <a:pt x="12659" y="0"/>
                    </a:moveTo>
                    <a:cubicBezTo>
                      <a:pt x="12641" y="0"/>
                      <a:pt x="12621" y="4"/>
                      <a:pt x="12600" y="11"/>
                    </a:cubicBezTo>
                    <a:cubicBezTo>
                      <a:pt x="8033" y="1604"/>
                      <a:pt x="3832" y="4415"/>
                      <a:pt x="118" y="7206"/>
                    </a:cubicBezTo>
                    <a:cubicBezTo>
                      <a:pt x="0" y="7308"/>
                      <a:pt x="88" y="7421"/>
                      <a:pt x="200" y="7421"/>
                    </a:cubicBezTo>
                    <a:cubicBezTo>
                      <a:pt x="233" y="7421"/>
                      <a:pt x="268" y="7412"/>
                      <a:pt x="300" y="7388"/>
                    </a:cubicBezTo>
                    <a:cubicBezTo>
                      <a:pt x="4248" y="4669"/>
                      <a:pt x="8541" y="2588"/>
                      <a:pt x="12702" y="193"/>
                    </a:cubicBezTo>
                    <a:cubicBezTo>
                      <a:pt x="12824" y="123"/>
                      <a:pt x="12773" y="0"/>
                      <a:pt x="126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6"/>
              <p:cNvSpPr/>
              <p:nvPr/>
            </p:nvSpPr>
            <p:spPr>
              <a:xfrm>
                <a:off x="493875" y="3384925"/>
                <a:ext cx="289150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566" h="6488" extrusionOk="0">
                    <a:moveTo>
                      <a:pt x="11327" y="1"/>
                    </a:moveTo>
                    <a:cubicBezTo>
                      <a:pt x="11313" y="1"/>
                      <a:pt x="11299" y="2"/>
                      <a:pt x="11285" y="6"/>
                    </a:cubicBezTo>
                    <a:cubicBezTo>
                      <a:pt x="7266" y="1072"/>
                      <a:pt x="2669" y="3355"/>
                      <a:pt x="61" y="6349"/>
                    </a:cubicBezTo>
                    <a:cubicBezTo>
                      <a:pt x="1" y="6424"/>
                      <a:pt x="62" y="6487"/>
                      <a:pt x="135" y="6487"/>
                    </a:cubicBezTo>
                    <a:cubicBezTo>
                      <a:pt x="161" y="6487"/>
                      <a:pt x="189" y="6479"/>
                      <a:pt x="213" y="6460"/>
                    </a:cubicBezTo>
                    <a:cubicBezTo>
                      <a:pt x="2090" y="5192"/>
                      <a:pt x="3937" y="3944"/>
                      <a:pt x="5997" y="2898"/>
                    </a:cubicBezTo>
                    <a:cubicBezTo>
                      <a:pt x="7794" y="1995"/>
                      <a:pt x="9712" y="1285"/>
                      <a:pt x="11427" y="260"/>
                    </a:cubicBezTo>
                    <a:cubicBezTo>
                      <a:pt x="11565" y="177"/>
                      <a:pt x="11468" y="1"/>
                      <a:pt x="113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6"/>
              <p:cNvSpPr/>
              <p:nvPr/>
            </p:nvSpPr>
            <p:spPr>
              <a:xfrm>
                <a:off x="517325" y="3426525"/>
                <a:ext cx="254475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7049" extrusionOk="0">
                    <a:moveTo>
                      <a:pt x="9919" y="1"/>
                    </a:moveTo>
                    <a:cubicBezTo>
                      <a:pt x="9893" y="1"/>
                      <a:pt x="9866" y="6"/>
                      <a:pt x="9839" y="17"/>
                    </a:cubicBezTo>
                    <a:cubicBezTo>
                      <a:pt x="7759" y="828"/>
                      <a:pt x="5821" y="2127"/>
                      <a:pt x="4065" y="3416"/>
                    </a:cubicBezTo>
                    <a:cubicBezTo>
                      <a:pt x="2725" y="4421"/>
                      <a:pt x="858" y="5487"/>
                      <a:pt x="46" y="6917"/>
                    </a:cubicBezTo>
                    <a:cubicBezTo>
                      <a:pt x="0" y="6998"/>
                      <a:pt x="74" y="7049"/>
                      <a:pt x="153" y="7049"/>
                    </a:cubicBezTo>
                    <a:cubicBezTo>
                      <a:pt x="213" y="7049"/>
                      <a:pt x="276" y="7019"/>
                      <a:pt x="290" y="6948"/>
                    </a:cubicBezTo>
                    <a:cubicBezTo>
                      <a:pt x="310" y="6907"/>
                      <a:pt x="310" y="6857"/>
                      <a:pt x="330" y="6806"/>
                    </a:cubicBezTo>
                    <a:cubicBezTo>
                      <a:pt x="797" y="6674"/>
                      <a:pt x="1223" y="6106"/>
                      <a:pt x="1609" y="5832"/>
                    </a:cubicBezTo>
                    <a:cubicBezTo>
                      <a:pt x="1924" y="5588"/>
                      <a:pt x="2279" y="5385"/>
                      <a:pt x="2593" y="5152"/>
                    </a:cubicBezTo>
                    <a:cubicBezTo>
                      <a:pt x="3385" y="4614"/>
                      <a:pt x="4126" y="4025"/>
                      <a:pt x="4917" y="3477"/>
                    </a:cubicBezTo>
                    <a:cubicBezTo>
                      <a:pt x="6582" y="2351"/>
                      <a:pt x="8388" y="1427"/>
                      <a:pt x="10032" y="260"/>
                    </a:cubicBezTo>
                    <a:cubicBezTo>
                      <a:pt x="10178" y="149"/>
                      <a:pt x="10063" y="1"/>
                      <a:pt x="9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6"/>
              <p:cNvSpPr/>
              <p:nvPr/>
            </p:nvSpPr>
            <p:spPr>
              <a:xfrm>
                <a:off x="537175" y="3476125"/>
                <a:ext cx="217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973" extrusionOk="0">
                    <a:moveTo>
                      <a:pt x="8484" y="1"/>
                    </a:moveTo>
                    <a:cubicBezTo>
                      <a:pt x="8465" y="1"/>
                      <a:pt x="8445" y="4"/>
                      <a:pt x="8426" y="12"/>
                    </a:cubicBezTo>
                    <a:cubicBezTo>
                      <a:pt x="6691" y="681"/>
                      <a:pt x="5077" y="1676"/>
                      <a:pt x="3565" y="2701"/>
                    </a:cubicBezTo>
                    <a:cubicBezTo>
                      <a:pt x="2236" y="3604"/>
                      <a:pt x="764" y="4528"/>
                      <a:pt x="13" y="5908"/>
                    </a:cubicBezTo>
                    <a:cubicBezTo>
                      <a:pt x="1" y="5951"/>
                      <a:pt x="34" y="5972"/>
                      <a:pt x="69" y="5972"/>
                    </a:cubicBezTo>
                    <a:cubicBezTo>
                      <a:pt x="91" y="5972"/>
                      <a:pt x="113" y="5964"/>
                      <a:pt x="125" y="5948"/>
                    </a:cubicBezTo>
                    <a:cubicBezTo>
                      <a:pt x="2489" y="3563"/>
                      <a:pt x="5757" y="2092"/>
                      <a:pt x="8578" y="204"/>
                    </a:cubicBezTo>
                    <a:cubicBezTo>
                      <a:pt x="8691" y="117"/>
                      <a:pt x="8596" y="1"/>
                      <a:pt x="8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6"/>
              <p:cNvSpPr/>
              <p:nvPr/>
            </p:nvSpPr>
            <p:spPr>
              <a:xfrm>
                <a:off x="580825" y="3503375"/>
                <a:ext cx="1664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4080" extrusionOk="0">
                    <a:moveTo>
                      <a:pt x="6449" y="1"/>
                    </a:moveTo>
                    <a:cubicBezTo>
                      <a:pt x="6425" y="1"/>
                      <a:pt x="6401" y="6"/>
                      <a:pt x="6376" y="18"/>
                    </a:cubicBezTo>
                    <a:cubicBezTo>
                      <a:pt x="4133" y="992"/>
                      <a:pt x="1931" y="2382"/>
                      <a:pt x="94" y="3884"/>
                    </a:cubicBezTo>
                    <a:cubicBezTo>
                      <a:pt x="0" y="3970"/>
                      <a:pt x="81" y="4080"/>
                      <a:pt x="187" y="4080"/>
                    </a:cubicBezTo>
                    <a:cubicBezTo>
                      <a:pt x="219" y="4080"/>
                      <a:pt x="254" y="4070"/>
                      <a:pt x="287" y="4046"/>
                    </a:cubicBezTo>
                    <a:cubicBezTo>
                      <a:pt x="2235" y="2585"/>
                      <a:pt x="4559" y="1621"/>
                      <a:pt x="6538" y="221"/>
                    </a:cubicBezTo>
                    <a:cubicBezTo>
                      <a:pt x="6657" y="136"/>
                      <a:pt x="6570" y="1"/>
                      <a:pt x="6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6"/>
              <p:cNvSpPr/>
              <p:nvPr/>
            </p:nvSpPr>
            <p:spPr>
              <a:xfrm>
                <a:off x="419525" y="3537050"/>
                <a:ext cx="3188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7769" extrusionOk="0">
                    <a:moveTo>
                      <a:pt x="12486" y="1"/>
                    </a:moveTo>
                    <a:cubicBezTo>
                      <a:pt x="12464" y="1"/>
                      <a:pt x="12443" y="4"/>
                      <a:pt x="12422" y="10"/>
                    </a:cubicBezTo>
                    <a:cubicBezTo>
                      <a:pt x="10017" y="802"/>
                      <a:pt x="7804" y="2091"/>
                      <a:pt x="5704" y="3390"/>
                    </a:cubicBezTo>
                    <a:cubicBezTo>
                      <a:pt x="3907" y="4506"/>
                      <a:pt x="1289" y="5845"/>
                      <a:pt x="51" y="7500"/>
                    </a:cubicBezTo>
                    <a:cubicBezTo>
                      <a:pt x="10" y="7550"/>
                      <a:pt x="0" y="7621"/>
                      <a:pt x="61" y="7662"/>
                    </a:cubicBezTo>
                    <a:cubicBezTo>
                      <a:pt x="102" y="7682"/>
                      <a:pt x="142" y="7723"/>
                      <a:pt x="173" y="7753"/>
                    </a:cubicBezTo>
                    <a:cubicBezTo>
                      <a:pt x="183" y="7764"/>
                      <a:pt x="201" y="7769"/>
                      <a:pt x="217" y="7769"/>
                    </a:cubicBezTo>
                    <a:cubicBezTo>
                      <a:pt x="234" y="7769"/>
                      <a:pt x="249" y="7764"/>
                      <a:pt x="254" y="7753"/>
                    </a:cubicBezTo>
                    <a:cubicBezTo>
                      <a:pt x="761" y="6972"/>
                      <a:pt x="2334" y="6241"/>
                      <a:pt x="3156" y="5693"/>
                    </a:cubicBezTo>
                    <a:cubicBezTo>
                      <a:pt x="4262" y="4963"/>
                      <a:pt x="5389" y="4252"/>
                      <a:pt x="6556" y="3582"/>
                    </a:cubicBezTo>
                    <a:cubicBezTo>
                      <a:pt x="8555" y="2436"/>
                      <a:pt x="10656" y="1441"/>
                      <a:pt x="12594" y="233"/>
                    </a:cubicBezTo>
                    <a:cubicBezTo>
                      <a:pt x="12753" y="136"/>
                      <a:pt x="12628" y="1"/>
                      <a:pt x="124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6"/>
              <p:cNvSpPr/>
              <p:nvPr/>
            </p:nvSpPr>
            <p:spPr>
              <a:xfrm>
                <a:off x="512875" y="3576675"/>
                <a:ext cx="2051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5953" extrusionOk="0">
                    <a:moveTo>
                      <a:pt x="8043" y="1"/>
                    </a:moveTo>
                    <a:cubicBezTo>
                      <a:pt x="8026" y="1"/>
                      <a:pt x="8008" y="3"/>
                      <a:pt x="7988" y="8"/>
                    </a:cubicBezTo>
                    <a:cubicBezTo>
                      <a:pt x="6222" y="495"/>
                      <a:pt x="4639" y="1409"/>
                      <a:pt x="3208" y="2434"/>
                    </a:cubicBezTo>
                    <a:cubicBezTo>
                      <a:pt x="2030" y="3286"/>
                      <a:pt x="285" y="4504"/>
                      <a:pt x="1" y="5894"/>
                    </a:cubicBezTo>
                    <a:cubicBezTo>
                      <a:pt x="1" y="5935"/>
                      <a:pt x="34" y="5952"/>
                      <a:pt x="68" y="5952"/>
                    </a:cubicBezTo>
                    <a:cubicBezTo>
                      <a:pt x="93" y="5952"/>
                      <a:pt x="120" y="5942"/>
                      <a:pt x="133" y="5925"/>
                    </a:cubicBezTo>
                    <a:cubicBezTo>
                      <a:pt x="2213" y="3428"/>
                      <a:pt x="5197" y="1886"/>
                      <a:pt x="8079" y="252"/>
                    </a:cubicBezTo>
                    <a:cubicBezTo>
                      <a:pt x="8206" y="179"/>
                      <a:pt x="8187" y="1"/>
                      <a:pt x="8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6"/>
              <p:cNvSpPr/>
              <p:nvPr/>
            </p:nvSpPr>
            <p:spPr>
              <a:xfrm>
                <a:off x="465100" y="3621625"/>
                <a:ext cx="24440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6113" extrusionOk="0">
                    <a:moveTo>
                      <a:pt x="9640" y="0"/>
                    </a:moveTo>
                    <a:cubicBezTo>
                      <a:pt x="9626" y="0"/>
                      <a:pt x="9611" y="2"/>
                      <a:pt x="9594" y="7"/>
                    </a:cubicBezTo>
                    <a:cubicBezTo>
                      <a:pt x="5880" y="1021"/>
                      <a:pt x="2490" y="3356"/>
                      <a:pt x="55" y="6004"/>
                    </a:cubicBezTo>
                    <a:cubicBezTo>
                      <a:pt x="0" y="6059"/>
                      <a:pt x="59" y="6113"/>
                      <a:pt x="116" y="6113"/>
                    </a:cubicBezTo>
                    <a:cubicBezTo>
                      <a:pt x="134" y="6113"/>
                      <a:pt x="152" y="6108"/>
                      <a:pt x="166" y="6096"/>
                    </a:cubicBezTo>
                    <a:cubicBezTo>
                      <a:pt x="3140" y="3812"/>
                      <a:pt x="6337" y="2036"/>
                      <a:pt x="9675" y="210"/>
                    </a:cubicBezTo>
                    <a:cubicBezTo>
                      <a:pt x="9775" y="146"/>
                      <a:pt x="9761" y="0"/>
                      <a:pt x="96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6"/>
              <p:cNvSpPr/>
              <p:nvPr/>
            </p:nvSpPr>
            <p:spPr>
              <a:xfrm>
                <a:off x="425750" y="3644800"/>
                <a:ext cx="28222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7494" extrusionOk="0">
                    <a:moveTo>
                      <a:pt x="11106" y="0"/>
                    </a:moveTo>
                    <a:cubicBezTo>
                      <a:pt x="11085" y="0"/>
                      <a:pt x="11061" y="4"/>
                      <a:pt x="11036" y="13"/>
                    </a:cubicBezTo>
                    <a:cubicBezTo>
                      <a:pt x="6886" y="1617"/>
                      <a:pt x="3212" y="4336"/>
                      <a:pt x="116" y="7259"/>
                    </a:cubicBezTo>
                    <a:cubicBezTo>
                      <a:pt x="1" y="7367"/>
                      <a:pt x="91" y="7493"/>
                      <a:pt x="216" y="7493"/>
                    </a:cubicBezTo>
                    <a:cubicBezTo>
                      <a:pt x="256" y="7493"/>
                      <a:pt x="299" y="7481"/>
                      <a:pt x="340" y="7452"/>
                    </a:cubicBezTo>
                    <a:cubicBezTo>
                      <a:pt x="3658" y="4641"/>
                      <a:pt x="7362" y="2449"/>
                      <a:pt x="11158" y="216"/>
                    </a:cubicBezTo>
                    <a:cubicBezTo>
                      <a:pt x="11288" y="138"/>
                      <a:pt x="11233" y="0"/>
                      <a:pt x="11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6"/>
              <p:cNvSpPr/>
              <p:nvPr/>
            </p:nvSpPr>
            <p:spPr>
              <a:xfrm>
                <a:off x="494950" y="3681600"/>
                <a:ext cx="206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248" extrusionOk="0">
                    <a:moveTo>
                      <a:pt x="7984" y="0"/>
                    </a:moveTo>
                    <a:cubicBezTo>
                      <a:pt x="7958" y="0"/>
                      <a:pt x="7930" y="4"/>
                      <a:pt x="7903" y="13"/>
                    </a:cubicBezTo>
                    <a:cubicBezTo>
                      <a:pt x="5031" y="987"/>
                      <a:pt x="1956" y="2996"/>
                      <a:pt x="38" y="5148"/>
                    </a:cubicBezTo>
                    <a:cubicBezTo>
                      <a:pt x="0" y="5201"/>
                      <a:pt x="58" y="5248"/>
                      <a:pt x="115" y="5248"/>
                    </a:cubicBezTo>
                    <a:cubicBezTo>
                      <a:pt x="134" y="5248"/>
                      <a:pt x="154" y="5242"/>
                      <a:pt x="170" y="5229"/>
                    </a:cubicBezTo>
                    <a:cubicBezTo>
                      <a:pt x="2656" y="3352"/>
                      <a:pt x="5589" y="2073"/>
                      <a:pt x="8106" y="266"/>
                    </a:cubicBezTo>
                    <a:cubicBezTo>
                      <a:pt x="8271" y="145"/>
                      <a:pt x="8145" y="0"/>
                      <a:pt x="79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6"/>
              <p:cNvSpPr/>
              <p:nvPr/>
            </p:nvSpPr>
            <p:spPr>
              <a:xfrm>
                <a:off x="363875" y="3754900"/>
                <a:ext cx="31040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7797" extrusionOk="0">
                    <a:moveTo>
                      <a:pt x="12260" y="0"/>
                    </a:moveTo>
                    <a:cubicBezTo>
                      <a:pt x="12240" y="0"/>
                      <a:pt x="12217" y="4"/>
                      <a:pt x="12192" y="14"/>
                    </a:cubicBezTo>
                    <a:cubicBezTo>
                      <a:pt x="7879" y="1627"/>
                      <a:pt x="3129" y="4276"/>
                      <a:pt x="115" y="7534"/>
                    </a:cubicBezTo>
                    <a:cubicBezTo>
                      <a:pt x="0" y="7656"/>
                      <a:pt x="146" y="7796"/>
                      <a:pt x="289" y="7796"/>
                    </a:cubicBezTo>
                    <a:cubicBezTo>
                      <a:pt x="336" y="7796"/>
                      <a:pt x="382" y="7781"/>
                      <a:pt x="420" y="7747"/>
                    </a:cubicBezTo>
                    <a:cubicBezTo>
                      <a:pt x="434" y="7735"/>
                      <a:pt x="447" y="7723"/>
                      <a:pt x="461" y="7711"/>
                    </a:cubicBezTo>
                    <a:lnTo>
                      <a:pt x="461" y="7711"/>
                    </a:lnTo>
                    <a:cubicBezTo>
                      <a:pt x="2373" y="6508"/>
                      <a:pt x="4097" y="5079"/>
                      <a:pt x="6012" y="3870"/>
                    </a:cubicBezTo>
                    <a:cubicBezTo>
                      <a:pt x="8051" y="2571"/>
                      <a:pt x="10183" y="1394"/>
                      <a:pt x="12304" y="186"/>
                    </a:cubicBezTo>
                    <a:cubicBezTo>
                      <a:pt x="12415" y="126"/>
                      <a:pt x="12374" y="0"/>
                      <a:pt x="1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6"/>
              <p:cNvSpPr/>
              <p:nvPr/>
            </p:nvSpPr>
            <p:spPr>
              <a:xfrm>
                <a:off x="444475" y="3727350"/>
                <a:ext cx="2407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5372" extrusionOk="0">
                    <a:moveTo>
                      <a:pt x="9432" y="0"/>
                    </a:moveTo>
                    <a:cubicBezTo>
                      <a:pt x="9411" y="0"/>
                      <a:pt x="9388" y="3"/>
                      <a:pt x="9364" y="9"/>
                    </a:cubicBezTo>
                    <a:cubicBezTo>
                      <a:pt x="6096" y="882"/>
                      <a:pt x="2544" y="3003"/>
                      <a:pt x="108" y="5134"/>
                    </a:cubicBezTo>
                    <a:cubicBezTo>
                      <a:pt x="0" y="5226"/>
                      <a:pt x="76" y="5371"/>
                      <a:pt x="196" y="5371"/>
                    </a:cubicBezTo>
                    <a:cubicBezTo>
                      <a:pt x="222" y="5371"/>
                      <a:pt x="251" y="5364"/>
                      <a:pt x="281" y="5347"/>
                    </a:cubicBezTo>
                    <a:cubicBezTo>
                      <a:pt x="1793" y="4475"/>
                      <a:pt x="3244" y="3541"/>
                      <a:pt x="4777" y="2699"/>
                    </a:cubicBezTo>
                    <a:cubicBezTo>
                      <a:pt x="6309" y="1867"/>
                      <a:pt x="7973" y="1187"/>
                      <a:pt x="9475" y="314"/>
                    </a:cubicBezTo>
                    <a:cubicBezTo>
                      <a:pt x="9630" y="223"/>
                      <a:pt x="9613" y="0"/>
                      <a:pt x="94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6"/>
              <p:cNvSpPr/>
              <p:nvPr/>
            </p:nvSpPr>
            <p:spPr>
              <a:xfrm>
                <a:off x="446875" y="3780050"/>
                <a:ext cx="22697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6769" extrusionOk="0">
                    <a:moveTo>
                      <a:pt x="8926" y="0"/>
                    </a:moveTo>
                    <a:cubicBezTo>
                      <a:pt x="8909" y="0"/>
                      <a:pt x="8890" y="4"/>
                      <a:pt x="8872" y="12"/>
                    </a:cubicBezTo>
                    <a:cubicBezTo>
                      <a:pt x="5564" y="1748"/>
                      <a:pt x="2661" y="4051"/>
                      <a:pt x="83" y="6578"/>
                    </a:cubicBezTo>
                    <a:cubicBezTo>
                      <a:pt x="1" y="6676"/>
                      <a:pt x="96" y="6768"/>
                      <a:pt x="201" y="6768"/>
                    </a:cubicBezTo>
                    <a:cubicBezTo>
                      <a:pt x="237" y="6768"/>
                      <a:pt x="275" y="6757"/>
                      <a:pt x="307" y="6731"/>
                    </a:cubicBezTo>
                    <a:cubicBezTo>
                      <a:pt x="2955" y="4305"/>
                      <a:pt x="5959" y="2174"/>
                      <a:pt x="8994" y="144"/>
                    </a:cubicBezTo>
                    <a:cubicBezTo>
                      <a:pt x="9078" y="93"/>
                      <a:pt x="9015" y="0"/>
                      <a:pt x="89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6"/>
              <p:cNvSpPr/>
              <p:nvPr/>
            </p:nvSpPr>
            <p:spPr>
              <a:xfrm>
                <a:off x="439975" y="3800600"/>
                <a:ext cx="22652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6769" extrusionOk="0">
                    <a:moveTo>
                      <a:pt x="8914" y="0"/>
                    </a:moveTo>
                    <a:cubicBezTo>
                      <a:pt x="8897" y="0"/>
                      <a:pt x="8880" y="4"/>
                      <a:pt x="8864" y="12"/>
                    </a:cubicBezTo>
                    <a:cubicBezTo>
                      <a:pt x="5555" y="1748"/>
                      <a:pt x="2643" y="4062"/>
                      <a:pt x="75" y="6578"/>
                    </a:cubicBezTo>
                    <a:cubicBezTo>
                      <a:pt x="0" y="6676"/>
                      <a:pt x="97" y="6768"/>
                      <a:pt x="194" y="6768"/>
                    </a:cubicBezTo>
                    <a:cubicBezTo>
                      <a:pt x="228" y="6768"/>
                      <a:pt x="262" y="6757"/>
                      <a:pt x="288" y="6731"/>
                    </a:cubicBezTo>
                    <a:cubicBezTo>
                      <a:pt x="2937" y="4315"/>
                      <a:pt x="5941" y="2184"/>
                      <a:pt x="8975" y="154"/>
                    </a:cubicBezTo>
                    <a:cubicBezTo>
                      <a:pt x="9060" y="95"/>
                      <a:pt x="8996" y="0"/>
                      <a:pt x="8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6"/>
              <p:cNvSpPr/>
              <p:nvPr/>
            </p:nvSpPr>
            <p:spPr>
              <a:xfrm>
                <a:off x="403650" y="3833375"/>
                <a:ext cx="25585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8322" extrusionOk="0">
                    <a:moveTo>
                      <a:pt x="9913" y="0"/>
                    </a:moveTo>
                    <a:cubicBezTo>
                      <a:pt x="9877" y="0"/>
                      <a:pt x="9838" y="6"/>
                      <a:pt x="9799" y="21"/>
                    </a:cubicBezTo>
                    <a:cubicBezTo>
                      <a:pt x="7749" y="741"/>
                      <a:pt x="5953" y="2213"/>
                      <a:pt x="4380" y="3542"/>
                    </a:cubicBezTo>
                    <a:cubicBezTo>
                      <a:pt x="2756" y="4922"/>
                      <a:pt x="1335" y="6445"/>
                      <a:pt x="77" y="8109"/>
                    </a:cubicBezTo>
                    <a:cubicBezTo>
                      <a:pt x="1" y="8234"/>
                      <a:pt x="100" y="8321"/>
                      <a:pt x="213" y="8321"/>
                    </a:cubicBezTo>
                    <a:cubicBezTo>
                      <a:pt x="265" y="8321"/>
                      <a:pt x="320" y="8303"/>
                      <a:pt x="361" y="8261"/>
                    </a:cubicBezTo>
                    <a:cubicBezTo>
                      <a:pt x="1823" y="6708"/>
                      <a:pt x="3416" y="5237"/>
                      <a:pt x="5111" y="3877"/>
                    </a:cubicBezTo>
                    <a:cubicBezTo>
                      <a:pt x="6684" y="2619"/>
                      <a:pt x="8541" y="1644"/>
                      <a:pt x="10053" y="335"/>
                    </a:cubicBezTo>
                    <a:cubicBezTo>
                      <a:pt x="10233" y="189"/>
                      <a:pt x="10109" y="0"/>
                      <a:pt x="99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6"/>
              <p:cNvSpPr/>
              <p:nvPr/>
            </p:nvSpPr>
            <p:spPr>
              <a:xfrm>
                <a:off x="493225" y="3861450"/>
                <a:ext cx="142675" cy="1931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7726" extrusionOk="0">
                    <a:moveTo>
                      <a:pt x="5464" y="0"/>
                    </a:moveTo>
                    <a:cubicBezTo>
                      <a:pt x="5416" y="0"/>
                      <a:pt x="5366" y="17"/>
                      <a:pt x="5323" y="55"/>
                    </a:cubicBezTo>
                    <a:cubicBezTo>
                      <a:pt x="2928" y="2054"/>
                      <a:pt x="969" y="4784"/>
                      <a:pt x="36" y="7595"/>
                    </a:cubicBezTo>
                    <a:cubicBezTo>
                      <a:pt x="0" y="7677"/>
                      <a:pt x="61" y="7726"/>
                      <a:pt x="130" y="7726"/>
                    </a:cubicBezTo>
                    <a:cubicBezTo>
                      <a:pt x="180" y="7726"/>
                      <a:pt x="234" y="7701"/>
                      <a:pt x="259" y="7646"/>
                    </a:cubicBezTo>
                    <a:cubicBezTo>
                      <a:pt x="1619" y="4885"/>
                      <a:pt x="3902" y="2795"/>
                      <a:pt x="5617" y="258"/>
                    </a:cubicBezTo>
                    <a:cubicBezTo>
                      <a:pt x="5707" y="124"/>
                      <a:pt x="5594" y="0"/>
                      <a:pt x="5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6"/>
              <p:cNvSpPr/>
              <p:nvPr/>
            </p:nvSpPr>
            <p:spPr>
              <a:xfrm>
                <a:off x="578725" y="3849675"/>
                <a:ext cx="79700" cy="2878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11512" extrusionOk="0">
                    <a:moveTo>
                      <a:pt x="3008" y="0"/>
                    </a:moveTo>
                    <a:cubicBezTo>
                      <a:pt x="2917" y="0"/>
                      <a:pt x="2815" y="45"/>
                      <a:pt x="2776" y="120"/>
                    </a:cubicBezTo>
                    <a:cubicBezTo>
                      <a:pt x="1934" y="1693"/>
                      <a:pt x="1690" y="3540"/>
                      <a:pt x="1375" y="5255"/>
                    </a:cubicBezTo>
                    <a:cubicBezTo>
                      <a:pt x="980" y="7284"/>
                      <a:pt x="665" y="9355"/>
                      <a:pt x="36" y="11344"/>
                    </a:cubicBezTo>
                    <a:cubicBezTo>
                      <a:pt x="1" y="11454"/>
                      <a:pt x="73" y="11511"/>
                      <a:pt x="156" y="11511"/>
                    </a:cubicBezTo>
                    <a:cubicBezTo>
                      <a:pt x="217" y="11511"/>
                      <a:pt x="285" y="11480"/>
                      <a:pt x="320" y="11415"/>
                    </a:cubicBezTo>
                    <a:cubicBezTo>
                      <a:pt x="1183" y="9659"/>
                      <a:pt x="1609" y="7802"/>
                      <a:pt x="2035" y="5924"/>
                    </a:cubicBezTo>
                    <a:cubicBezTo>
                      <a:pt x="2451" y="4027"/>
                      <a:pt x="2918" y="2099"/>
                      <a:pt x="3172" y="170"/>
                    </a:cubicBezTo>
                    <a:cubicBezTo>
                      <a:pt x="3187" y="51"/>
                      <a:pt x="3104" y="0"/>
                      <a:pt x="3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6"/>
              <p:cNvSpPr/>
              <p:nvPr/>
            </p:nvSpPr>
            <p:spPr>
              <a:xfrm>
                <a:off x="543575" y="3842550"/>
                <a:ext cx="110000" cy="2213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8855" extrusionOk="0">
                    <a:moveTo>
                      <a:pt x="4137" y="0"/>
                    </a:moveTo>
                    <a:cubicBezTo>
                      <a:pt x="4086" y="0"/>
                      <a:pt x="4036" y="15"/>
                      <a:pt x="3999" y="49"/>
                    </a:cubicBezTo>
                    <a:cubicBezTo>
                      <a:pt x="1716" y="2089"/>
                      <a:pt x="1" y="5885"/>
                      <a:pt x="295" y="8797"/>
                    </a:cubicBezTo>
                    <a:cubicBezTo>
                      <a:pt x="300" y="8839"/>
                      <a:pt x="331" y="8855"/>
                      <a:pt x="366" y="8855"/>
                    </a:cubicBezTo>
                    <a:cubicBezTo>
                      <a:pt x="409" y="8855"/>
                      <a:pt x="456" y="8831"/>
                      <a:pt x="468" y="8797"/>
                    </a:cubicBezTo>
                    <a:cubicBezTo>
                      <a:pt x="1056" y="7326"/>
                      <a:pt x="1371" y="5804"/>
                      <a:pt x="2030" y="4342"/>
                    </a:cubicBezTo>
                    <a:cubicBezTo>
                      <a:pt x="2680" y="2911"/>
                      <a:pt x="3624" y="1622"/>
                      <a:pt x="4334" y="222"/>
                    </a:cubicBezTo>
                    <a:cubicBezTo>
                      <a:pt x="4400" y="98"/>
                      <a:pt x="4266" y="0"/>
                      <a:pt x="4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6"/>
              <p:cNvSpPr/>
              <p:nvPr/>
            </p:nvSpPr>
            <p:spPr>
              <a:xfrm>
                <a:off x="654700" y="3171400"/>
                <a:ext cx="201575" cy="665500"/>
              </a:xfrm>
              <a:custGeom>
                <a:avLst/>
                <a:gdLst/>
                <a:ahLst/>
                <a:cxnLst/>
                <a:rect l="l" t="t" r="r" b="b"/>
                <a:pathLst>
                  <a:path w="8063" h="26620" extrusionOk="0">
                    <a:moveTo>
                      <a:pt x="7888" y="0"/>
                    </a:moveTo>
                    <a:cubicBezTo>
                      <a:pt x="7826" y="0"/>
                      <a:pt x="7763" y="21"/>
                      <a:pt x="7734" y="63"/>
                    </a:cubicBezTo>
                    <a:cubicBezTo>
                      <a:pt x="6384" y="1910"/>
                      <a:pt x="5745" y="4244"/>
                      <a:pt x="5065" y="6355"/>
                    </a:cubicBezTo>
                    <a:cubicBezTo>
                      <a:pt x="4395" y="8435"/>
                      <a:pt x="3847" y="10536"/>
                      <a:pt x="3329" y="12647"/>
                    </a:cubicBezTo>
                    <a:cubicBezTo>
                      <a:pt x="2203" y="17275"/>
                      <a:pt x="1148" y="21902"/>
                      <a:pt x="11" y="26540"/>
                    </a:cubicBezTo>
                    <a:cubicBezTo>
                      <a:pt x="0" y="26594"/>
                      <a:pt x="43" y="26619"/>
                      <a:pt x="89" y="26619"/>
                    </a:cubicBezTo>
                    <a:cubicBezTo>
                      <a:pt x="130" y="26619"/>
                      <a:pt x="174" y="26599"/>
                      <a:pt x="183" y="26561"/>
                    </a:cubicBezTo>
                    <a:cubicBezTo>
                      <a:pt x="1767" y="22298"/>
                      <a:pt x="2680" y="17843"/>
                      <a:pt x="3796" y="13469"/>
                    </a:cubicBezTo>
                    <a:cubicBezTo>
                      <a:pt x="4395" y="11135"/>
                      <a:pt x="5034" y="8811"/>
                      <a:pt x="5765" y="6517"/>
                    </a:cubicBezTo>
                    <a:cubicBezTo>
                      <a:pt x="6455" y="4386"/>
                      <a:pt x="7541" y="2306"/>
                      <a:pt x="8038" y="134"/>
                    </a:cubicBezTo>
                    <a:cubicBezTo>
                      <a:pt x="8062" y="44"/>
                      <a:pt x="7977" y="0"/>
                      <a:pt x="78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8" name="Google Shape;2328;p36"/>
            <p:cNvGrpSpPr/>
            <p:nvPr/>
          </p:nvGrpSpPr>
          <p:grpSpPr>
            <a:xfrm rot="7822250">
              <a:off x="8746109" y="3419822"/>
              <a:ext cx="451788" cy="669522"/>
              <a:chOff x="363875" y="3171400"/>
              <a:chExt cx="651900" cy="966075"/>
            </a:xfrm>
          </p:grpSpPr>
          <p:sp>
            <p:nvSpPr>
              <p:cNvPr id="2329" name="Google Shape;2329;p36"/>
              <p:cNvSpPr/>
              <p:nvPr/>
            </p:nvSpPr>
            <p:spPr>
              <a:xfrm>
                <a:off x="801675" y="3212000"/>
                <a:ext cx="2141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10414" extrusionOk="0">
                    <a:moveTo>
                      <a:pt x="393" y="0"/>
                    </a:moveTo>
                    <a:cubicBezTo>
                      <a:pt x="228" y="0"/>
                      <a:pt x="1" y="113"/>
                      <a:pt x="130" y="276"/>
                    </a:cubicBezTo>
                    <a:cubicBezTo>
                      <a:pt x="708" y="1017"/>
                      <a:pt x="1500" y="1595"/>
                      <a:pt x="2149" y="2295"/>
                    </a:cubicBezTo>
                    <a:cubicBezTo>
                      <a:pt x="2890" y="3107"/>
                      <a:pt x="3600" y="3939"/>
                      <a:pt x="4311" y="4782"/>
                    </a:cubicBezTo>
                    <a:cubicBezTo>
                      <a:pt x="5853" y="6578"/>
                      <a:pt x="7000" y="8476"/>
                      <a:pt x="8319" y="10374"/>
                    </a:cubicBezTo>
                    <a:cubicBezTo>
                      <a:pt x="8343" y="10401"/>
                      <a:pt x="8379" y="10413"/>
                      <a:pt x="8416" y="10413"/>
                    </a:cubicBezTo>
                    <a:cubicBezTo>
                      <a:pt x="8489" y="10413"/>
                      <a:pt x="8563" y="10363"/>
                      <a:pt x="8543" y="10282"/>
                    </a:cubicBezTo>
                    <a:cubicBezTo>
                      <a:pt x="8045" y="8273"/>
                      <a:pt x="6564" y="6385"/>
                      <a:pt x="5244" y="4741"/>
                    </a:cubicBezTo>
                    <a:cubicBezTo>
                      <a:pt x="4027" y="3219"/>
                      <a:pt x="2474" y="733"/>
                      <a:pt x="475" y="12"/>
                    </a:cubicBezTo>
                    <a:cubicBezTo>
                      <a:pt x="451" y="4"/>
                      <a:pt x="423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6"/>
              <p:cNvSpPr/>
              <p:nvPr/>
            </p:nvSpPr>
            <p:spPr>
              <a:xfrm>
                <a:off x="815250" y="3276000"/>
                <a:ext cx="134050" cy="2097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388" extrusionOk="0">
                    <a:moveTo>
                      <a:pt x="187" y="0"/>
                    </a:moveTo>
                    <a:cubicBezTo>
                      <a:pt x="100" y="0"/>
                      <a:pt x="1" y="76"/>
                      <a:pt x="53" y="152"/>
                    </a:cubicBezTo>
                    <a:cubicBezTo>
                      <a:pt x="1840" y="2892"/>
                      <a:pt x="3859" y="5358"/>
                      <a:pt x="5189" y="8351"/>
                    </a:cubicBezTo>
                    <a:cubicBezTo>
                      <a:pt x="5201" y="8377"/>
                      <a:pt x="5224" y="8387"/>
                      <a:pt x="5248" y="8387"/>
                    </a:cubicBezTo>
                    <a:cubicBezTo>
                      <a:pt x="5301" y="8387"/>
                      <a:pt x="5362" y="8336"/>
                      <a:pt x="5341" y="8280"/>
                    </a:cubicBezTo>
                    <a:cubicBezTo>
                      <a:pt x="4265" y="5388"/>
                      <a:pt x="2753" y="2191"/>
                      <a:pt x="267" y="30"/>
                    </a:cubicBezTo>
                    <a:cubicBezTo>
                      <a:pt x="246" y="9"/>
                      <a:pt x="217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6"/>
              <p:cNvSpPr/>
              <p:nvPr/>
            </p:nvSpPr>
            <p:spPr>
              <a:xfrm>
                <a:off x="796700" y="3297775"/>
                <a:ext cx="156375" cy="2507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0029" extrusionOk="0">
                    <a:moveTo>
                      <a:pt x="150" y="0"/>
                    </a:moveTo>
                    <a:cubicBezTo>
                      <a:pt x="75" y="0"/>
                      <a:pt x="0" y="69"/>
                      <a:pt x="44" y="143"/>
                    </a:cubicBezTo>
                    <a:cubicBezTo>
                      <a:pt x="2054" y="3441"/>
                      <a:pt x="4226" y="6618"/>
                      <a:pt x="6083" y="9987"/>
                    </a:cubicBezTo>
                    <a:cubicBezTo>
                      <a:pt x="6094" y="10016"/>
                      <a:pt x="6120" y="10028"/>
                      <a:pt x="6148" y="10028"/>
                    </a:cubicBezTo>
                    <a:cubicBezTo>
                      <a:pt x="6199" y="10028"/>
                      <a:pt x="6255" y="9989"/>
                      <a:pt x="6235" y="9936"/>
                    </a:cubicBezTo>
                    <a:cubicBezTo>
                      <a:pt x="5291" y="6445"/>
                      <a:pt x="2906" y="2721"/>
                      <a:pt x="227" y="31"/>
                    </a:cubicBezTo>
                    <a:cubicBezTo>
                      <a:pt x="205" y="10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6"/>
              <p:cNvSpPr/>
              <p:nvPr/>
            </p:nvSpPr>
            <p:spPr>
              <a:xfrm>
                <a:off x="790500" y="3310950"/>
                <a:ext cx="169825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12160" extrusionOk="0">
                    <a:moveTo>
                      <a:pt x="174" y="0"/>
                    </a:moveTo>
                    <a:cubicBezTo>
                      <a:pt x="94" y="0"/>
                      <a:pt x="1" y="88"/>
                      <a:pt x="39" y="164"/>
                    </a:cubicBezTo>
                    <a:cubicBezTo>
                      <a:pt x="2150" y="4183"/>
                      <a:pt x="4687" y="7938"/>
                      <a:pt x="6503" y="12099"/>
                    </a:cubicBezTo>
                    <a:cubicBezTo>
                      <a:pt x="6522" y="12142"/>
                      <a:pt x="6558" y="12160"/>
                      <a:pt x="6597" y="12160"/>
                    </a:cubicBezTo>
                    <a:cubicBezTo>
                      <a:pt x="6686" y="12160"/>
                      <a:pt x="6792" y="12068"/>
                      <a:pt x="6757" y="11977"/>
                    </a:cubicBezTo>
                    <a:cubicBezTo>
                      <a:pt x="5204" y="7867"/>
                      <a:pt x="3276" y="3462"/>
                      <a:pt x="242" y="32"/>
                    </a:cubicBezTo>
                    <a:cubicBezTo>
                      <a:pt x="224" y="10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6"/>
              <p:cNvSpPr/>
              <p:nvPr/>
            </p:nvSpPr>
            <p:spPr>
              <a:xfrm>
                <a:off x="766050" y="3378475"/>
                <a:ext cx="1636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1275" extrusionOk="0">
                    <a:moveTo>
                      <a:pt x="240" y="1"/>
                    </a:moveTo>
                    <a:cubicBezTo>
                      <a:pt x="123" y="1"/>
                      <a:pt x="1" y="112"/>
                      <a:pt x="53" y="224"/>
                    </a:cubicBezTo>
                    <a:cubicBezTo>
                      <a:pt x="996" y="2121"/>
                      <a:pt x="2407" y="3806"/>
                      <a:pt x="3523" y="5622"/>
                    </a:cubicBezTo>
                    <a:cubicBezTo>
                      <a:pt x="4619" y="7419"/>
                      <a:pt x="5472" y="9327"/>
                      <a:pt x="6345" y="11224"/>
                    </a:cubicBezTo>
                    <a:cubicBezTo>
                      <a:pt x="6359" y="11260"/>
                      <a:pt x="6388" y="11274"/>
                      <a:pt x="6419" y="11274"/>
                    </a:cubicBezTo>
                    <a:cubicBezTo>
                      <a:pt x="6477" y="11274"/>
                      <a:pt x="6544" y="11223"/>
                      <a:pt x="6538" y="11163"/>
                    </a:cubicBezTo>
                    <a:cubicBezTo>
                      <a:pt x="6274" y="9073"/>
                      <a:pt x="5350" y="7124"/>
                      <a:pt x="4254" y="5288"/>
                    </a:cubicBezTo>
                    <a:cubicBezTo>
                      <a:pt x="3178" y="3461"/>
                      <a:pt x="1950" y="1563"/>
                      <a:pt x="357" y="51"/>
                    </a:cubicBezTo>
                    <a:cubicBezTo>
                      <a:pt x="324" y="16"/>
                      <a:pt x="282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6"/>
              <p:cNvSpPr/>
              <p:nvPr/>
            </p:nvSpPr>
            <p:spPr>
              <a:xfrm>
                <a:off x="521000" y="3203900"/>
                <a:ext cx="31352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6443" extrusionOk="0">
                    <a:moveTo>
                      <a:pt x="12404" y="0"/>
                    </a:moveTo>
                    <a:cubicBezTo>
                      <a:pt x="12400" y="0"/>
                      <a:pt x="12396" y="1"/>
                      <a:pt x="12392" y="1"/>
                    </a:cubicBezTo>
                    <a:cubicBezTo>
                      <a:pt x="10098" y="245"/>
                      <a:pt x="7652" y="1676"/>
                      <a:pt x="5684" y="2680"/>
                    </a:cubicBezTo>
                    <a:cubicBezTo>
                      <a:pt x="3786" y="3655"/>
                      <a:pt x="1584" y="4751"/>
                      <a:pt x="102" y="6222"/>
                    </a:cubicBezTo>
                    <a:cubicBezTo>
                      <a:pt x="1" y="6315"/>
                      <a:pt x="124" y="6442"/>
                      <a:pt x="244" y="6442"/>
                    </a:cubicBezTo>
                    <a:cubicBezTo>
                      <a:pt x="268" y="6442"/>
                      <a:pt x="293" y="6437"/>
                      <a:pt x="315" y="6425"/>
                    </a:cubicBezTo>
                    <a:cubicBezTo>
                      <a:pt x="2385" y="5268"/>
                      <a:pt x="4253" y="3898"/>
                      <a:pt x="6404" y="2833"/>
                    </a:cubicBezTo>
                    <a:cubicBezTo>
                      <a:pt x="8353" y="1868"/>
                      <a:pt x="10667" y="1260"/>
                      <a:pt x="12473" y="133"/>
                    </a:cubicBezTo>
                    <a:cubicBezTo>
                      <a:pt x="12540" y="85"/>
                      <a:pt x="12480" y="0"/>
                      <a:pt x="124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6"/>
              <p:cNvSpPr/>
              <p:nvPr/>
            </p:nvSpPr>
            <p:spPr>
              <a:xfrm>
                <a:off x="562150" y="3247425"/>
                <a:ext cx="251300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6432" extrusionOk="0">
                    <a:moveTo>
                      <a:pt x="9880" y="0"/>
                    </a:moveTo>
                    <a:cubicBezTo>
                      <a:pt x="9865" y="0"/>
                      <a:pt x="9850" y="2"/>
                      <a:pt x="9832" y="6"/>
                    </a:cubicBezTo>
                    <a:cubicBezTo>
                      <a:pt x="7945" y="310"/>
                      <a:pt x="6230" y="1376"/>
                      <a:pt x="4718" y="2391"/>
                    </a:cubicBezTo>
                    <a:cubicBezTo>
                      <a:pt x="3114" y="3476"/>
                      <a:pt x="1338" y="4755"/>
                      <a:pt x="100" y="6206"/>
                    </a:cubicBezTo>
                    <a:cubicBezTo>
                      <a:pt x="1" y="6336"/>
                      <a:pt x="126" y="6432"/>
                      <a:pt x="259" y="6432"/>
                    </a:cubicBezTo>
                    <a:cubicBezTo>
                      <a:pt x="302" y="6432"/>
                      <a:pt x="347" y="6422"/>
                      <a:pt x="384" y="6399"/>
                    </a:cubicBezTo>
                    <a:cubicBezTo>
                      <a:pt x="1927" y="5415"/>
                      <a:pt x="3236" y="4116"/>
                      <a:pt x="4738" y="3060"/>
                    </a:cubicBezTo>
                    <a:cubicBezTo>
                      <a:pt x="6362" y="1914"/>
                      <a:pt x="8148" y="1152"/>
                      <a:pt x="9914" y="229"/>
                    </a:cubicBezTo>
                    <a:cubicBezTo>
                      <a:pt x="10052" y="165"/>
                      <a:pt x="10023" y="0"/>
                      <a:pt x="98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6"/>
              <p:cNvSpPr/>
              <p:nvPr/>
            </p:nvSpPr>
            <p:spPr>
              <a:xfrm>
                <a:off x="591600" y="3315475"/>
                <a:ext cx="2042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8168" h="5372" extrusionOk="0">
                    <a:moveTo>
                      <a:pt x="8009" y="0"/>
                    </a:moveTo>
                    <a:cubicBezTo>
                      <a:pt x="7998" y="0"/>
                      <a:pt x="7987" y="1"/>
                      <a:pt x="7974" y="3"/>
                    </a:cubicBezTo>
                    <a:cubicBezTo>
                      <a:pt x="4971" y="765"/>
                      <a:pt x="2048" y="3129"/>
                      <a:pt x="79" y="5220"/>
                    </a:cubicBezTo>
                    <a:cubicBezTo>
                      <a:pt x="0" y="5299"/>
                      <a:pt x="93" y="5371"/>
                      <a:pt x="186" y="5371"/>
                    </a:cubicBezTo>
                    <a:cubicBezTo>
                      <a:pt x="212" y="5371"/>
                      <a:pt x="239" y="5365"/>
                      <a:pt x="262" y="5352"/>
                    </a:cubicBezTo>
                    <a:cubicBezTo>
                      <a:pt x="1490" y="4509"/>
                      <a:pt x="2596" y="3525"/>
                      <a:pt x="3803" y="2642"/>
                    </a:cubicBezTo>
                    <a:cubicBezTo>
                      <a:pt x="5133" y="1698"/>
                      <a:pt x="6574" y="998"/>
                      <a:pt x="8046" y="227"/>
                    </a:cubicBezTo>
                    <a:cubicBezTo>
                      <a:pt x="8167" y="161"/>
                      <a:pt x="8142" y="0"/>
                      <a:pt x="8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6"/>
              <p:cNvSpPr/>
              <p:nvPr/>
            </p:nvSpPr>
            <p:spPr>
              <a:xfrm>
                <a:off x="661075" y="3333575"/>
                <a:ext cx="130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37" extrusionOk="0">
                    <a:moveTo>
                      <a:pt x="5050" y="1"/>
                    </a:moveTo>
                    <a:cubicBezTo>
                      <a:pt x="5035" y="1"/>
                      <a:pt x="5018" y="4"/>
                      <a:pt x="5003" y="10"/>
                    </a:cubicBezTo>
                    <a:cubicBezTo>
                      <a:pt x="3277" y="639"/>
                      <a:pt x="1339" y="1786"/>
                      <a:pt x="91" y="3034"/>
                    </a:cubicBezTo>
                    <a:cubicBezTo>
                      <a:pt x="1" y="3132"/>
                      <a:pt x="108" y="3237"/>
                      <a:pt x="217" y="3237"/>
                    </a:cubicBezTo>
                    <a:cubicBezTo>
                      <a:pt x="244" y="3237"/>
                      <a:pt x="270" y="3231"/>
                      <a:pt x="294" y="3217"/>
                    </a:cubicBezTo>
                    <a:cubicBezTo>
                      <a:pt x="1106" y="2801"/>
                      <a:pt x="1857" y="2253"/>
                      <a:pt x="2618" y="1766"/>
                    </a:cubicBezTo>
                    <a:cubicBezTo>
                      <a:pt x="3460" y="1238"/>
                      <a:pt x="4333" y="741"/>
                      <a:pt x="5135" y="162"/>
                    </a:cubicBezTo>
                    <a:cubicBezTo>
                      <a:pt x="5203" y="85"/>
                      <a:pt x="5134" y="1"/>
                      <a:pt x="50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6"/>
              <p:cNvSpPr/>
              <p:nvPr/>
            </p:nvSpPr>
            <p:spPr>
              <a:xfrm>
                <a:off x="759575" y="3431325"/>
                <a:ext cx="121975" cy="26527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611" extrusionOk="0">
                    <a:moveTo>
                      <a:pt x="237" y="1"/>
                    </a:moveTo>
                    <a:cubicBezTo>
                      <a:pt x="122" y="1"/>
                      <a:pt x="0" y="129"/>
                      <a:pt x="38" y="241"/>
                    </a:cubicBezTo>
                    <a:cubicBezTo>
                      <a:pt x="718" y="2006"/>
                      <a:pt x="1763" y="3661"/>
                      <a:pt x="2534" y="5396"/>
                    </a:cubicBezTo>
                    <a:cubicBezTo>
                      <a:pt x="2879" y="6157"/>
                      <a:pt x="3153" y="6928"/>
                      <a:pt x="3478" y="7690"/>
                    </a:cubicBezTo>
                    <a:cubicBezTo>
                      <a:pt x="3752" y="8390"/>
                      <a:pt x="4016" y="9861"/>
                      <a:pt x="4554" y="10318"/>
                    </a:cubicBezTo>
                    <a:cubicBezTo>
                      <a:pt x="4523" y="10369"/>
                      <a:pt x="4503" y="10430"/>
                      <a:pt x="4493" y="10480"/>
                    </a:cubicBezTo>
                    <a:cubicBezTo>
                      <a:pt x="4454" y="10564"/>
                      <a:pt x="4525" y="10611"/>
                      <a:pt x="4599" y="10611"/>
                    </a:cubicBezTo>
                    <a:cubicBezTo>
                      <a:pt x="4659" y="10611"/>
                      <a:pt x="4722" y="10579"/>
                      <a:pt x="4726" y="10511"/>
                    </a:cubicBezTo>
                    <a:cubicBezTo>
                      <a:pt x="4878" y="8907"/>
                      <a:pt x="3894" y="7111"/>
                      <a:pt x="3326" y="5609"/>
                    </a:cubicBezTo>
                    <a:cubicBezTo>
                      <a:pt x="2585" y="3691"/>
                      <a:pt x="1702" y="1692"/>
                      <a:pt x="352" y="58"/>
                    </a:cubicBezTo>
                    <a:cubicBezTo>
                      <a:pt x="320" y="18"/>
                      <a:pt x="279" y="1"/>
                      <a:pt x="2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6"/>
              <p:cNvSpPr/>
              <p:nvPr/>
            </p:nvSpPr>
            <p:spPr>
              <a:xfrm>
                <a:off x="745625" y="3481450"/>
                <a:ext cx="105975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9054" extrusionOk="0">
                    <a:moveTo>
                      <a:pt x="200" y="0"/>
                    </a:moveTo>
                    <a:cubicBezTo>
                      <a:pt x="106" y="0"/>
                      <a:pt x="0" y="97"/>
                      <a:pt x="38" y="194"/>
                    </a:cubicBezTo>
                    <a:cubicBezTo>
                      <a:pt x="1306" y="3137"/>
                      <a:pt x="3244" y="5877"/>
                      <a:pt x="3924" y="9013"/>
                    </a:cubicBezTo>
                    <a:cubicBezTo>
                      <a:pt x="3938" y="9040"/>
                      <a:pt x="3965" y="9053"/>
                      <a:pt x="3992" y="9053"/>
                    </a:cubicBezTo>
                    <a:cubicBezTo>
                      <a:pt x="4027" y="9053"/>
                      <a:pt x="4061" y="9033"/>
                      <a:pt x="4066" y="8993"/>
                    </a:cubicBezTo>
                    <a:cubicBezTo>
                      <a:pt x="4239" y="7461"/>
                      <a:pt x="3508" y="5969"/>
                      <a:pt x="2889" y="4558"/>
                    </a:cubicBezTo>
                    <a:cubicBezTo>
                      <a:pt x="2199" y="2985"/>
                      <a:pt x="1408" y="1402"/>
                      <a:pt x="291" y="42"/>
                    </a:cubicBezTo>
                    <a:cubicBezTo>
                      <a:pt x="267" y="13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6"/>
              <p:cNvSpPr/>
              <p:nvPr/>
            </p:nvSpPr>
            <p:spPr>
              <a:xfrm>
                <a:off x="737125" y="3503350"/>
                <a:ext cx="8547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6638" extrusionOk="0">
                    <a:moveTo>
                      <a:pt x="212" y="1"/>
                    </a:moveTo>
                    <a:cubicBezTo>
                      <a:pt x="108" y="1"/>
                      <a:pt x="1" y="86"/>
                      <a:pt x="43" y="191"/>
                    </a:cubicBezTo>
                    <a:cubicBezTo>
                      <a:pt x="926" y="2373"/>
                      <a:pt x="2265" y="4393"/>
                      <a:pt x="3118" y="6585"/>
                    </a:cubicBezTo>
                    <a:cubicBezTo>
                      <a:pt x="3134" y="6622"/>
                      <a:pt x="3175" y="6638"/>
                      <a:pt x="3220" y="6638"/>
                    </a:cubicBezTo>
                    <a:cubicBezTo>
                      <a:pt x="3310" y="6638"/>
                      <a:pt x="3419" y="6574"/>
                      <a:pt x="3392" y="6493"/>
                    </a:cubicBezTo>
                    <a:cubicBezTo>
                      <a:pt x="2681" y="4301"/>
                      <a:pt x="1748" y="1977"/>
                      <a:pt x="337" y="59"/>
                    </a:cubicBezTo>
                    <a:cubicBezTo>
                      <a:pt x="305" y="18"/>
                      <a:pt x="259" y="1"/>
                      <a:pt x="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6"/>
              <p:cNvSpPr/>
              <p:nvPr/>
            </p:nvSpPr>
            <p:spPr>
              <a:xfrm>
                <a:off x="723100" y="3542125"/>
                <a:ext cx="164800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2385" extrusionOk="0">
                    <a:moveTo>
                      <a:pt x="230" y="0"/>
                    </a:moveTo>
                    <a:cubicBezTo>
                      <a:pt x="119" y="0"/>
                      <a:pt x="1" y="112"/>
                      <a:pt x="45" y="223"/>
                    </a:cubicBezTo>
                    <a:cubicBezTo>
                      <a:pt x="1050" y="2304"/>
                      <a:pt x="2380" y="4262"/>
                      <a:pt x="3476" y="6302"/>
                    </a:cubicBezTo>
                    <a:cubicBezTo>
                      <a:pt x="3993" y="7297"/>
                      <a:pt x="4490" y="8291"/>
                      <a:pt x="4957" y="9296"/>
                    </a:cubicBezTo>
                    <a:cubicBezTo>
                      <a:pt x="5353" y="10159"/>
                      <a:pt x="6226" y="11427"/>
                      <a:pt x="6266" y="12340"/>
                    </a:cubicBezTo>
                    <a:cubicBezTo>
                      <a:pt x="6259" y="12371"/>
                      <a:pt x="6275" y="12385"/>
                      <a:pt x="6296" y="12385"/>
                    </a:cubicBezTo>
                    <a:cubicBezTo>
                      <a:pt x="6303" y="12385"/>
                      <a:pt x="6310" y="12383"/>
                      <a:pt x="6317" y="12381"/>
                    </a:cubicBezTo>
                    <a:cubicBezTo>
                      <a:pt x="6358" y="12371"/>
                      <a:pt x="6398" y="12351"/>
                      <a:pt x="6439" y="12340"/>
                    </a:cubicBezTo>
                    <a:cubicBezTo>
                      <a:pt x="6530" y="12320"/>
                      <a:pt x="6591" y="12249"/>
                      <a:pt x="6581" y="12178"/>
                    </a:cubicBezTo>
                    <a:cubicBezTo>
                      <a:pt x="6480" y="10189"/>
                      <a:pt x="5018" y="7774"/>
                      <a:pt x="4135" y="5998"/>
                    </a:cubicBezTo>
                    <a:cubicBezTo>
                      <a:pt x="3100" y="3927"/>
                      <a:pt x="1953" y="1796"/>
                      <a:pt x="340" y="51"/>
                    </a:cubicBezTo>
                    <a:cubicBezTo>
                      <a:pt x="310" y="15"/>
                      <a:pt x="270" y="0"/>
                      <a:pt x="2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6"/>
              <p:cNvSpPr/>
              <p:nvPr/>
            </p:nvSpPr>
            <p:spPr>
              <a:xfrm>
                <a:off x="717500" y="3584600"/>
                <a:ext cx="106700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795" extrusionOk="0">
                    <a:moveTo>
                      <a:pt x="213" y="0"/>
                    </a:moveTo>
                    <a:cubicBezTo>
                      <a:pt x="109" y="0"/>
                      <a:pt x="1" y="97"/>
                      <a:pt x="46" y="189"/>
                    </a:cubicBezTo>
                    <a:cubicBezTo>
                      <a:pt x="1518" y="2969"/>
                      <a:pt x="3162" y="5618"/>
                      <a:pt x="3568" y="8744"/>
                    </a:cubicBezTo>
                    <a:cubicBezTo>
                      <a:pt x="3578" y="8779"/>
                      <a:pt x="3608" y="8794"/>
                      <a:pt x="3639" y="8794"/>
                    </a:cubicBezTo>
                    <a:cubicBezTo>
                      <a:pt x="3669" y="8794"/>
                      <a:pt x="3700" y="8779"/>
                      <a:pt x="3710" y="8754"/>
                    </a:cubicBezTo>
                    <a:cubicBezTo>
                      <a:pt x="4268" y="7435"/>
                      <a:pt x="3568" y="5750"/>
                      <a:pt x="3060" y="4461"/>
                    </a:cubicBezTo>
                    <a:cubicBezTo>
                      <a:pt x="2441" y="2878"/>
                      <a:pt x="1609" y="1285"/>
                      <a:pt x="310" y="36"/>
                    </a:cubicBezTo>
                    <a:cubicBezTo>
                      <a:pt x="282" y="11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6"/>
              <p:cNvSpPr/>
              <p:nvPr/>
            </p:nvSpPr>
            <p:spPr>
              <a:xfrm>
                <a:off x="703975" y="3635800"/>
                <a:ext cx="118725" cy="23242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9297" extrusionOk="0">
                    <a:moveTo>
                      <a:pt x="194" y="0"/>
                    </a:moveTo>
                    <a:cubicBezTo>
                      <a:pt x="102" y="0"/>
                      <a:pt x="1" y="83"/>
                      <a:pt x="39" y="160"/>
                    </a:cubicBezTo>
                    <a:cubicBezTo>
                      <a:pt x="1683" y="3194"/>
                      <a:pt x="3358" y="6036"/>
                      <a:pt x="4586" y="9243"/>
                    </a:cubicBezTo>
                    <a:cubicBezTo>
                      <a:pt x="4593" y="9281"/>
                      <a:pt x="4618" y="9296"/>
                      <a:pt x="4646" y="9296"/>
                    </a:cubicBezTo>
                    <a:cubicBezTo>
                      <a:pt x="4692" y="9296"/>
                      <a:pt x="4748" y="9253"/>
                      <a:pt x="4748" y="9202"/>
                    </a:cubicBezTo>
                    <a:cubicBezTo>
                      <a:pt x="4261" y="5914"/>
                      <a:pt x="2830" y="2484"/>
                      <a:pt x="273" y="28"/>
                    </a:cubicBezTo>
                    <a:cubicBezTo>
                      <a:pt x="251" y="9"/>
                      <a:pt x="223" y="0"/>
                      <a:pt x="1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6"/>
              <p:cNvSpPr/>
              <p:nvPr/>
            </p:nvSpPr>
            <p:spPr>
              <a:xfrm>
                <a:off x="694500" y="3662700"/>
                <a:ext cx="1296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875" extrusionOk="0">
                    <a:moveTo>
                      <a:pt x="192" y="0"/>
                    </a:moveTo>
                    <a:cubicBezTo>
                      <a:pt x="102" y="0"/>
                      <a:pt x="0" y="88"/>
                      <a:pt x="53" y="170"/>
                    </a:cubicBezTo>
                    <a:cubicBezTo>
                      <a:pt x="1829" y="3691"/>
                      <a:pt x="3666" y="7020"/>
                      <a:pt x="4833" y="10775"/>
                    </a:cubicBezTo>
                    <a:cubicBezTo>
                      <a:pt x="4853" y="10844"/>
                      <a:pt x="4916" y="10874"/>
                      <a:pt x="4982" y="10874"/>
                    </a:cubicBezTo>
                    <a:cubicBezTo>
                      <a:pt x="5080" y="10874"/>
                      <a:pt x="5186" y="10807"/>
                      <a:pt x="5168" y="10704"/>
                    </a:cubicBezTo>
                    <a:cubicBezTo>
                      <a:pt x="4275" y="6959"/>
                      <a:pt x="2844" y="3143"/>
                      <a:pt x="276" y="38"/>
                    </a:cubicBezTo>
                    <a:cubicBezTo>
                      <a:pt x="255" y="11"/>
                      <a:pt x="224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6"/>
              <p:cNvSpPr/>
              <p:nvPr/>
            </p:nvSpPr>
            <p:spPr>
              <a:xfrm>
                <a:off x="692425" y="3704250"/>
                <a:ext cx="82225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7322" extrusionOk="0">
                    <a:moveTo>
                      <a:pt x="257" y="1"/>
                    </a:moveTo>
                    <a:cubicBezTo>
                      <a:pt x="134" y="1"/>
                      <a:pt x="1" y="94"/>
                      <a:pt x="44" y="203"/>
                    </a:cubicBezTo>
                    <a:cubicBezTo>
                      <a:pt x="450" y="1350"/>
                      <a:pt x="1110" y="2435"/>
                      <a:pt x="1617" y="3562"/>
                    </a:cubicBezTo>
                    <a:cubicBezTo>
                      <a:pt x="2176" y="4780"/>
                      <a:pt x="2632" y="6038"/>
                      <a:pt x="3130" y="7276"/>
                    </a:cubicBezTo>
                    <a:cubicBezTo>
                      <a:pt x="3137" y="7309"/>
                      <a:pt x="3159" y="7322"/>
                      <a:pt x="3185" y="7322"/>
                    </a:cubicBezTo>
                    <a:cubicBezTo>
                      <a:pt x="3231" y="7322"/>
                      <a:pt x="3288" y="7278"/>
                      <a:pt x="3282" y="7225"/>
                    </a:cubicBezTo>
                    <a:cubicBezTo>
                      <a:pt x="3038" y="4830"/>
                      <a:pt x="2135" y="1928"/>
                      <a:pt x="390" y="51"/>
                    </a:cubicBezTo>
                    <a:cubicBezTo>
                      <a:pt x="355" y="16"/>
                      <a:pt x="307" y="1"/>
                      <a:pt x="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6"/>
              <p:cNvSpPr/>
              <p:nvPr/>
            </p:nvSpPr>
            <p:spPr>
              <a:xfrm>
                <a:off x="666200" y="3779650"/>
                <a:ext cx="1546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2056" extrusionOk="0">
                    <a:moveTo>
                      <a:pt x="180" y="0"/>
                    </a:moveTo>
                    <a:cubicBezTo>
                      <a:pt x="95" y="0"/>
                      <a:pt x="1" y="86"/>
                      <a:pt x="38" y="160"/>
                    </a:cubicBezTo>
                    <a:cubicBezTo>
                      <a:pt x="1083" y="2109"/>
                      <a:pt x="2190" y="4006"/>
                      <a:pt x="3154" y="5985"/>
                    </a:cubicBezTo>
                    <a:cubicBezTo>
                      <a:pt x="4118" y="7954"/>
                      <a:pt x="4757" y="10035"/>
                      <a:pt x="5752" y="11973"/>
                    </a:cubicBezTo>
                    <a:cubicBezTo>
                      <a:pt x="5754" y="11972"/>
                      <a:pt x="5756" y="11970"/>
                      <a:pt x="5758" y="11969"/>
                    </a:cubicBezTo>
                    <a:lnTo>
                      <a:pt x="5758" y="11969"/>
                    </a:lnTo>
                    <a:cubicBezTo>
                      <a:pt x="5791" y="12029"/>
                      <a:pt x="5854" y="12055"/>
                      <a:pt x="5922" y="12055"/>
                    </a:cubicBezTo>
                    <a:cubicBezTo>
                      <a:pt x="6047" y="12055"/>
                      <a:pt x="6186" y="11965"/>
                      <a:pt x="6168" y="11831"/>
                    </a:cubicBezTo>
                    <a:cubicBezTo>
                      <a:pt x="5549" y="7711"/>
                      <a:pt x="3022" y="3327"/>
                      <a:pt x="261" y="38"/>
                    </a:cubicBezTo>
                    <a:cubicBezTo>
                      <a:pt x="240" y="11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6"/>
              <p:cNvSpPr/>
              <p:nvPr/>
            </p:nvSpPr>
            <p:spPr>
              <a:xfrm>
                <a:off x="671950" y="3753125"/>
                <a:ext cx="12502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275" extrusionOk="0">
                    <a:moveTo>
                      <a:pt x="272" y="0"/>
                    </a:moveTo>
                    <a:cubicBezTo>
                      <a:pt x="139" y="0"/>
                      <a:pt x="1" y="118"/>
                      <a:pt x="62" y="247"/>
                    </a:cubicBezTo>
                    <a:cubicBezTo>
                      <a:pt x="742" y="1607"/>
                      <a:pt x="1757" y="2835"/>
                      <a:pt x="2518" y="4154"/>
                    </a:cubicBezTo>
                    <a:cubicBezTo>
                      <a:pt x="3289" y="5484"/>
                      <a:pt x="3908" y="6874"/>
                      <a:pt x="4669" y="8203"/>
                    </a:cubicBezTo>
                    <a:cubicBezTo>
                      <a:pt x="4698" y="8253"/>
                      <a:pt x="4748" y="8274"/>
                      <a:pt x="4800" y="8274"/>
                    </a:cubicBezTo>
                    <a:cubicBezTo>
                      <a:pt x="4898" y="8274"/>
                      <a:pt x="5000" y="8201"/>
                      <a:pt x="4974" y="8102"/>
                    </a:cubicBezTo>
                    <a:cubicBezTo>
                      <a:pt x="4598" y="6630"/>
                      <a:pt x="3888" y="5220"/>
                      <a:pt x="3127" y="3880"/>
                    </a:cubicBezTo>
                    <a:cubicBezTo>
                      <a:pt x="2376" y="2541"/>
                      <a:pt x="1564" y="1120"/>
                      <a:pt x="397" y="44"/>
                    </a:cubicBezTo>
                    <a:cubicBezTo>
                      <a:pt x="361" y="13"/>
                      <a:pt x="317" y="0"/>
                      <a:pt x="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6"/>
              <p:cNvSpPr/>
              <p:nvPr/>
            </p:nvSpPr>
            <p:spPr>
              <a:xfrm>
                <a:off x="661550" y="3814950"/>
                <a:ext cx="115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11129" extrusionOk="0">
                    <a:moveTo>
                      <a:pt x="141" y="1"/>
                    </a:moveTo>
                    <a:cubicBezTo>
                      <a:pt x="73" y="1"/>
                      <a:pt x="0" y="63"/>
                      <a:pt x="21" y="139"/>
                    </a:cubicBezTo>
                    <a:cubicBezTo>
                      <a:pt x="1635" y="3670"/>
                      <a:pt x="3309" y="7313"/>
                      <a:pt x="4283" y="11028"/>
                    </a:cubicBezTo>
                    <a:cubicBezTo>
                      <a:pt x="4300" y="11099"/>
                      <a:pt x="4359" y="11128"/>
                      <a:pt x="4421" y="11128"/>
                    </a:cubicBezTo>
                    <a:cubicBezTo>
                      <a:pt x="4509" y="11128"/>
                      <a:pt x="4602" y="11067"/>
                      <a:pt x="4578" y="10977"/>
                    </a:cubicBezTo>
                    <a:cubicBezTo>
                      <a:pt x="3746" y="7222"/>
                      <a:pt x="2254" y="3416"/>
                      <a:pt x="224" y="47"/>
                    </a:cubicBezTo>
                    <a:cubicBezTo>
                      <a:pt x="205" y="15"/>
                      <a:pt x="174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6"/>
              <p:cNvSpPr/>
              <p:nvPr/>
            </p:nvSpPr>
            <p:spPr>
              <a:xfrm>
                <a:off x="650500" y="3830075"/>
                <a:ext cx="939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1983" extrusionOk="0">
                    <a:moveTo>
                      <a:pt x="317" y="1"/>
                    </a:moveTo>
                    <a:cubicBezTo>
                      <a:pt x="170" y="1"/>
                      <a:pt x="0" y="122"/>
                      <a:pt x="37" y="254"/>
                    </a:cubicBezTo>
                    <a:cubicBezTo>
                      <a:pt x="544" y="2192"/>
                      <a:pt x="1559" y="4009"/>
                      <a:pt x="2107" y="5957"/>
                    </a:cubicBezTo>
                    <a:cubicBezTo>
                      <a:pt x="2645" y="7916"/>
                      <a:pt x="3061" y="9895"/>
                      <a:pt x="3426" y="11874"/>
                    </a:cubicBezTo>
                    <a:cubicBezTo>
                      <a:pt x="3439" y="11951"/>
                      <a:pt x="3494" y="11983"/>
                      <a:pt x="3556" y="11983"/>
                    </a:cubicBezTo>
                    <a:cubicBezTo>
                      <a:pt x="3650" y="11983"/>
                      <a:pt x="3757" y="11911"/>
                      <a:pt x="3751" y="11813"/>
                    </a:cubicBezTo>
                    <a:cubicBezTo>
                      <a:pt x="3650" y="9611"/>
                      <a:pt x="3386" y="7449"/>
                      <a:pt x="2797" y="5318"/>
                    </a:cubicBezTo>
                    <a:cubicBezTo>
                      <a:pt x="2320" y="3542"/>
                      <a:pt x="1762" y="1513"/>
                      <a:pt x="463" y="61"/>
                    </a:cubicBezTo>
                    <a:cubicBezTo>
                      <a:pt x="426" y="19"/>
                      <a:pt x="373" y="1"/>
                      <a:pt x="3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6"/>
              <p:cNvSpPr/>
              <p:nvPr/>
            </p:nvSpPr>
            <p:spPr>
              <a:xfrm>
                <a:off x="648625" y="3842775"/>
                <a:ext cx="37050" cy="2417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9670" extrusionOk="0">
                    <a:moveTo>
                      <a:pt x="270" y="0"/>
                    </a:moveTo>
                    <a:cubicBezTo>
                      <a:pt x="170" y="0"/>
                      <a:pt x="71" y="54"/>
                      <a:pt x="71" y="162"/>
                    </a:cubicBezTo>
                    <a:cubicBezTo>
                      <a:pt x="0" y="3318"/>
                      <a:pt x="670" y="6403"/>
                      <a:pt x="183" y="9570"/>
                    </a:cubicBezTo>
                    <a:cubicBezTo>
                      <a:pt x="177" y="9636"/>
                      <a:pt x="244" y="9669"/>
                      <a:pt x="311" y="9669"/>
                    </a:cubicBezTo>
                    <a:cubicBezTo>
                      <a:pt x="367" y="9669"/>
                      <a:pt x="423" y="9646"/>
                      <a:pt x="437" y="9600"/>
                    </a:cubicBezTo>
                    <a:cubicBezTo>
                      <a:pt x="1289" y="6667"/>
                      <a:pt x="1482" y="3054"/>
                      <a:pt x="477" y="122"/>
                    </a:cubicBezTo>
                    <a:cubicBezTo>
                      <a:pt x="449" y="41"/>
                      <a:pt x="359" y="0"/>
                      <a:pt x="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6"/>
              <p:cNvSpPr/>
              <p:nvPr/>
            </p:nvSpPr>
            <p:spPr>
              <a:xfrm>
                <a:off x="530000" y="3219875"/>
                <a:ext cx="3008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5082" extrusionOk="0">
                    <a:moveTo>
                      <a:pt x="11318" y="0"/>
                    </a:moveTo>
                    <a:cubicBezTo>
                      <a:pt x="9770" y="0"/>
                      <a:pt x="7916" y="1041"/>
                      <a:pt x="6602" y="1534"/>
                    </a:cubicBezTo>
                    <a:cubicBezTo>
                      <a:pt x="4360" y="2376"/>
                      <a:pt x="1792" y="3310"/>
                      <a:pt x="67" y="4913"/>
                    </a:cubicBezTo>
                    <a:cubicBezTo>
                      <a:pt x="0" y="4980"/>
                      <a:pt x="57" y="5081"/>
                      <a:pt x="141" y="5081"/>
                    </a:cubicBezTo>
                    <a:cubicBezTo>
                      <a:pt x="159" y="5081"/>
                      <a:pt x="179" y="5076"/>
                      <a:pt x="199" y="5066"/>
                    </a:cubicBezTo>
                    <a:cubicBezTo>
                      <a:pt x="2279" y="4101"/>
                      <a:pt x="4238" y="3056"/>
                      <a:pt x="6430" y="2275"/>
                    </a:cubicBezTo>
                    <a:cubicBezTo>
                      <a:pt x="8226" y="1625"/>
                      <a:pt x="10083" y="1067"/>
                      <a:pt x="11839" y="397"/>
                    </a:cubicBezTo>
                    <a:cubicBezTo>
                      <a:pt x="12011" y="326"/>
                      <a:pt x="12032" y="73"/>
                      <a:pt x="11829" y="42"/>
                    </a:cubicBezTo>
                    <a:cubicBezTo>
                      <a:pt x="11663" y="13"/>
                      <a:pt x="11492" y="0"/>
                      <a:pt x="113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6"/>
              <p:cNvSpPr/>
              <p:nvPr/>
            </p:nvSpPr>
            <p:spPr>
              <a:xfrm>
                <a:off x="578550" y="3268200"/>
                <a:ext cx="235200" cy="120550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4822" extrusionOk="0">
                    <a:moveTo>
                      <a:pt x="9261" y="1"/>
                    </a:moveTo>
                    <a:cubicBezTo>
                      <a:pt x="9247" y="1"/>
                      <a:pt x="9233" y="3"/>
                      <a:pt x="9217" y="7"/>
                    </a:cubicBezTo>
                    <a:cubicBezTo>
                      <a:pt x="5827" y="758"/>
                      <a:pt x="2702" y="2737"/>
                      <a:pt x="73" y="4716"/>
                    </a:cubicBezTo>
                    <a:cubicBezTo>
                      <a:pt x="1" y="4756"/>
                      <a:pt x="50" y="4822"/>
                      <a:pt x="119" y="4822"/>
                    </a:cubicBezTo>
                    <a:cubicBezTo>
                      <a:pt x="137" y="4822"/>
                      <a:pt x="156" y="4817"/>
                      <a:pt x="175" y="4807"/>
                    </a:cubicBezTo>
                    <a:cubicBezTo>
                      <a:pt x="3026" y="2859"/>
                      <a:pt x="6152" y="1671"/>
                      <a:pt x="9298" y="200"/>
                    </a:cubicBezTo>
                    <a:cubicBezTo>
                      <a:pt x="9407" y="145"/>
                      <a:pt x="9378" y="1"/>
                      <a:pt x="92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6"/>
              <p:cNvSpPr/>
              <p:nvPr/>
            </p:nvSpPr>
            <p:spPr>
              <a:xfrm>
                <a:off x="539300" y="3296850"/>
                <a:ext cx="2605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5756" extrusionOk="0">
                    <a:moveTo>
                      <a:pt x="10308" y="1"/>
                    </a:moveTo>
                    <a:cubicBezTo>
                      <a:pt x="10296" y="1"/>
                      <a:pt x="10284" y="3"/>
                      <a:pt x="10269" y="8"/>
                    </a:cubicBezTo>
                    <a:cubicBezTo>
                      <a:pt x="6565" y="1104"/>
                      <a:pt x="2810" y="3154"/>
                      <a:pt x="50" y="5620"/>
                    </a:cubicBezTo>
                    <a:cubicBezTo>
                      <a:pt x="1" y="5677"/>
                      <a:pt x="38" y="5755"/>
                      <a:pt x="97" y="5755"/>
                    </a:cubicBezTo>
                    <a:cubicBezTo>
                      <a:pt x="111" y="5755"/>
                      <a:pt x="126" y="5751"/>
                      <a:pt x="141" y="5741"/>
                    </a:cubicBezTo>
                    <a:cubicBezTo>
                      <a:pt x="3490" y="3763"/>
                      <a:pt x="6829" y="1936"/>
                      <a:pt x="10330" y="170"/>
                    </a:cubicBezTo>
                    <a:cubicBezTo>
                      <a:pt x="10420" y="125"/>
                      <a:pt x="10399" y="1"/>
                      <a:pt x="103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6"/>
              <p:cNvSpPr/>
              <p:nvPr/>
            </p:nvSpPr>
            <p:spPr>
              <a:xfrm>
                <a:off x="479000" y="3305150"/>
                <a:ext cx="320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7422" extrusionOk="0">
                    <a:moveTo>
                      <a:pt x="12659" y="0"/>
                    </a:moveTo>
                    <a:cubicBezTo>
                      <a:pt x="12641" y="0"/>
                      <a:pt x="12621" y="4"/>
                      <a:pt x="12600" y="11"/>
                    </a:cubicBezTo>
                    <a:cubicBezTo>
                      <a:pt x="8033" y="1604"/>
                      <a:pt x="3832" y="4415"/>
                      <a:pt x="118" y="7206"/>
                    </a:cubicBezTo>
                    <a:cubicBezTo>
                      <a:pt x="0" y="7308"/>
                      <a:pt x="88" y="7421"/>
                      <a:pt x="200" y="7421"/>
                    </a:cubicBezTo>
                    <a:cubicBezTo>
                      <a:pt x="233" y="7421"/>
                      <a:pt x="268" y="7412"/>
                      <a:pt x="300" y="7388"/>
                    </a:cubicBezTo>
                    <a:cubicBezTo>
                      <a:pt x="4248" y="4669"/>
                      <a:pt x="8541" y="2588"/>
                      <a:pt x="12702" y="193"/>
                    </a:cubicBezTo>
                    <a:cubicBezTo>
                      <a:pt x="12824" y="123"/>
                      <a:pt x="12773" y="0"/>
                      <a:pt x="126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6"/>
              <p:cNvSpPr/>
              <p:nvPr/>
            </p:nvSpPr>
            <p:spPr>
              <a:xfrm>
                <a:off x="493875" y="3384925"/>
                <a:ext cx="289150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566" h="6488" extrusionOk="0">
                    <a:moveTo>
                      <a:pt x="11327" y="1"/>
                    </a:moveTo>
                    <a:cubicBezTo>
                      <a:pt x="11313" y="1"/>
                      <a:pt x="11299" y="2"/>
                      <a:pt x="11285" y="6"/>
                    </a:cubicBezTo>
                    <a:cubicBezTo>
                      <a:pt x="7266" y="1072"/>
                      <a:pt x="2669" y="3355"/>
                      <a:pt x="61" y="6349"/>
                    </a:cubicBezTo>
                    <a:cubicBezTo>
                      <a:pt x="1" y="6424"/>
                      <a:pt x="62" y="6487"/>
                      <a:pt x="135" y="6487"/>
                    </a:cubicBezTo>
                    <a:cubicBezTo>
                      <a:pt x="161" y="6487"/>
                      <a:pt x="189" y="6479"/>
                      <a:pt x="213" y="6460"/>
                    </a:cubicBezTo>
                    <a:cubicBezTo>
                      <a:pt x="2090" y="5192"/>
                      <a:pt x="3937" y="3944"/>
                      <a:pt x="5997" y="2898"/>
                    </a:cubicBezTo>
                    <a:cubicBezTo>
                      <a:pt x="7794" y="1995"/>
                      <a:pt x="9712" y="1285"/>
                      <a:pt x="11427" y="260"/>
                    </a:cubicBezTo>
                    <a:cubicBezTo>
                      <a:pt x="11565" y="177"/>
                      <a:pt x="11468" y="1"/>
                      <a:pt x="113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6"/>
              <p:cNvSpPr/>
              <p:nvPr/>
            </p:nvSpPr>
            <p:spPr>
              <a:xfrm>
                <a:off x="517325" y="3426525"/>
                <a:ext cx="254475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7049" extrusionOk="0">
                    <a:moveTo>
                      <a:pt x="9919" y="1"/>
                    </a:moveTo>
                    <a:cubicBezTo>
                      <a:pt x="9893" y="1"/>
                      <a:pt x="9866" y="6"/>
                      <a:pt x="9839" y="17"/>
                    </a:cubicBezTo>
                    <a:cubicBezTo>
                      <a:pt x="7759" y="828"/>
                      <a:pt x="5821" y="2127"/>
                      <a:pt x="4065" y="3416"/>
                    </a:cubicBezTo>
                    <a:cubicBezTo>
                      <a:pt x="2725" y="4421"/>
                      <a:pt x="858" y="5487"/>
                      <a:pt x="46" y="6917"/>
                    </a:cubicBezTo>
                    <a:cubicBezTo>
                      <a:pt x="0" y="6998"/>
                      <a:pt x="74" y="7049"/>
                      <a:pt x="153" y="7049"/>
                    </a:cubicBezTo>
                    <a:cubicBezTo>
                      <a:pt x="213" y="7049"/>
                      <a:pt x="276" y="7019"/>
                      <a:pt x="290" y="6948"/>
                    </a:cubicBezTo>
                    <a:cubicBezTo>
                      <a:pt x="310" y="6907"/>
                      <a:pt x="310" y="6857"/>
                      <a:pt x="330" y="6806"/>
                    </a:cubicBezTo>
                    <a:cubicBezTo>
                      <a:pt x="797" y="6674"/>
                      <a:pt x="1223" y="6106"/>
                      <a:pt x="1609" y="5832"/>
                    </a:cubicBezTo>
                    <a:cubicBezTo>
                      <a:pt x="1924" y="5588"/>
                      <a:pt x="2279" y="5385"/>
                      <a:pt x="2593" y="5152"/>
                    </a:cubicBezTo>
                    <a:cubicBezTo>
                      <a:pt x="3385" y="4614"/>
                      <a:pt x="4126" y="4025"/>
                      <a:pt x="4917" y="3477"/>
                    </a:cubicBezTo>
                    <a:cubicBezTo>
                      <a:pt x="6582" y="2351"/>
                      <a:pt x="8388" y="1427"/>
                      <a:pt x="10032" y="260"/>
                    </a:cubicBezTo>
                    <a:cubicBezTo>
                      <a:pt x="10178" y="149"/>
                      <a:pt x="10063" y="1"/>
                      <a:pt x="9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6"/>
              <p:cNvSpPr/>
              <p:nvPr/>
            </p:nvSpPr>
            <p:spPr>
              <a:xfrm>
                <a:off x="537175" y="3476125"/>
                <a:ext cx="217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973" extrusionOk="0">
                    <a:moveTo>
                      <a:pt x="8484" y="1"/>
                    </a:moveTo>
                    <a:cubicBezTo>
                      <a:pt x="8465" y="1"/>
                      <a:pt x="8445" y="4"/>
                      <a:pt x="8426" y="12"/>
                    </a:cubicBezTo>
                    <a:cubicBezTo>
                      <a:pt x="6691" y="681"/>
                      <a:pt x="5077" y="1676"/>
                      <a:pt x="3565" y="2701"/>
                    </a:cubicBezTo>
                    <a:cubicBezTo>
                      <a:pt x="2236" y="3604"/>
                      <a:pt x="764" y="4528"/>
                      <a:pt x="13" y="5908"/>
                    </a:cubicBezTo>
                    <a:cubicBezTo>
                      <a:pt x="1" y="5951"/>
                      <a:pt x="34" y="5972"/>
                      <a:pt x="69" y="5972"/>
                    </a:cubicBezTo>
                    <a:cubicBezTo>
                      <a:pt x="91" y="5972"/>
                      <a:pt x="113" y="5964"/>
                      <a:pt x="125" y="5948"/>
                    </a:cubicBezTo>
                    <a:cubicBezTo>
                      <a:pt x="2489" y="3563"/>
                      <a:pt x="5757" y="2092"/>
                      <a:pt x="8578" y="204"/>
                    </a:cubicBezTo>
                    <a:cubicBezTo>
                      <a:pt x="8691" y="117"/>
                      <a:pt x="8596" y="1"/>
                      <a:pt x="8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6"/>
              <p:cNvSpPr/>
              <p:nvPr/>
            </p:nvSpPr>
            <p:spPr>
              <a:xfrm>
                <a:off x="580825" y="3503375"/>
                <a:ext cx="1664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4080" extrusionOk="0">
                    <a:moveTo>
                      <a:pt x="6449" y="1"/>
                    </a:moveTo>
                    <a:cubicBezTo>
                      <a:pt x="6425" y="1"/>
                      <a:pt x="6401" y="6"/>
                      <a:pt x="6376" y="18"/>
                    </a:cubicBezTo>
                    <a:cubicBezTo>
                      <a:pt x="4133" y="992"/>
                      <a:pt x="1931" y="2382"/>
                      <a:pt x="94" y="3884"/>
                    </a:cubicBezTo>
                    <a:cubicBezTo>
                      <a:pt x="0" y="3970"/>
                      <a:pt x="81" y="4080"/>
                      <a:pt x="187" y="4080"/>
                    </a:cubicBezTo>
                    <a:cubicBezTo>
                      <a:pt x="219" y="4080"/>
                      <a:pt x="254" y="4070"/>
                      <a:pt x="287" y="4046"/>
                    </a:cubicBezTo>
                    <a:cubicBezTo>
                      <a:pt x="2235" y="2585"/>
                      <a:pt x="4559" y="1621"/>
                      <a:pt x="6538" y="221"/>
                    </a:cubicBezTo>
                    <a:cubicBezTo>
                      <a:pt x="6657" y="136"/>
                      <a:pt x="6570" y="1"/>
                      <a:pt x="6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6"/>
              <p:cNvSpPr/>
              <p:nvPr/>
            </p:nvSpPr>
            <p:spPr>
              <a:xfrm>
                <a:off x="419525" y="3537050"/>
                <a:ext cx="3188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7769" extrusionOk="0">
                    <a:moveTo>
                      <a:pt x="12486" y="1"/>
                    </a:moveTo>
                    <a:cubicBezTo>
                      <a:pt x="12464" y="1"/>
                      <a:pt x="12443" y="4"/>
                      <a:pt x="12422" y="10"/>
                    </a:cubicBezTo>
                    <a:cubicBezTo>
                      <a:pt x="10017" y="802"/>
                      <a:pt x="7804" y="2091"/>
                      <a:pt x="5704" y="3390"/>
                    </a:cubicBezTo>
                    <a:cubicBezTo>
                      <a:pt x="3907" y="4506"/>
                      <a:pt x="1289" y="5845"/>
                      <a:pt x="51" y="7500"/>
                    </a:cubicBezTo>
                    <a:cubicBezTo>
                      <a:pt x="10" y="7550"/>
                      <a:pt x="0" y="7621"/>
                      <a:pt x="61" y="7662"/>
                    </a:cubicBezTo>
                    <a:cubicBezTo>
                      <a:pt x="102" y="7682"/>
                      <a:pt x="142" y="7723"/>
                      <a:pt x="173" y="7753"/>
                    </a:cubicBezTo>
                    <a:cubicBezTo>
                      <a:pt x="183" y="7764"/>
                      <a:pt x="201" y="7769"/>
                      <a:pt x="217" y="7769"/>
                    </a:cubicBezTo>
                    <a:cubicBezTo>
                      <a:pt x="234" y="7769"/>
                      <a:pt x="249" y="7764"/>
                      <a:pt x="254" y="7753"/>
                    </a:cubicBezTo>
                    <a:cubicBezTo>
                      <a:pt x="761" y="6972"/>
                      <a:pt x="2334" y="6241"/>
                      <a:pt x="3156" y="5693"/>
                    </a:cubicBezTo>
                    <a:cubicBezTo>
                      <a:pt x="4262" y="4963"/>
                      <a:pt x="5389" y="4252"/>
                      <a:pt x="6556" y="3582"/>
                    </a:cubicBezTo>
                    <a:cubicBezTo>
                      <a:pt x="8555" y="2436"/>
                      <a:pt x="10656" y="1441"/>
                      <a:pt x="12594" y="233"/>
                    </a:cubicBezTo>
                    <a:cubicBezTo>
                      <a:pt x="12753" y="136"/>
                      <a:pt x="12628" y="1"/>
                      <a:pt x="124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6"/>
              <p:cNvSpPr/>
              <p:nvPr/>
            </p:nvSpPr>
            <p:spPr>
              <a:xfrm>
                <a:off x="512875" y="3576675"/>
                <a:ext cx="2051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5953" extrusionOk="0">
                    <a:moveTo>
                      <a:pt x="8043" y="1"/>
                    </a:moveTo>
                    <a:cubicBezTo>
                      <a:pt x="8026" y="1"/>
                      <a:pt x="8008" y="3"/>
                      <a:pt x="7988" y="8"/>
                    </a:cubicBezTo>
                    <a:cubicBezTo>
                      <a:pt x="6222" y="495"/>
                      <a:pt x="4639" y="1409"/>
                      <a:pt x="3208" y="2434"/>
                    </a:cubicBezTo>
                    <a:cubicBezTo>
                      <a:pt x="2030" y="3286"/>
                      <a:pt x="285" y="4504"/>
                      <a:pt x="1" y="5894"/>
                    </a:cubicBezTo>
                    <a:cubicBezTo>
                      <a:pt x="1" y="5935"/>
                      <a:pt x="34" y="5952"/>
                      <a:pt x="68" y="5952"/>
                    </a:cubicBezTo>
                    <a:cubicBezTo>
                      <a:pt x="93" y="5952"/>
                      <a:pt x="120" y="5942"/>
                      <a:pt x="133" y="5925"/>
                    </a:cubicBezTo>
                    <a:cubicBezTo>
                      <a:pt x="2213" y="3428"/>
                      <a:pt x="5197" y="1886"/>
                      <a:pt x="8079" y="252"/>
                    </a:cubicBezTo>
                    <a:cubicBezTo>
                      <a:pt x="8206" y="179"/>
                      <a:pt x="8187" y="1"/>
                      <a:pt x="8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6"/>
              <p:cNvSpPr/>
              <p:nvPr/>
            </p:nvSpPr>
            <p:spPr>
              <a:xfrm>
                <a:off x="465100" y="3621625"/>
                <a:ext cx="24440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6113" extrusionOk="0">
                    <a:moveTo>
                      <a:pt x="9640" y="0"/>
                    </a:moveTo>
                    <a:cubicBezTo>
                      <a:pt x="9626" y="0"/>
                      <a:pt x="9611" y="2"/>
                      <a:pt x="9594" y="7"/>
                    </a:cubicBezTo>
                    <a:cubicBezTo>
                      <a:pt x="5880" y="1021"/>
                      <a:pt x="2490" y="3356"/>
                      <a:pt x="55" y="6004"/>
                    </a:cubicBezTo>
                    <a:cubicBezTo>
                      <a:pt x="0" y="6059"/>
                      <a:pt x="59" y="6113"/>
                      <a:pt x="116" y="6113"/>
                    </a:cubicBezTo>
                    <a:cubicBezTo>
                      <a:pt x="134" y="6113"/>
                      <a:pt x="152" y="6108"/>
                      <a:pt x="166" y="6096"/>
                    </a:cubicBezTo>
                    <a:cubicBezTo>
                      <a:pt x="3140" y="3812"/>
                      <a:pt x="6337" y="2036"/>
                      <a:pt x="9675" y="210"/>
                    </a:cubicBezTo>
                    <a:cubicBezTo>
                      <a:pt x="9775" y="146"/>
                      <a:pt x="9761" y="0"/>
                      <a:pt x="96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6"/>
              <p:cNvSpPr/>
              <p:nvPr/>
            </p:nvSpPr>
            <p:spPr>
              <a:xfrm>
                <a:off x="425750" y="3644800"/>
                <a:ext cx="28222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7494" extrusionOk="0">
                    <a:moveTo>
                      <a:pt x="11106" y="0"/>
                    </a:moveTo>
                    <a:cubicBezTo>
                      <a:pt x="11085" y="0"/>
                      <a:pt x="11061" y="4"/>
                      <a:pt x="11036" y="13"/>
                    </a:cubicBezTo>
                    <a:cubicBezTo>
                      <a:pt x="6886" y="1617"/>
                      <a:pt x="3212" y="4336"/>
                      <a:pt x="116" y="7259"/>
                    </a:cubicBezTo>
                    <a:cubicBezTo>
                      <a:pt x="1" y="7367"/>
                      <a:pt x="91" y="7493"/>
                      <a:pt x="216" y="7493"/>
                    </a:cubicBezTo>
                    <a:cubicBezTo>
                      <a:pt x="256" y="7493"/>
                      <a:pt x="299" y="7481"/>
                      <a:pt x="340" y="7452"/>
                    </a:cubicBezTo>
                    <a:cubicBezTo>
                      <a:pt x="3658" y="4641"/>
                      <a:pt x="7362" y="2449"/>
                      <a:pt x="11158" y="216"/>
                    </a:cubicBezTo>
                    <a:cubicBezTo>
                      <a:pt x="11288" y="138"/>
                      <a:pt x="11233" y="0"/>
                      <a:pt x="11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6"/>
              <p:cNvSpPr/>
              <p:nvPr/>
            </p:nvSpPr>
            <p:spPr>
              <a:xfrm>
                <a:off x="494950" y="3681600"/>
                <a:ext cx="206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248" extrusionOk="0">
                    <a:moveTo>
                      <a:pt x="7984" y="0"/>
                    </a:moveTo>
                    <a:cubicBezTo>
                      <a:pt x="7958" y="0"/>
                      <a:pt x="7930" y="4"/>
                      <a:pt x="7903" y="13"/>
                    </a:cubicBezTo>
                    <a:cubicBezTo>
                      <a:pt x="5031" y="987"/>
                      <a:pt x="1956" y="2996"/>
                      <a:pt x="38" y="5148"/>
                    </a:cubicBezTo>
                    <a:cubicBezTo>
                      <a:pt x="0" y="5201"/>
                      <a:pt x="58" y="5248"/>
                      <a:pt x="115" y="5248"/>
                    </a:cubicBezTo>
                    <a:cubicBezTo>
                      <a:pt x="134" y="5248"/>
                      <a:pt x="154" y="5242"/>
                      <a:pt x="170" y="5229"/>
                    </a:cubicBezTo>
                    <a:cubicBezTo>
                      <a:pt x="2656" y="3352"/>
                      <a:pt x="5589" y="2073"/>
                      <a:pt x="8106" y="266"/>
                    </a:cubicBezTo>
                    <a:cubicBezTo>
                      <a:pt x="8271" y="145"/>
                      <a:pt x="8145" y="0"/>
                      <a:pt x="79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6"/>
              <p:cNvSpPr/>
              <p:nvPr/>
            </p:nvSpPr>
            <p:spPr>
              <a:xfrm>
                <a:off x="363875" y="3754900"/>
                <a:ext cx="31040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7797" extrusionOk="0">
                    <a:moveTo>
                      <a:pt x="12260" y="0"/>
                    </a:moveTo>
                    <a:cubicBezTo>
                      <a:pt x="12240" y="0"/>
                      <a:pt x="12217" y="4"/>
                      <a:pt x="12192" y="14"/>
                    </a:cubicBezTo>
                    <a:cubicBezTo>
                      <a:pt x="7879" y="1627"/>
                      <a:pt x="3129" y="4276"/>
                      <a:pt x="115" y="7534"/>
                    </a:cubicBezTo>
                    <a:cubicBezTo>
                      <a:pt x="0" y="7656"/>
                      <a:pt x="146" y="7796"/>
                      <a:pt x="289" y="7796"/>
                    </a:cubicBezTo>
                    <a:cubicBezTo>
                      <a:pt x="336" y="7796"/>
                      <a:pt x="382" y="7781"/>
                      <a:pt x="420" y="7747"/>
                    </a:cubicBezTo>
                    <a:cubicBezTo>
                      <a:pt x="434" y="7735"/>
                      <a:pt x="447" y="7723"/>
                      <a:pt x="461" y="7711"/>
                    </a:cubicBezTo>
                    <a:lnTo>
                      <a:pt x="461" y="7711"/>
                    </a:lnTo>
                    <a:cubicBezTo>
                      <a:pt x="2373" y="6508"/>
                      <a:pt x="4097" y="5079"/>
                      <a:pt x="6012" y="3870"/>
                    </a:cubicBezTo>
                    <a:cubicBezTo>
                      <a:pt x="8051" y="2571"/>
                      <a:pt x="10183" y="1394"/>
                      <a:pt x="12304" y="186"/>
                    </a:cubicBezTo>
                    <a:cubicBezTo>
                      <a:pt x="12415" y="126"/>
                      <a:pt x="12374" y="0"/>
                      <a:pt x="1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6"/>
              <p:cNvSpPr/>
              <p:nvPr/>
            </p:nvSpPr>
            <p:spPr>
              <a:xfrm>
                <a:off x="444475" y="3727350"/>
                <a:ext cx="2407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5372" extrusionOk="0">
                    <a:moveTo>
                      <a:pt x="9432" y="0"/>
                    </a:moveTo>
                    <a:cubicBezTo>
                      <a:pt x="9411" y="0"/>
                      <a:pt x="9388" y="3"/>
                      <a:pt x="9364" y="9"/>
                    </a:cubicBezTo>
                    <a:cubicBezTo>
                      <a:pt x="6096" y="882"/>
                      <a:pt x="2544" y="3003"/>
                      <a:pt x="108" y="5134"/>
                    </a:cubicBezTo>
                    <a:cubicBezTo>
                      <a:pt x="0" y="5226"/>
                      <a:pt x="76" y="5371"/>
                      <a:pt x="196" y="5371"/>
                    </a:cubicBezTo>
                    <a:cubicBezTo>
                      <a:pt x="222" y="5371"/>
                      <a:pt x="251" y="5364"/>
                      <a:pt x="281" y="5347"/>
                    </a:cubicBezTo>
                    <a:cubicBezTo>
                      <a:pt x="1793" y="4475"/>
                      <a:pt x="3244" y="3541"/>
                      <a:pt x="4777" y="2699"/>
                    </a:cubicBezTo>
                    <a:cubicBezTo>
                      <a:pt x="6309" y="1867"/>
                      <a:pt x="7973" y="1187"/>
                      <a:pt x="9475" y="314"/>
                    </a:cubicBezTo>
                    <a:cubicBezTo>
                      <a:pt x="9630" y="223"/>
                      <a:pt x="9613" y="0"/>
                      <a:pt x="94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6"/>
              <p:cNvSpPr/>
              <p:nvPr/>
            </p:nvSpPr>
            <p:spPr>
              <a:xfrm>
                <a:off x="446875" y="3780050"/>
                <a:ext cx="22697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6769" extrusionOk="0">
                    <a:moveTo>
                      <a:pt x="8926" y="0"/>
                    </a:moveTo>
                    <a:cubicBezTo>
                      <a:pt x="8909" y="0"/>
                      <a:pt x="8890" y="4"/>
                      <a:pt x="8872" y="12"/>
                    </a:cubicBezTo>
                    <a:cubicBezTo>
                      <a:pt x="5564" y="1748"/>
                      <a:pt x="2661" y="4051"/>
                      <a:pt x="83" y="6578"/>
                    </a:cubicBezTo>
                    <a:cubicBezTo>
                      <a:pt x="1" y="6676"/>
                      <a:pt x="96" y="6768"/>
                      <a:pt x="201" y="6768"/>
                    </a:cubicBezTo>
                    <a:cubicBezTo>
                      <a:pt x="237" y="6768"/>
                      <a:pt x="275" y="6757"/>
                      <a:pt x="307" y="6731"/>
                    </a:cubicBezTo>
                    <a:cubicBezTo>
                      <a:pt x="2955" y="4305"/>
                      <a:pt x="5959" y="2174"/>
                      <a:pt x="8994" y="144"/>
                    </a:cubicBezTo>
                    <a:cubicBezTo>
                      <a:pt x="9078" y="93"/>
                      <a:pt x="9015" y="0"/>
                      <a:pt x="89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6"/>
              <p:cNvSpPr/>
              <p:nvPr/>
            </p:nvSpPr>
            <p:spPr>
              <a:xfrm>
                <a:off x="439975" y="3800600"/>
                <a:ext cx="22652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6769" extrusionOk="0">
                    <a:moveTo>
                      <a:pt x="8914" y="0"/>
                    </a:moveTo>
                    <a:cubicBezTo>
                      <a:pt x="8897" y="0"/>
                      <a:pt x="8880" y="4"/>
                      <a:pt x="8864" y="12"/>
                    </a:cubicBezTo>
                    <a:cubicBezTo>
                      <a:pt x="5555" y="1748"/>
                      <a:pt x="2643" y="4062"/>
                      <a:pt x="75" y="6578"/>
                    </a:cubicBezTo>
                    <a:cubicBezTo>
                      <a:pt x="0" y="6676"/>
                      <a:pt x="97" y="6768"/>
                      <a:pt x="194" y="6768"/>
                    </a:cubicBezTo>
                    <a:cubicBezTo>
                      <a:pt x="228" y="6768"/>
                      <a:pt x="262" y="6757"/>
                      <a:pt x="288" y="6731"/>
                    </a:cubicBezTo>
                    <a:cubicBezTo>
                      <a:pt x="2937" y="4315"/>
                      <a:pt x="5941" y="2184"/>
                      <a:pt x="8975" y="154"/>
                    </a:cubicBezTo>
                    <a:cubicBezTo>
                      <a:pt x="9060" y="95"/>
                      <a:pt x="8996" y="0"/>
                      <a:pt x="8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6"/>
              <p:cNvSpPr/>
              <p:nvPr/>
            </p:nvSpPr>
            <p:spPr>
              <a:xfrm>
                <a:off x="403650" y="3833375"/>
                <a:ext cx="25585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8322" extrusionOk="0">
                    <a:moveTo>
                      <a:pt x="9913" y="0"/>
                    </a:moveTo>
                    <a:cubicBezTo>
                      <a:pt x="9877" y="0"/>
                      <a:pt x="9838" y="6"/>
                      <a:pt x="9799" y="21"/>
                    </a:cubicBezTo>
                    <a:cubicBezTo>
                      <a:pt x="7749" y="741"/>
                      <a:pt x="5953" y="2213"/>
                      <a:pt x="4380" y="3542"/>
                    </a:cubicBezTo>
                    <a:cubicBezTo>
                      <a:pt x="2756" y="4922"/>
                      <a:pt x="1335" y="6445"/>
                      <a:pt x="77" y="8109"/>
                    </a:cubicBezTo>
                    <a:cubicBezTo>
                      <a:pt x="1" y="8234"/>
                      <a:pt x="100" y="8321"/>
                      <a:pt x="213" y="8321"/>
                    </a:cubicBezTo>
                    <a:cubicBezTo>
                      <a:pt x="265" y="8321"/>
                      <a:pt x="320" y="8303"/>
                      <a:pt x="361" y="8261"/>
                    </a:cubicBezTo>
                    <a:cubicBezTo>
                      <a:pt x="1823" y="6708"/>
                      <a:pt x="3416" y="5237"/>
                      <a:pt x="5111" y="3877"/>
                    </a:cubicBezTo>
                    <a:cubicBezTo>
                      <a:pt x="6684" y="2619"/>
                      <a:pt x="8541" y="1644"/>
                      <a:pt x="10053" y="335"/>
                    </a:cubicBezTo>
                    <a:cubicBezTo>
                      <a:pt x="10233" y="189"/>
                      <a:pt x="10109" y="0"/>
                      <a:pt x="99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6"/>
              <p:cNvSpPr/>
              <p:nvPr/>
            </p:nvSpPr>
            <p:spPr>
              <a:xfrm>
                <a:off x="493225" y="3861450"/>
                <a:ext cx="142675" cy="1931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7726" extrusionOk="0">
                    <a:moveTo>
                      <a:pt x="5464" y="0"/>
                    </a:moveTo>
                    <a:cubicBezTo>
                      <a:pt x="5416" y="0"/>
                      <a:pt x="5366" y="17"/>
                      <a:pt x="5323" y="55"/>
                    </a:cubicBezTo>
                    <a:cubicBezTo>
                      <a:pt x="2928" y="2054"/>
                      <a:pt x="969" y="4784"/>
                      <a:pt x="36" y="7595"/>
                    </a:cubicBezTo>
                    <a:cubicBezTo>
                      <a:pt x="0" y="7677"/>
                      <a:pt x="61" y="7726"/>
                      <a:pt x="130" y="7726"/>
                    </a:cubicBezTo>
                    <a:cubicBezTo>
                      <a:pt x="180" y="7726"/>
                      <a:pt x="234" y="7701"/>
                      <a:pt x="259" y="7646"/>
                    </a:cubicBezTo>
                    <a:cubicBezTo>
                      <a:pt x="1619" y="4885"/>
                      <a:pt x="3902" y="2795"/>
                      <a:pt x="5617" y="258"/>
                    </a:cubicBezTo>
                    <a:cubicBezTo>
                      <a:pt x="5707" y="124"/>
                      <a:pt x="5594" y="0"/>
                      <a:pt x="5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6"/>
              <p:cNvSpPr/>
              <p:nvPr/>
            </p:nvSpPr>
            <p:spPr>
              <a:xfrm>
                <a:off x="578725" y="3849675"/>
                <a:ext cx="79700" cy="2878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11512" extrusionOk="0">
                    <a:moveTo>
                      <a:pt x="3008" y="0"/>
                    </a:moveTo>
                    <a:cubicBezTo>
                      <a:pt x="2917" y="0"/>
                      <a:pt x="2815" y="45"/>
                      <a:pt x="2776" y="120"/>
                    </a:cubicBezTo>
                    <a:cubicBezTo>
                      <a:pt x="1934" y="1693"/>
                      <a:pt x="1690" y="3540"/>
                      <a:pt x="1375" y="5255"/>
                    </a:cubicBezTo>
                    <a:cubicBezTo>
                      <a:pt x="980" y="7284"/>
                      <a:pt x="665" y="9355"/>
                      <a:pt x="36" y="11344"/>
                    </a:cubicBezTo>
                    <a:cubicBezTo>
                      <a:pt x="1" y="11454"/>
                      <a:pt x="73" y="11511"/>
                      <a:pt x="156" y="11511"/>
                    </a:cubicBezTo>
                    <a:cubicBezTo>
                      <a:pt x="217" y="11511"/>
                      <a:pt x="285" y="11480"/>
                      <a:pt x="320" y="11415"/>
                    </a:cubicBezTo>
                    <a:cubicBezTo>
                      <a:pt x="1183" y="9659"/>
                      <a:pt x="1609" y="7802"/>
                      <a:pt x="2035" y="5924"/>
                    </a:cubicBezTo>
                    <a:cubicBezTo>
                      <a:pt x="2451" y="4027"/>
                      <a:pt x="2918" y="2099"/>
                      <a:pt x="3172" y="170"/>
                    </a:cubicBezTo>
                    <a:cubicBezTo>
                      <a:pt x="3187" y="51"/>
                      <a:pt x="3104" y="0"/>
                      <a:pt x="3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6"/>
              <p:cNvSpPr/>
              <p:nvPr/>
            </p:nvSpPr>
            <p:spPr>
              <a:xfrm>
                <a:off x="543575" y="3842550"/>
                <a:ext cx="110000" cy="2213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8855" extrusionOk="0">
                    <a:moveTo>
                      <a:pt x="4137" y="0"/>
                    </a:moveTo>
                    <a:cubicBezTo>
                      <a:pt x="4086" y="0"/>
                      <a:pt x="4036" y="15"/>
                      <a:pt x="3999" y="49"/>
                    </a:cubicBezTo>
                    <a:cubicBezTo>
                      <a:pt x="1716" y="2089"/>
                      <a:pt x="1" y="5885"/>
                      <a:pt x="295" y="8797"/>
                    </a:cubicBezTo>
                    <a:cubicBezTo>
                      <a:pt x="300" y="8839"/>
                      <a:pt x="331" y="8855"/>
                      <a:pt x="366" y="8855"/>
                    </a:cubicBezTo>
                    <a:cubicBezTo>
                      <a:pt x="409" y="8855"/>
                      <a:pt x="456" y="8831"/>
                      <a:pt x="468" y="8797"/>
                    </a:cubicBezTo>
                    <a:cubicBezTo>
                      <a:pt x="1056" y="7326"/>
                      <a:pt x="1371" y="5804"/>
                      <a:pt x="2030" y="4342"/>
                    </a:cubicBezTo>
                    <a:cubicBezTo>
                      <a:pt x="2680" y="2911"/>
                      <a:pt x="3624" y="1622"/>
                      <a:pt x="4334" y="222"/>
                    </a:cubicBezTo>
                    <a:cubicBezTo>
                      <a:pt x="4400" y="98"/>
                      <a:pt x="4266" y="0"/>
                      <a:pt x="4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6"/>
              <p:cNvSpPr/>
              <p:nvPr/>
            </p:nvSpPr>
            <p:spPr>
              <a:xfrm>
                <a:off x="654700" y="3171400"/>
                <a:ext cx="201575" cy="665500"/>
              </a:xfrm>
              <a:custGeom>
                <a:avLst/>
                <a:gdLst/>
                <a:ahLst/>
                <a:cxnLst/>
                <a:rect l="l" t="t" r="r" b="b"/>
                <a:pathLst>
                  <a:path w="8063" h="26620" extrusionOk="0">
                    <a:moveTo>
                      <a:pt x="7888" y="0"/>
                    </a:moveTo>
                    <a:cubicBezTo>
                      <a:pt x="7826" y="0"/>
                      <a:pt x="7763" y="21"/>
                      <a:pt x="7734" y="63"/>
                    </a:cubicBezTo>
                    <a:cubicBezTo>
                      <a:pt x="6384" y="1910"/>
                      <a:pt x="5745" y="4244"/>
                      <a:pt x="5065" y="6355"/>
                    </a:cubicBezTo>
                    <a:cubicBezTo>
                      <a:pt x="4395" y="8435"/>
                      <a:pt x="3847" y="10536"/>
                      <a:pt x="3329" y="12647"/>
                    </a:cubicBezTo>
                    <a:cubicBezTo>
                      <a:pt x="2203" y="17275"/>
                      <a:pt x="1148" y="21902"/>
                      <a:pt x="11" y="26540"/>
                    </a:cubicBezTo>
                    <a:cubicBezTo>
                      <a:pt x="0" y="26594"/>
                      <a:pt x="43" y="26619"/>
                      <a:pt x="89" y="26619"/>
                    </a:cubicBezTo>
                    <a:cubicBezTo>
                      <a:pt x="130" y="26619"/>
                      <a:pt x="174" y="26599"/>
                      <a:pt x="183" y="26561"/>
                    </a:cubicBezTo>
                    <a:cubicBezTo>
                      <a:pt x="1767" y="22298"/>
                      <a:pt x="2680" y="17843"/>
                      <a:pt x="3796" y="13469"/>
                    </a:cubicBezTo>
                    <a:cubicBezTo>
                      <a:pt x="4395" y="11135"/>
                      <a:pt x="5034" y="8811"/>
                      <a:pt x="5765" y="6517"/>
                    </a:cubicBezTo>
                    <a:cubicBezTo>
                      <a:pt x="6455" y="4386"/>
                      <a:pt x="7541" y="2306"/>
                      <a:pt x="8038" y="134"/>
                    </a:cubicBezTo>
                    <a:cubicBezTo>
                      <a:pt x="8062" y="44"/>
                      <a:pt x="7977" y="0"/>
                      <a:pt x="78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bg>
      <p:bgPr>
        <a:solidFill>
          <a:schemeClr val="accent2"/>
        </a:solidFill>
        <a:effectLst/>
      </p:bgPr>
    </p:bg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4" name="Google Shape;2374;p37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5" name="Google Shape;2375;p37"/>
          <p:cNvGrpSpPr/>
          <p:nvPr/>
        </p:nvGrpSpPr>
        <p:grpSpPr>
          <a:xfrm>
            <a:off x="-254825" y="976972"/>
            <a:ext cx="9579331" cy="4411236"/>
            <a:chOff x="-254825" y="976972"/>
            <a:chExt cx="9579331" cy="4411236"/>
          </a:xfrm>
        </p:grpSpPr>
        <p:sp>
          <p:nvSpPr>
            <p:cNvPr id="2376" name="Google Shape;2376;p37"/>
            <p:cNvSpPr/>
            <p:nvPr/>
          </p:nvSpPr>
          <p:spPr>
            <a:xfrm>
              <a:off x="-254825" y="976972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3233325" y="4821947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8784200" y="2475447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5046875" y="1357975"/>
            <a:ext cx="33822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7590600" y="667600"/>
            <a:ext cx="8385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i="1">
                <a:solidFill>
                  <a:schemeClr val="dk2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5754000" y="3899600"/>
            <a:ext cx="26751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4737750" y="-144978"/>
            <a:ext cx="4652606" cy="3678786"/>
            <a:chOff x="4737750" y="-144978"/>
            <a:chExt cx="4652606" cy="3678786"/>
          </a:xfrm>
        </p:grpSpPr>
        <p:sp>
          <p:nvSpPr>
            <p:cNvPr id="24" name="Google Shape;24;p3"/>
            <p:cNvSpPr/>
            <p:nvPr/>
          </p:nvSpPr>
          <p:spPr>
            <a:xfrm>
              <a:off x="4737750" y="-144978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850050" y="2967547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715175" y="541800"/>
            <a:ext cx="3382200" cy="4060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"/>
          <p:cNvSpPr txBox="1">
            <a:spLocks noGrp="1"/>
          </p:cNvSpPr>
          <p:nvPr>
            <p:ph type="subTitle" idx="1"/>
          </p:nvPr>
        </p:nvSpPr>
        <p:spPr>
          <a:xfrm>
            <a:off x="715175" y="1642625"/>
            <a:ext cx="3032700" cy="2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subTitle" idx="2"/>
          </p:nvPr>
        </p:nvSpPr>
        <p:spPr>
          <a:xfrm>
            <a:off x="4518768" y="1642625"/>
            <a:ext cx="3032700" cy="24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5"/>
          <p:cNvGrpSpPr/>
          <p:nvPr/>
        </p:nvGrpSpPr>
        <p:grpSpPr>
          <a:xfrm>
            <a:off x="-310209" y="-127701"/>
            <a:ext cx="8391842" cy="5460047"/>
            <a:chOff x="-310209" y="-127701"/>
            <a:chExt cx="8391842" cy="5460047"/>
          </a:xfrm>
        </p:grpSpPr>
        <p:grpSp>
          <p:nvGrpSpPr>
            <p:cNvPr id="218" name="Google Shape;218;p5"/>
            <p:cNvGrpSpPr/>
            <p:nvPr/>
          </p:nvGrpSpPr>
          <p:grpSpPr>
            <a:xfrm flipH="1">
              <a:off x="7629867" y="-127701"/>
              <a:ext cx="451767" cy="669490"/>
              <a:chOff x="363875" y="3171400"/>
              <a:chExt cx="651900" cy="966075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801675" y="3212000"/>
                <a:ext cx="2141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10414" extrusionOk="0">
                    <a:moveTo>
                      <a:pt x="393" y="0"/>
                    </a:moveTo>
                    <a:cubicBezTo>
                      <a:pt x="228" y="0"/>
                      <a:pt x="1" y="113"/>
                      <a:pt x="130" y="276"/>
                    </a:cubicBezTo>
                    <a:cubicBezTo>
                      <a:pt x="708" y="1017"/>
                      <a:pt x="1500" y="1595"/>
                      <a:pt x="2149" y="2295"/>
                    </a:cubicBezTo>
                    <a:cubicBezTo>
                      <a:pt x="2890" y="3107"/>
                      <a:pt x="3600" y="3939"/>
                      <a:pt x="4311" y="4782"/>
                    </a:cubicBezTo>
                    <a:cubicBezTo>
                      <a:pt x="5853" y="6578"/>
                      <a:pt x="7000" y="8476"/>
                      <a:pt x="8319" y="10374"/>
                    </a:cubicBezTo>
                    <a:cubicBezTo>
                      <a:pt x="8343" y="10401"/>
                      <a:pt x="8379" y="10413"/>
                      <a:pt x="8416" y="10413"/>
                    </a:cubicBezTo>
                    <a:cubicBezTo>
                      <a:pt x="8489" y="10413"/>
                      <a:pt x="8563" y="10363"/>
                      <a:pt x="8543" y="10282"/>
                    </a:cubicBezTo>
                    <a:cubicBezTo>
                      <a:pt x="8045" y="8273"/>
                      <a:pt x="6564" y="6385"/>
                      <a:pt x="5244" y="4741"/>
                    </a:cubicBezTo>
                    <a:cubicBezTo>
                      <a:pt x="4027" y="3219"/>
                      <a:pt x="2474" y="733"/>
                      <a:pt x="475" y="12"/>
                    </a:cubicBezTo>
                    <a:cubicBezTo>
                      <a:pt x="451" y="4"/>
                      <a:pt x="423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815250" y="3276000"/>
                <a:ext cx="134050" cy="2097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388" extrusionOk="0">
                    <a:moveTo>
                      <a:pt x="187" y="0"/>
                    </a:moveTo>
                    <a:cubicBezTo>
                      <a:pt x="100" y="0"/>
                      <a:pt x="1" y="76"/>
                      <a:pt x="53" y="152"/>
                    </a:cubicBezTo>
                    <a:cubicBezTo>
                      <a:pt x="1840" y="2892"/>
                      <a:pt x="3859" y="5358"/>
                      <a:pt x="5189" y="8351"/>
                    </a:cubicBezTo>
                    <a:cubicBezTo>
                      <a:pt x="5201" y="8377"/>
                      <a:pt x="5224" y="8387"/>
                      <a:pt x="5248" y="8387"/>
                    </a:cubicBezTo>
                    <a:cubicBezTo>
                      <a:pt x="5301" y="8387"/>
                      <a:pt x="5362" y="8336"/>
                      <a:pt x="5341" y="8280"/>
                    </a:cubicBezTo>
                    <a:cubicBezTo>
                      <a:pt x="4265" y="5388"/>
                      <a:pt x="2753" y="2191"/>
                      <a:pt x="267" y="30"/>
                    </a:cubicBezTo>
                    <a:cubicBezTo>
                      <a:pt x="246" y="9"/>
                      <a:pt x="217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796700" y="3297775"/>
                <a:ext cx="156375" cy="2507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0029" extrusionOk="0">
                    <a:moveTo>
                      <a:pt x="150" y="0"/>
                    </a:moveTo>
                    <a:cubicBezTo>
                      <a:pt x="75" y="0"/>
                      <a:pt x="0" y="69"/>
                      <a:pt x="44" y="143"/>
                    </a:cubicBezTo>
                    <a:cubicBezTo>
                      <a:pt x="2054" y="3441"/>
                      <a:pt x="4226" y="6618"/>
                      <a:pt x="6083" y="9987"/>
                    </a:cubicBezTo>
                    <a:cubicBezTo>
                      <a:pt x="6094" y="10016"/>
                      <a:pt x="6120" y="10028"/>
                      <a:pt x="6148" y="10028"/>
                    </a:cubicBezTo>
                    <a:cubicBezTo>
                      <a:pt x="6199" y="10028"/>
                      <a:pt x="6255" y="9989"/>
                      <a:pt x="6235" y="9936"/>
                    </a:cubicBezTo>
                    <a:cubicBezTo>
                      <a:pt x="5291" y="6445"/>
                      <a:pt x="2906" y="2721"/>
                      <a:pt x="227" y="31"/>
                    </a:cubicBezTo>
                    <a:cubicBezTo>
                      <a:pt x="205" y="10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790500" y="3310950"/>
                <a:ext cx="169825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12160" extrusionOk="0">
                    <a:moveTo>
                      <a:pt x="174" y="0"/>
                    </a:moveTo>
                    <a:cubicBezTo>
                      <a:pt x="94" y="0"/>
                      <a:pt x="1" y="88"/>
                      <a:pt x="39" y="164"/>
                    </a:cubicBezTo>
                    <a:cubicBezTo>
                      <a:pt x="2150" y="4183"/>
                      <a:pt x="4687" y="7938"/>
                      <a:pt x="6503" y="12099"/>
                    </a:cubicBezTo>
                    <a:cubicBezTo>
                      <a:pt x="6522" y="12142"/>
                      <a:pt x="6558" y="12160"/>
                      <a:pt x="6597" y="12160"/>
                    </a:cubicBezTo>
                    <a:cubicBezTo>
                      <a:pt x="6686" y="12160"/>
                      <a:pt x="6792" y="12068"/>
                      <a:pt x="6757" y="11977"/>
                    </a:cubicBezTo>
                    <a:cubicBezTo>
                      <a:pt x="5204" y="7867"/>
                      <a:pt x="3276" y="3462"/>
                      <a:pt x="242" y="32"/>
                    </a:cubicBezTo>
                    <a:cubicBezTo>
                      <a:pt x="224" y="10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766050" y="3378475"/>
                <a:ext cx="1636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1275" extrusionOk="0">
                    <a:moveTo>
                      <a:pt x="240" y="1"/>
                    </a:moveTo>
                    <a:cubicBezTo>
                      <a:pt x="123" y="1"/>
                      <a:pt x="1" y="112"/>
                      <a:pt x="53" y="224"/>
                    </a:cubicBezTo>
                    <a:cubicBezTo>
                      <a:pt x="996" y="2121"/>
                      <a:pt x="2407" y="3806"/>
                      <a:pt x="3523" y="5622"/>
                    </a:cubicBezTo>
                    <a:cubicBezTo>
                      <a:pt x="4619" y="7419"/>
                      <a:pt x="5472" y="9327"/>
                      <a:pt x="6345" y="11224"/>
                    </a:cubicBezTo>
                    <a:cubicBezTo>
                      <a:pt x="6359" y="11260"/>
                      <a:pt x="6388" y="11274"/>
                      <a:pt x="6419" y="11274"/>
                    </a:cubicBezTo>
                    <a:cubicBezTo>
                      <a:pt x="6477" y="11274"/>
                      <a:pt x="6544" y="11223"/>
                      <a:pt x="6538" y="11163"/>
                    </a:cubicBezTo>
                    <a:cubicBezTo>
                      <a:pt x="6274" y="9073"/>
                      <a:pt x="5350" y="7124"/>
                      <a:pt x="4254" y="5288"/>
                    </a:cubicBezTo>
                    <a:cubicBezTo>
                      <a:pt x="3178" y="3461"/>
                      <a:pt x="1950" y="1563"/>
                      <a:pt x="357" y="51"/>
                    </a:cubicBezTo>
                    <a:cubicBezTo>
                      <a:pt x="324" y="16"/>
                      <a:pt x="282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521000" y="3203900"/>
                <a:ext cx="31352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6443" extrusionOk="0">
                    <a:moveTo>
                      <a:pt x="12404" y="0"/>
                    </a:moveTo>
                    <a:cubicBezTo>
                      <a:pt x="12400" y="0"/>
                      <a:pt x="12396" y="1"/>
                      <a:pt x="12392" y="1"/>
                    </a:cubicBezTo>
                    <a:cubicBezTo>
                      <a:pt x="10098" y="245"/>
                      <a:pt x="7652" y="1676"/>
                      <a:pt x="5684" y="2680"/>
                    </a:cubicBezTo>
                    <a:cubicBezTo>
                      <a:pt x="3786" y="3655"/>
                      <a:pt x="1584" y="4751"/>
                      <a:pt x="102" y="6222"/>
                    </a:cubicBezTo>
                    <a:cubicBezTo>
                      <a:pt x="1" y="6315"/>
                      <a:pt x="124" y="6442"/>
                      <a:pt x="244" y="6442"/>
                    </a:cubicBezTo>
                    <a:cubicBezTo>
                      <a:pt x="268" y="6442"/>
                      <a:pt x="293" y="6437"/>
                      <a:pt x="315" y="6425"/>
                    </a:cubicBezTo>
                    <a:cubicBezTo>
                      <a:pt x="2385" y="5268"/>
                      <a:pt x="4253" y="3898"/>
                      <a:pt x="6404" y="2833"/>
                    </a:cubicBezTo>
                    <a:cubicBezTo>
                      <a:pt x="8353" y="1868"/>
                      <a:pt x="10667" y="1260"/>
                      <a:pt x="12473" y="133"/>
                    </a:cubicBezTo>
                    <a:cubicBezTo>
                      <a:pt x="12540" y="85"/>
                      <a:pt x="12480" y="0"/>
                      <a:pt x="124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562150" y="3247425"/>
                <a:ext cx="251300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6432" extrusionOk="0">
                    <a:moveTo>
                      <a:pt x="9880" y="0"/>
                    </a:moveTo>
                    <a:cubicBezTo>
                      <a:pt x="9865" y="0"/>
                      <a:pt x="9850" y="2"/>
                      <a:pt x="9832" y="6"/>
                    </a:cubicBezTo>
                    <a:cubicBezTo>
                      <a:pt x="7945" y="310"/>
                      <a:pt x="6230" y="1376"/>
                      <a:pt x="4718" y="2391"/>
                    </a:cubicBezTo>
                    <a:cubicBezTo>
                      <a:pt x="3114" y="3476"/>
                      <a:pt x="1338" y="4755"/>
                      <a:pt x="100" y="6206"/>
                    </a:cubicBezTo>
                    <a:cubicBezTo>
                      <a:pt x="1" y="6336"/>
                      <a:pt x="126" y="6432"/>
                      <a:pt x="259" y="6432"/>
                    </a:cubicBezTo>
                    <a:cubicBezTo>
                      <a:pt x="302" y="6432"/>
                      <a:pt x="347" y="6422"/>
                      <a:pt x="384" y="6399"/>
                    </a:cubicBezTo>
                    <a:cubicBezTo>
                      <a:pt x="1927" y="5415"/>
                      <a:pt x="3236" y="4116"/>
                      <a:pt x="4738" y="3060"/>
                    </a:cubicBezTo>
                    <a:cubicBezTo>
                      <a:pt x="6362" y="1914"/>
                      <a:pt x="8148" y="1152"/>
                      <a:pt x="9914" y="229"/>
                    </a:cubicBezTo>
                    <a:cubicBezTo>
                      <a:pt x="10052" y="165"/>
                      <a:pt x="10023" y="0"/>
                      <a:pt x="98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591600" y="3315475"/>
                <a:ext cx="2042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8168" h="5372" extrusionOk="0">
                    <a:moveTo>
                      <a:pt x="8009" y="0"/>
                    </a:moveTo>
                    <a:cubicBezTo>
                      <a:pt x="7998" y="0"/>
                      <a:pt x="7987" y="1"/>
                      <a:pt x="7974" y="3"/>
                    </a:cubicBezTo>
                    <a:cubicBezTo>
                      <a:pt x="4971" y="765"/>
                      <a:pt x="2048" y="3129"/>
                      <a:pt x="79" y="5220"/>
                    </a:cubicBezTo>
                    <a:cubicBezTo>
                      <a:pt x="0" y="5299"/>
                      <a:pt x="93" y="5371"/>
                      <a:pt x="186" y="5371"/>
                    </a:cubicBezTo>
                    <a:cubicBezTo>
                      <a:pt x="212" y="5371"/>
                      <a:pt x="239" y="5365"/>
                      <a:pt x="262" y="5352"/>
                    </a:cubicBezTo>
                    <a:cubicBezTo>
                      <a:pt x="1490" y="4509"/>
                      <a:pt x="2596" y="3525"/>
                      <a:pt x="3803" y="2642"/>
                    </a:cubicBezTo>
                    <a:cubicBezTo>
                      <a:pt x="5133" y="1698"/>
                      <a:pt x="6574" y="998"/>
                      <a:pt x="8046" y="227"/>
                    </a:cubicBezTo>
                    <a:cubicBezTo>
                      <a:pt x="8167" y="161"/>
                      <a:pt x="8142" y="0"/>
                      <a:pt x="8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661075" y="3333575"/>
                <a:ext cx="130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37" extrusionOk="0">
                    <a:moveTo>
                      <a:pt x="5050" y="1"/>
                    </a:moveTo>
                    <a:cubicBezTo>
                      <a:pt x="5035" y="1"/>
                      <a:pt x="5018" y="4"/>
                      <a:pt x="5003" y="10"/>
                    </a:cubicBezTo>
                    <a:cubicBezTo>
                      <a:pt x="3277" y="639"/>
                      <a:pt x="1339" y="1786"/>
                      <a:pt x="91" y="3034"/>
                    </a:cubicBezTo>
                    <a:cubicBezTo>
                      <a:pt x="1" y="3132"/>
                      <a:pt x="108" y="3237"/>
                      <a:pt x="217" y="3237"/>
                    </a:cubicBezTo>
                    <a:cubicBezTo>
                      <a:pt x="244" y="3237"/>
                      <a:pt x="270" y="3231"/>
                      <a:pt x="294" y="3217"/>
                    </a:cubicBezTo>
                    <a:cubicBezTo>
                      <a:pt x="1106" y="2801"/>
                      <a:pt x="1857" y="2253"/>
                      <a:pt x="2618" y="1766"/>
                    </a:cubicBezTo>
                    <a:cubicBezTo>
                      <a:pt x="3460" y="1238"/>
                      <a:pt x="4333" y="741"/>
                      <a:pt x="5135" y="162"/>
                    </a:cubicBezTo>
                    <a:cubicBezTo>
                      <a:pt x="5203" y="85"/>
                      <a:pt x="5134" y="1"/>
                      <a:pt x="50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759575" y="3431325"/>
                <a:ext cx="121975" cy="26527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611" extrusionOk="0">
                    <a:moveTo>
                      <a:pt x="237" y="1"/>
                    </a:moveTo>
                    <a:cubicBezTo>
                      <a:pt x="122" y="1"/>
                      <a:pt x="0" y="129"/>
                      <a:pt x="38" y="241"/>
                    </a:cubicBezTo>
                    <a:cubicBezTo>
                      <a:pt x="718" y="2006"/>
                      <a:pt x="1763" y="3661"/>
                      <a:pt x="2534" y="5396"/>
                    </a:cubicBezTo>
                    <a:cubicBezTo>
                      <a:pt x="2879" y="6157"/>
                      <a:pt x="3153" y="6928"/>
                      <a:pt x="3478" y="7690"/>
                    </a:cubicBezTo>
                    <a:cubicBezTo>
                      <a:pt x="3752" y="8390"/>
                      <a:pt x="4016" y="9861"/>
                      <a:pt x="4554" y="10318"/>
                    </a:cubicBezTo>
                    <a:cubicBezTo>
                      <a:pt x="4523" y="10369"/>
                      <a:pt x="4503" y="10430"/>
                      <a:pt x="4493" y="10480"/>
                    </a:cubicBezTo>
                    <a:cubicBezTo>
                      <a:pt x="4454" y="10564"/>
                      <a:pt x="4525" y="10611"/>
                      <a:pt x="4599" y="10611"/>
                    </a:cubicBezTo>
                    <a:cubicBezTo>
                      <a:pt x="4659" y="10611"/>
                      <a:pt x="4722" y="10579"/>
                      <a:pt x="4726" y="10511"/>
                    </a:cubicBezTo>
                    <a:cubicBezTo>
                      <a:pt x="4878" y="8907"/>
                      <a:pt x="3894" y="7111"/>
                      <a:pt x="3326" y="5609"/>
                    </a:cubicBezTo>
                    <a:cubicBezTo>
                      <a:pt x="2585" y="3691"/>
                      <a:pt x="1702" y="1692"/>
                      <a:pt x="352" y="58"/>
                    </a:cubicBezTo>
                    <a:cubicBezTo>
                      <a:pt x="320" y="18"/>
                      <a:pt x="279" y="1"/>
                      <a:pt x="2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745625" y="3481450"/>
                <a:ext cx="105975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9054" extrusionOk="0">
                    <a:moveTo>
                      <a:pt x="200" y="0"/>
                    </a:moveTo>
                    <a:cubicBezTo>
                      <a:pt x="106" y="0"/>
                      <a:pt x="0" y="97"/>
                      <a:pt x="38" y="194"/>
                    </a:cubicBezTo>
                    <a:cubicBezTo>
                      <a:pt x="1306" y="3137"/>
                      <a:pt x="3244" y="5877"/>
                      <a:pt x="3924" y="9013"/>
                    </a:cubicBezTo>
                    <a:cubicBezTo>
                      <a:pt x="3938" y="9040"/>
                      <a:pt x="3965" y="9053"/>
                      <a:pt x="3992" y="9053"/>
                    </a:cubicBezTo>
                    <a:cubicBezTo>
                      <a:pt x="4027" y="9053"/>
                      <a:pt x="4061" y="9033"/>
                      <a:pt x="4066" y="8993"/>
                    </a:cubicBezTo>
                    <a:cubicBezTo>
                      <a:pt x="4239" y="7461"/>
                      <a:pt x="3508" y="5969"/>
                      <a:pt x="2889" y="4558"/>
                    </a:cubicBezTo>
                    <a:cubicBezTo>
                      <a:pt x="2199" y="2985"/>
                      <a:pt x="1408" y="1402"/>
                      <a:pt x="291" y="42"/>
                    </a:cubicBezTo>
                    <a:cubicBezTo>
                      <a:pt x="267" y="13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737125" y="3503350"/>
                <a:ext cx="8547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6638" extrusionOk="0">
                    <a:moveTo>
                      <a:pt x="212" y="1"/>
                    </a:moveTo>
                    <a:cubicBezTo>
                      <a:pt x="108" y="1"/>
                      <a:pt x="1" y="86"/>
                      <a:pt x="43" y="191"/>
                    </a:cubicBezTo>
                    <a:cubicBezTo>
                      <a:pt x="926" y="2373"/>
                      <a:pt x="2265" y="4393"/>
                      <a:pt x="3118" y="6585"/>
                    </a:cubicBezTo>
                    <a:cubicBezTo>
                      <a:pt x="3134" y="6622"/>
                      <a:pt x="3175" y="6638"/>
                      <a:pt x="3220" y="6638"/>
                    </a:cubicBezTo>
                    <a:cubicBezTo>
                      <a:pt x="3310" y="6638"/>
                      <a:pt x="3419" y="6574"/>
                      <a:pt x="3392" y="6493"/>
                    </a:cubicBezTo>
                    <a:cubicBezTo>
                      <a:pt x="2681" y="4301"/>
                      <a:pt x="1748" y="1977"/>
                      <a:pt x="337" y="59"/>
                    </a:cubicBezTo>
                    <a:cubicBezTo>
                      <a:pt x="305" y="18"/>
                      <a:pt x="259" y="1"/>
                      <a:pt x="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723100" y="3542125"/>
                <a:ext cx="164800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2385" extrusionOk="0">
                    <a:moveTo>
                      <a:pt x="230" y="0"/>
                    </a:moveTo>
                    <a:cubicBezTo>
                      <a:pt x="119" y="0"/>
                      <a:pt x="1" y="112"/>
                      <a:pt x="45" y="223"/>
                    </a:cubicBezTo>
                    <a:cubicBezTo>
                      <a:pt x="1050" y="2304"/>
                      <a:pt x="2380" y="4262"/>
                      <a:pt x="3476" y="6302"/>
                    </a:cubicBezTo>
                    <a:cubicBezTo>
                      <a:pt x="3993" y="7297"/>
                      <a:pt x="4490" y="8291"/>
                      <a:pt x="4957" y="9296"/>
                    </a:cubicBezTo>
                    <a:cubicBezTo>
                      <a:pt x="5353" y="10159"/>
                      <a:pt x="6226" y="11427"/>
                      <a:pt x="6266" y="12340"/>
                    </a:cubicBezTo>
                    <a:cubicBezTo>
                      <a:pt x="6259" y="12371"/>
                      <a:pt x="6275" y="12385"/>
                      <a:pt x="6296" y="12385"/>
                    </a:cubicBezTo>
                    <a:cubicBezTo>
                      <a:pt x="6303" y="12385"/>
                      <a:pt x="6310" y="12383"/>
                      <a:pt x="6317" y="12381"/>
                    </a:cubicBezTo>
                    <a:cubicBezTo>
                      <a:pt x="6358" y="12371"/>
                      <a:pt x="6398" y="12351"/>
                      <a:pt x="6439" y="12340"/>
                    </a:cubicBezTo>
                    <a:cubicBezTo>
                      <a:pt x="6530" y="12320"/>
                      <a:pt x="6591" y="12249"/>
                      <a:pt x="6581" y="12178"/>
                    </a:cubicBezTo>
                    <a:cubicBezTo>
                      <a:pt x="6480" y="10189"/>
                      <a:pt x="5018" y="7774"/>
                      <a:pt x="4135" y="5998"/>
                    </a:cubicBezTo>
                    <a:cubicBezTo>
                      <a:pt x="3100" y="3927"/>
                      <a:pt x="1953" y="1796"/>
                      <a:pt x="340" y="51"/>
                    </a:cubicBezTo>
                    <a:cubicBezTo>
                      <a:pt x="310" y="15"/>
                      <a:pt x="270" y="0"/>
                      <a:pt x="2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717500" y="3584600"/>
                <a:ext cx="106700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795" extrusionOk="0">
                    <a:moveTo>
                      <a:pt x="213" y="0"/>
                    </a:moveTo>
                    <a:cubicBezTo>
                      <a:pt x="109" y="0"/>
                      <a:pt x="1" y="97"/>
                      <a:pt x="46" y="189"/>
                    </a:cubicBezTo>
                    <a:cubicBezTo>
                      <a:pt x="1518" y="2969"/>
                      <a:pt x="3162" y="5618"/>
                      <a:pt x="3568" y="8744"/>
                    </a:cubicBezTo>
                    <a:cubicBezTo>
                      <a:pt x="3578" y="8779"/>
                      <a:pt x="3608" y="8794"/>
                      <a:pt x="3639" y="8794"/>
                    </a:cubicBezTo>
                    <a:cubicBezTo>
                      <a:pt x="3669" y="8794"/>
                      <a:pt x="3700" y="8779"/>
                      <a:pt x="3710" y="8754"/>
                    </a:cubicBezTo>
                    <a:cubicBezTo>
                      <a:pt x="4268" y="7435"/>
                      <a:pt x="3568" y="5750"/>
                      <a:pt x="3060" y="4461"/>
                    </a:cubicBezTo>
                    <a:cubicBezTo>
                      <a:pt x="2441" y="2878"/>
                      <a:pt x="1609" y="1285"/>
                      <a:pt x="310" y="36"/>
                    </a:cubicBezTo>
                    <a:cubicBezTo>
                      <a:pt x="282" y="11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703975" y="3635800"/>
                <a:ext cx="118725" cy="23242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9297" extrusionOk="0">
                    <a:moveTo>
                      <a:pt x="194" y="0"/>
                    </a:moveTo>
                    <a:cubicBezTo>
                      <a:pt x="102" y="0"/>
                      <a:pt x="1" y="83"/>
                      <a:pt x="39" y="160"/>
                    </a:cubicBezTo>
                    <a:cubicBezTo>
                      <a:pt x="1683" y="3194"/>
                      <a:pt x="3358" y="6036"/>
                      <a:pt x="4586" y="9243"/>
                    </a:cubicBezTo>
                    <a:cubicBezTo>
                      <a:pt x="4593" y="9281"/>
                      <a:pt x="4618" y="9296"/>
                      <a:pt x="4646" y="9296"/>
                    </a:cubicBezTo>
                    <a:cubicBezTo>
                      <a:pt x="4692" y="9296"/>
                      <a:pt x="4748" y="9253"/>
                      <a:pt x="4748" y="9202"/>
                    </a:cubicBezTo>
                    <a:cubicBezTo>
                      <a:pt x="4261" y="5914"/>
                      <a:pt x="2830" y="2484"/>
                      <a:pt x="273" y="28"/>
                    </a:cubicBezTo>
                    <a:cubicBezTo>
                      <a:pt x="251" y="9"/>
                      <a:pt x="223" y="0"/>
                      <a:pt x="1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694500" y="3662700"/>
                <a:ext cx="1296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875" extrusionOk="0">
                    <a:moveTo>
                      <a:pt x="192" y="0"/>
                    </a:moveTo>
                    <a:cubicBezTo>
                      <a:pt x="102" y="0"/>
                      <a:pt x="0" y="88"/>
                      <a:pt x="53" y="170"/>
                    </a:cubicBezTo>
                    <a:cubicBezTo>
                      <a:pt x="1829" y="3691"/>
                      <a:pt x="3666" y="7020"/>
                      <a:pt x="4833" y="10775"/>
                    </a:cubicBezTo>
                    <a:cubicBezTo>
                      <a:pt x="4853" y="10844"/>
                      <a:pt x="4916" y="10874"/>
                      <a:pt x="4982" y="10874"/>
                    </a:cubicBezTo>
                    <a:cubicBezTo>
                      <a:pt x="5080" y="10874"/>
                      <a:pt x="5186" y="10807"/>
                      <a:pt x="5168" y="10704"/>
                    </a:cubicBezTo>
                    <a:cubicBezTo>
                      <a:pt x="4275" y="6959"/>
                      <a:pt x="2844" y="3143"/>
                      <a:pt x="276" y="38"/>
                    </a:cubicBezTo>
                    <a:cubicBezTo>
                      <a:pt x="255" y="11"/>
                      <a:pt x="224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692425" y="3704250"/>
                <a:ext cx="82225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7322" extrusionOk="0">
                    <a:moveTo>
                      <a:pt x="257" y="1"/>
                    </a:moveTo>
                    <a:cubicBezTo>
                      <a:pt x="134" y="1"/>
                      <a:pt x="1" y="94"/>
                      <a:pt x="44" y="203"/>
                    </a:cubicBezTo>
                    <a:cubicBezTo>
                      <a:pt x="450" y="1350"/>
                      <a:pt x="1110" y="2435"/>
                      <a:pt x="1617" y="3562"/>
                    </a:cubicBezTo>
                    <a:cubicBezTo>
                      <a:pt x="2176" y="4780"/>
                      <a:pt x="2632" y="6038"/>
                      <a:pt x="3130" y="7276"/>
                    </a:cubicBezTo>
                    <a:cubicBezTo>
                      <a:pt x="3137" y="7309"/>
                      <a:pt x="3159" y="7322"/>
                      <a:pt x="3185" y="7322"/>
                    </a:cubicBezTo>
                    <a:cubicBezTo>
                      <a:pt x="3231" y="7322"/>
                      <a:pt x="3288" y="7278"/>
                      <a:pt x="3282" y="7225"/>
                    </a:cubicBezTo>
                    <a:cubicBezTo>
                      <a:pt x="3038" y="4830"/>
                      <a:pt x="2135" y="1928"/>
                      <a:pt x="390" y="51"/>
                    </a:cubicBezTo>
                    <a:cubicBezTo>
                      <a:pt x="355" y="16"/>
                      <a:pt x="307" y="1"/>
                      <a:pt x="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666200" y="3779650"/>
                <a:ext cx="1546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2056" extrusionOk="0">
                    <a:moveTo>
                      <a:pt x="180" y="0"/>
                    </a:moveTo>
                    <a:cubicBezTo>
                      <a:pt x="95" y="0"/>
                      <a:pt x="1" y="86"/>
                      <a:pt x="38" y="160"/>
                    </a:cubicBezTo>
                    <a:cubicBezTo>
                      <a:pt x="1083" y="2109"/>
                      <a:pt x="2190" y="4006"/>
                      <a:pt x="3154" y="5985"/>
                    </a:cubicBezTo>
                    <a:cubicBezTo>
                      <a:pt x="4118" y="7954"/>
                      <a:pt x="4757" y="10035"/>
                      <a:pt x="5752" y="11973"/>
                    </a:cubicBezTo>
                    <a:cubicBezTo>
                      <a:pt x="5754" y="11972"/>
                      <a:pt x="5756" y="11970"/>
                      <a:pt x="5758" y="11969"/>
                    </a:cubicBezTo>
                    <a:lnTo>
                      <a:pt x="5758" y="11969"/>
                    </a:lnTo>
                    <a:cubicBezTo>
                      <a:pt x="5791" y="12029"/>
                      <a:pt x="5854" y="12055"/>
                      <a:pt x="5922" y="12055"/>
                    </a:cubicBezTo>
                    <a:cubicBezTo>
                      <a:pt x="6047" y="12055"/>
                      <a:pt x="6186" y="11965"/>
                      <a:pt x="6168" y="11831"/>
                    </a:cubicBezTo>
                    <a:cubicBezTo>
                      <a:pt x="5549" y="7711"/>
                      <a:pt x="3022" y="3327"/>
                      <a:pt x="261" y="38"/>
                    </a:cubicBezTo>
                    <a:cubicBezTo>
                      <a:pt x="240" y="11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671950" y="3753125"/>
                <a:ext cx="12502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275" extrusionOk="0">
                    <a:moveTo>
                      <a:pt x="272" y="0"/>
                    </a:moveTo>
                    <a:cubicBezTo>
                      <a:pt x="139" y="0"/>
                      <a:pt x="1" y="118"/>
                      <a:pt x="62" y="247"/>
                    </a:cubicBezTo>
                    <a:cubicBezTo>
                      <a:pt x="742" y="1607"/>
                      <a:pt x="1757" y="2835"/>
                      <a:pt x="2518" y="4154"/>
                    </a:cubicBezTo>
                    <a:cubicBezTo>
                      <a:pt x="3289" y="5484"/>
                      <a:pt x="3908" y="6874"/>
                      <a:pt x="4669" y="8203"/>
                    </a:cubicBezTo>
                    <a:cubicBezTo>
                      <a:pt x="4698" y="8253"/>
                      <a:pt x="4748" y="8274"/>
                      <a:pt x="4800" y="8274"/>
                    </a:cubicBezTo>
                    <a:cubicBezTo>
                      <a:pt x="4898" y="8274"/>
                      <a:pt x="5000" y="8201"/>
                      <a:pt x="4974" y="8102"/>
                    </a:cubicBezTo>
                    <a:cubicBezTo>
                      <a:pt x="4598" y="6630"/>
                      <a:pt x="3888" y="5220"/>
                      <a:pt x="3127" y="3880"/>
                    </a:cubicBezTo>
                    <a:cubicBezTo>
                      <a:pt x="2376" y="2541"/>
                      <a:pt x="1564" y="1120"/>
                      <a:pt x="397" y="44"/>
                    </a:cubicBezTo>
                    <a:cubicBezTo>
                      <a:pt x="361" y="13"/>
                      <a:pt x="317" y="0"/>
                      <a:pt x="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661550" y="3814950"/>
                <a:ext cx="115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11129" extrusionOk="0">
                    <a:moveTo>
                      <a:pt x="141" y="1"/>
                    </a:moveTo>
                    <a:cubicBezTo>
                      <a:pt x="73" y="1"/>
                      <a:pt x="0" y="63"/>
                      <a:pt x="21" y="139"/>
                    </a:cubicBezTo>
                    <a:cubicBezTo>
                      <a:pt x="1635" y="3670"/>
                      <a:pt x="3309" y="7313"/>
                      <a:pt x="4283" y="11028"/>
                    </a:cubicBezTo>
                    <a:cubicBezTo>
                      <a:pt x="4300" y="11099"/>
                      <a:pt x="4359" y="11128"/>
                      <a:pt x="4421" y="11128"/>
                    </a:cubicBezTo>
                    <a:cubicBezTo>
                      <a:pt x="4509" y="11128"/>
                      <a:pt x="4602" y="11067"/>
                      <a:pt x="4578" y="10977"/>
                    </a:cubicBezTo>
                    <a:cubicBezTo>
                      <a:pt x="3746" y="7222"/>
                      <a:pt x="2254" y="3416"/>
                      <a:pt x="224" y="47"/>
                    </a:cubicBezTo>
                    <a:cubicBezTo>
                      <a:pt x="205" y="15"/>
                      <a:pt x="174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650500" y="3830075"/>
                <a:ext cx="939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1983" extrusionOk="0">
                    <a:moveTo>
                      <a:pt x="317" y="1"/>
                    </a:moveTo>
                    <a:cubicBezTo>
                      <a:pt x="170" y="1"/>
                      <a:pt x="0" y="122"/>
                      <a:pt x="37" y="254"/>
                    </a:cubicBezTo>
                    <a:cubicBezTo>
                      <a:pt x="544" y="2192"/>
                      <a:pt x="1559" y="4009"/>
                      <a:pt x="2107" y="5957"/>
                    </a:cubicBezTo>
                    <a:cubicBezTo>
                      <a:pt x="2645" y="7916"/>
                      <a:pt x="3061" y="9895"/>
                      <a:pt x="3426" y="11874"/>
                    </a:cubicBezTo>
                    <a:cubicBezTo>
                      <a:pt x="3439" y="11951"/>
                      <a:pt x="3494" y="11983"/>
                      <a:pt x="3556" y="11983"/>
                    </a:cubicBezTo>
                    <a:cubicBezTo>
                      <a:pt x="3650" y="11983"/>
                      <a:pt x="3757" y="11911"/>
                      <a:pt x="3751" y="11813"/>
                    </a:cubicBezTo>
                    <a:cubicBezTo>
                      <a:pt x="3650" y="9611"/>
                      <a:pt x="3386" y="7449"/>
                      <a:pt x="2797" y="5318"/>
                    </a:cubicBezTo>
                    <a:cubicBezTo>
                      <a:pt x="2320" y="3542"/>
                      <a:pt x="1762" y="1513"/>
                      <a:pt x="463" y="61"/>
                    </a:cubicBezTo>
                    <a:cubicBezTo>
                      <a:pt x="426" y="19"/>
                      <a:pt x="373" y="1"/>
                      <a:pt x="3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648625" y="3842775"/>
                <a:ext cx="37050" cy="2417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9670" extrusionOk="0">
                    <a:moveTo>
                      <a:pt x="270" y="0"/>
                    </a:moveTo>
                    <a:cubicBezTo>
                      <a:pt x="170" y="0"/>
                      <a:pt x="71" y="54"/>
                      <a:pt x="71" y="162"/>
                    </a:cubicBezTo>
                    <a:cubicBezTo>
                      <a:pt x="0" y="3318"/>
                      <a:pt x="670" y="6403"/>
                      <a:pt x="183" y="9570"/>
                    </a:cubicBezTo>
                    <a:cubicBezTo>
                      <a:pt x="177" y="9636"/>
                      <a:pt x="244" y="9669"/>
                      <a:pt x="311" y="9669"/>
                    </a:cubicBezTo>
                    <a:cubicBezTo>
                      <a:pt x="367" y="9669"/>
                      <a:pt x="423" y="9646"/>
                      <a:pt x="437" y="9600"/>
                    </a:cubicBezTo>
                    <a:cubicBezTo>
                      <a:pt x="1289" y="6667"/>
                      <a:pt x="1482" y="3054"/>
                      <a:pt x="477" y="122"/>
                    </a:cubicBezTo>
                    <a:cubicBezTo>
                      <a:pt x="449" y="41"/>
                      <a:pt x="359" y="0"/>
                      <a:pt x="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530000" y="3219875"/>
                <a:ext cx="3008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5082" extrusionOk="0">
                    <a:moveTo>
                      <a:pt x="11318" y="0"/>
                    </a:moveTo>
                    <a:cubicBezTo>
                      <a:pt x="9770" y="0"/>
                      <a:pt x="7916" y="1041"/>
                      <a:pt x="6602" y="1534"/>
                    </a:cubicBezTo>
                    <a:cubicBezTo>
                      <a:pt x="4360" y="2376"/>
                      <a:pt x="1792" y="3310"/>
                      <a:pt x="67" y="4913"/>
                    </a:cubicBezTo>
                    <a:cubicBezTo>
                      <a:pt x="0" y="4980"/>
                      <a:pt x="57" y="5081"/>
                      <a:pt x="141" y="5081"/>
                    </a:cubicBezTo>
                    <a:cubicBezTo>
                      <a:pt x="159" y="5081"/>
                      <a:pt x="179" y="5076"/>
                      <a:pt x="199" y="5066"/>
                    </a:cubicBezTo>
                    <a:cubicBezTo>
                      <a:pt x="2279" y="4101"/>
                      <a:pt x="4238" y="3056"/>
                      <a:pt x="6430" y="2275"/>
                    </a:cubicBezTo>
                    <a:cubicBezTo>
                      <a:pt x="8226" y="1625"/>
                      <a:pt x="10083" y="1067"/>
                      <a:pt x="11839" y="397"/>
                    </a:cubicBezTo>
                    <a:cubicBezTo>
                      <a:pt x="12011" y="326"/>
                      <a:pt x="12032" y="73"/>
                      <a:pt x="11829" y="42"/>
                    </a:cubicBezTo>
                    <a:cubicBezTo>
                      <a:pt x="11663" y="13"/>
                      <a:pt x="11492" y="0"/>
                      <a:pt x="113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578550" y="3268200"/>
                <a:ext cx="235200" cy="120550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4822" extrusionOk="0">
                    <a:moveTo>
                      <a:pt x="9261" y="1"/>
                    </a:moveTo>
                    <a:cubicBezTo>
                      <a:pt x="9247" y="1"/>
                      <a:pt x="9233" y="3"/>
                      <a:pt x="9217" y="7"/>
                    </a:cubicBezTo>
                    <a:cubicBezTo>
                      <a:pt x="5827" y="758"/>
                      <a:pt x="2702" y="2737"/>
                      <a:pt x="73" y="4716"/>
                    </a:cubicBezTo>
                    <a:cubicBezTo>
                      <a:pt x="1" y="4756"/>
                      <a:pt x="50" y="4822"/>
                      <a:pt x="119" y="4822"/>
                    </a:cubicBezTo>
                    <a:cubicBezTo>
                      <a:pt x="137" y="4822"/>
                      <a:pt x="156" y="4817"/>
                      <a:pt x="175" y="4807"/>
                    </a:cubicBezTo>
                    <a:cubicBezTo>
                      <a:pt x="3026" y="2859"/>
                      <a:pt x="6152" y="1671"/>
                      <a:pt x="9298" y="200"/>
                    </a:cubicBezTo>
                    <a:cubicBezTo>
                      <a:pt x="9407" y="145"/>
                      <a:pt x="9378" y="1"/>
                      <a:pt x="92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539300" y="3296850"/>
                <a:ext cx="2605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5756" extrusionOk="0">
                    <a:moveTo>
                      <a:pt x="10308" y="1"/>
                    </a:moveTo>
                    <a:cubicBezTo>
                      <a:pt x="10296" y="1"/>
                      <a:pt x="10284" y="3"/>
                      <a:pt x="10269" y="8"/>
                    </a:cubicBezTo>
                    <a:cubicBezTo>
                      <a:pt x="6565" y="1104"/>
                      <a:pt x="2810" y="3154"/>
                      <a:pt x="50" y="5620"/>
                    </a:cubicBezTo>
                    <a:cubicBezTo>
                      <a:pt x="1" y="5677"/>
                      <a:pt x="38" y="5755"/>
                      <a:pt x="97" y="5755"/>
                    </a:cubicBezTo>
                    <a:cubicBezTo>
                      <a:pt x="111" y="5755"/>
                      <a:pt x="126" y="5751"/>
                      <a:pt x="141" y="5741"/>
                    </a:cubicBezTo>
                    <a:cubicBezTo>
                      <a:pt x="3490" y="3763"/>
                      <a:pt x="6829" y="1936"/>
                      <a:pt x="10330" y="170"/>
                    </a:cubicBezTo>
                    <a:cubicBezTo>
                      <a:pt x="10420" y="125"/>
                      <a:pt x="10399" y="1"/>
                      <a:pt x="103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479000" y="3305150"/>
                <a:ext cx="320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7422" extrusionOk="0">
                    <a:moveTo>
                      <a:pt x="12659" y="0"/>
                    </a:moveTo>
                    <a:cubicBezTo>
                      <a:pt x="12641" y="0"/>
                      <a:pt x="12621" y="4"/>
                      <a:pt x="12600" y="11"/>
                    </a:cubicBezTo>
                    <a:cubicBezTo>
                      <a:pt x="8033" y="1604"/>
                      <a:pt x="3832" y="4415"/>
                      <a:pt x="118" y="7206"/>
                    </a:cubicBezTo>
                    <a:cubicBezTo>
                      <a:pt x="0" y="7308"/>
                      <a:pt x="88" y="7421"/>
                      <a:pt x="200" y="7421"/>
                    </a:cubicBezTo>
                    <a:cubicBezTo>
                      <a:pt x="233" y="7421"/>
                      <a:pt x="268" y="7412"/>
                      <a:pt x="300" y="7388"/>
                    </a:cubicBezTo>
                    <a:cubicBezTo>
                      <a:pt x="4248" y="4669"/>
                      <a:pt x="8541" y="2588"/>
                      <a:pt x="12702" y="193"/>
                    </a:cubicBezTo>
                    <a:cubicBezTo>
                      <a:pt x="12824" y="123"/>
                      <a:pt x="12773" y="0"/>
                      <a:pt x="126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>
                <a:off x="493875" y="3384925"/>
                <a:ext cx="289150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566" h="6488" extrusionOk="0">
                    <a:moveTo>
                      <a:pt x="11327" y="1"/>
                    </a:moveTo>
                    <a:cubicBezTo>
                      <a:pt x="11313" y="1"/>
                      <a:pt x="11299" y="2"/>
                      <a:pt x="11285" y="6"/>
                    </a:cubicBezTo>
                    <a:cubicBezTo>
                      <a:pt x="7266" y="1072"/>
                      <a:pt x="2669" y="3355"/>
                      <a:pt x="61" y="6349"/>
                    </a:cubicBezTo>
                    <a:cubicBezTo>
                      <a:pt x="1" y="6424"/>
                      <a:pt x="62" y="6487"/>
                      <a:pt x="135" y="6487"/>
                    </a:cubicBezTo>
                    <a:cubicBezTo>
                      <a:pt x="161" y="6487"/>
                      <a:pt x="189" y="6479"/>
                      <a:pt x="213" y="6460"/>
                    </a:cubicBezTo>
                    <a:cubicBezTo>
                      <a:pt x="2090" y="5192"/>
                      <a:pt x="3937" y="3944"/>
                      <a:pt x="5997" y="2898"/>
                    </a:cubicBezTo>
                    <a:cubicBezTo>
                      <a:pt x="7794" y="1995"/>
                      <a:pt x="9712" y="1285"/>
                      <a:pt x="11427" y="260"/>
                    </a:cubicBezTo>
                    <a:cubicBezTo>
                      <a:pt x="11565" y="177"/>
                      <a:pt x="11468" y="1"/>
                      <a:pt x="113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517325" y="3426525"/>
                <a:ext cx="254475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7049" extrusionOk="0">
                    <a:moveTo>
                      <a:pt x="9919" y="1"/>
                    </a:moveTo>
                    <a:cubicBezTo>
                      <a:pt x="9893" y="1"/>
                      <a:pt x="9866" y="6"/>
                      <a:pt x="9839" y="17"/>
                    </a:cubicBezTo>
                    <a:cubicBezTo>
                      <a:pt x="7759" y="828"/>
                      <a:pt x="5821" y="2127"/>
                      <a:pt x="4065" y="3416"/>
                    </a:cubicBezTo>
                    <a:cubicBezTo>
                      <a:pt x="2725" y="4421"/>
                      <a:pt x="858" y="5487"/>
                      <a:pt x="46" y="6917"/>
                    </a:cubicBezTo>
                    <a:cubicBezTo>
                      <a:pt x="0" y="6998"/>
                      <a:pt x="74" y="7049"/>
                      <a:pt x="153" y="7049"/>
                    </a:cubicBezTo>
                    <a:cubicBezTo>
                      <a:pt x="213" y="7049"/>
                      <a:pt x="276" y="7019"/>
                      <a:pt x="290" y="6948"/>
                    </a:cubicBezTo>
                    <a:cubicBezTo>
                      <a:pt x="310" y="6907"/>
                      <a:pt x="310" y="6857"/>
                      <a:pt x="330" y="6806"/>
                    </a:cubicBezTo>
                    <a:cubicBezTo>
                      <a:pt x="797" y="6674"/>
                      <a:pt x="1223" y="6106"/>
                      <a:pt x="1609" y="5832"/>
                    </a:cubicBezTo>
                    <a:cubicBezTo>
                      <a:pt x="1924" y="5588"/>
                      <a:pt x="2279" y="5385"/>
                      <a:pt x="2593" y="5152"/>
                    </a:cubicBezTo>
                    <a:cubicBezTo>
                      <a:pt x="3385" y="4614"/>
                      <a:pt x="4126" y="4025"/>
                      <a:pt x="4917" y="3477"/>
                    </a:cubicBezTo>
                    <a:cubicBezTo>
                      <a:pt x="6582" y="2351"/>
                      <a:pt x="8388" y="1427"/>
                      <a:pt x="10032" y="260"/>
                    </a:cubicBezTo>
                    <a:cubicBezTo>
                      <a:pt x="10178" y="149"/>
                      <a:pt x="10063" y="1"/>
                      <a:pt x="9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537175" y="3476125"/>
                <a:ext cx="217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973" extrusionOk="0">
                    <a:moveTo>
                      <a:pt x="8484" y="1"/>
                    </a:moveTo>
                    <a:cubicBezTo>
                      <a:pt x="8465" y="1"/>
                      <a:pt x="8445" y="4"/>
                      <a:pt x="8426" y="12"/>
                    </a:cubicBezTo>
                    <a:cubicBezTo>
                      <a:pt x="6691" y="681"/>
                      <a:pt x="5077" y="1676"/>
                      <a:pt x="3565" y="2701"/>
                    </a:cubicBezTo>
                    <a:cubicBezTo>
                      <a:pt x="2236" y="3604"/>
                      <a:pt x="764" y="4528"/>
                      <a:pt x="13" y="5908"/>
                    </a:cubicBezTo>
                    <a:cubicBezTo>
                      <a:pt x="1" y="5951"/>
                      <a:pt x="34" y="5972"/>
                      <a:pt x="69" y="5972"/>
                    </a:cubicBezTo>
                    <a:cubicBezTo>
                      <a:pt x="91" y="5972"/>
                      <a:pt x="113" y="5964"/>
                      <a:pt x="125" y="5948"/>
                    </a:cubicBezTo>
                    <a:cubicBezTo>
                      <a:pt x="2489" y="3563"/>
                      <a:pt x="5757" y="2092"/>
                      <a:pt x="8578" y="204"/>
                    </a:cubicBezTo>
                    <a:cubicBezTo>
                      <a:pt x="8691" y="117"/>
                      <a:pt x="8596" y="1"/>
                      <a:pt x="8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>
                <a:off x="580825" y="3503375"/>
                <a:ext cx="1664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4080" extrusionOk="0">
                    <a:moveTo>
                      <a:pt x="6449" y="1"/>
                    </a:moveTo>
                    <a:cubicBezTo>
                      <a:pt x="6425" y="1"/>
                      <a:pt x="6401" y="6"/>
                      <a:pt x="6376" y="18"/>
                    </a:cubicBezTo>
                    <a:cubicBezTo>
                      <a:pt x="4133" y="992"/>
                      <a:pt x="1931" y="2382"/>
                      <a:pt x="94" y="3884"/>
                    </a:cubicBezTo>
                    <a:cubicBezTo>
                      <a:pt x="0" y="3970"/>
                      <a:pt x="81" y="4080"/>
                      <a:pt x="187" y="4080"/>
                    </a:cubicBezTo>
                    <a:cubicBezTo>
                      <a:pt x="219" y="4080"/>
                      <a:pt x="254" y="4070"/>
                      <a:pt x="287" y="4046"/>
                    </a:cubicBezTo>
                    <a:cubicBezTo>
                      <a:pt x="2235" y="2585"/>
                      <a:pt x="4559" y="1621"/>
                      <a:pt x="6538" y="221"/>
                    </a:cubicBezTo>
                    <a:cubicBezTo>
                      <a:pt x="6657" y="136"/>
                      <a:pt x="6570" y="1"/>
                      <a:pt x="6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>
                <a:off x="419525" y="3537050"/>
                <a:ext cx="3188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7769" extrusionOk="0">
                    <a:moveTo>
                      <a:pt x="12486" y="1"/>
                    </a:moveTo>
                    <a:cubicBezTo>
                      <a:pt x="12464" y="1"/>
                      <a:pt x="12443" y="4"/>
                      <a:pt x="12422" y="10"/>
                    </a:cubicBezTo>
                    <a:cubicBezTo>
                      <a:pt x="10017" y="802"/>
                      <a:pt x="7804" y="2091"/>
                      <a:pt x="5704" y="3390"/>
                    </a:cubicBezTo>
                    <a:cubicBezTo>
                      <a:pt x="3907" y="4506"/>
                      <a:pt x="1289" y="5845"/>
                      <a:pt x="51" y="7500"/>
                    </a:cubicBezTo>
                    <a:cubicBezTo>
                      <a:pt x="10" y="7550"/>
                      <a:pt x="0" y="7621"/>
                      <a:pt x="61" y="7662"/>
                    </a:cubicBezTo>
                    <a:cubicBezTo>
                      <a:pt x="102" y="7682"/>
                      <a:pt x="142" y="7723"/>
                      <a:pt x="173" y="7753"/>
                    </a:cubicBezTo>
                    <a:cubicBezTo>
                      <a:pt x="183" y="7764"/>
                      <a:pt x="201" y="7769"/>
                      <a:pt x="217" y="7769"/>
                    </a:cubicBezTo>
                    <a:cubicBezTo>
                      <a:pt x="234" y="7769"/>
                      <a:pt x="249" y="7764"/>
                      <a:pt x="254" y="7753"/>
                    </a:cubicBezTo>
                    <a:cubicBezTo>
                      <a:pt x="761" y="6972"/>
                      <a:pt x="2334" y="6241"/>
                      <a:pt x="3156" y="5693"/>
                    </a:cubicBezTo>
                    <a:cubicBezTo>
                      <a:pt x="4262" y="4963"/>
                      <a:pt x="5389" y="4252"/>
                      <a:pt x="6556" y="3582"/>
                    </a:cubicBezTo>
                    <a:cubicBezTo>
                      <a:pt x="8555" y="2436"/>
                      <a:pt x="10656" y="1441"/>
                      <a:pt x="12594" y="233"/>
                    </a:cubicBezTo>
                    <a:cubicBezTo>
                      <a:pt x="12753" y="136"/>
                      <a:pt x="12628" y="1"/>
                      <a:pt x="124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512875" y="3576675"/>
                <a:ext cx="2051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5953" extrusionOk="0">
                    <a:moveTo>
                      <a:pt x="8043" y="1"/>
                    </a:moveTo>
                    <a:cubicBezTo>
                      <a:pt x="8026" y="1"/>
                      <a:pt x="8008" y="3"/>
                      <a:pt x="7988" y="8"/>
                    </a:cubicBezTo>
                    <a:cubicBezTo>
                      <a:pt x="6222" y="495"/>
                      <a:pt x="4639" y="1409"/>
                      <a:pt x="3208" y="2434"/>
                    </a:cubicBezTo>
                    <a:cubicBezTo>
                      <a:pt x="2030" y="3286"/>
                      <a:pt x="285" y="4504"/>
                      <a:pt x="1" y="5894"/>
                    </a:cubicBezTo>
                    <a:cubicBezTo>
                      <a:pt x="1" y="5935"/>
                      <a:pt x="34" y="5952"/>
                      <a:pt x="68" y="5952"/>
                    </a:cubicBezTo>
                    <a:cubicBezTo>
                      <a:pt x="93" y="5952"/>
                      <a:pt x="120" y="5942"/>
                      <a:pt x="133" y="5925"/>
                    </a:cubicBezTo>
                    <a:cubicBezTo>
                      <a:pt x="2213" y="3428"/>
                      <a:pt x="5197" y="1886"/>
                      <a:pt x="8079" y="252"/>
                    </a:cubicBezTo>
                    <a:cubicBezTo>
                      <a:pt x="8206" y="179"/>
                      <a:pt x="8187" y="1"/>
                      <a:pt x="8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65100" y="3621625"/>
                <a:ext cx="24440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6113" extrusionOk="0">
                    <a:moveTo>
                      <a:pt x="9640" y="0"/>
                    </a:moveTo>
                    <a:cubicBezTo>
                      <a:pt x="9626" y="0"/>
                      <a:pt x="9611" y="2"/>
                      <a:pt x="9594" y="7"/>
                    </a:cubicBezTo>
                    <a:cubicBezTo>
                      <a:pt x="5880" y="1021"/>
                      <a:pt x="2490" y="3356"/>
                      <a:pt x="55" y="6004"/>
                    </a:cubicBezTo>
                    <a:cubicBezTo>
                      <a:pt x="0" y="6059"/>
                      <a:pt x="59" y="6113"/>
                      <a:pt x="116" y="6113"/>
                    </a:cubicBezTo>
                    <a:cubicBezTo>
                      <a:pt x="134" y="6113"/>
                      <a:pt x="152" y="6108"/>
                      <a:pt x="166" y="6096"/>
                    </a:cubicBezTo>
                    <a:cubicBezTo>
                      <a:pt x="3140" y="3812"/>
                      <a:pt x="6337" y="2036"/>
                      <a:pt x="9675" y="210"/>
                    </a:cubicBezTo>
                    <a:cubicBezTo>
                      <a:pt x="9775" y="146"/>
                      <a:pt x="9761" y="0"/>
                      <a:pt x="96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425750" y="3644800"/>
                <a:ext cx="28222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7494" extrusionOk="0">
                    <a:moveTo>
                      <a:pt x="11106" y="0"/>
                    </a:moveTo>
                    <a:cubicBezTo>
                      <a:pt x="11085" y="0"/>
                      <a:pt x="11061" y="4"/>
                      <a:pt x="11036" y="13"/>
                    </a:cubicBezTo>
                    <a:cubicBezTo>
                      <a:pt x="6886" y="1617"/>
                      <a:pt x="3212" y="4336"/>
                      <a:pt x="116" y="7259"/>
                    </a:cubicBezTo>
                    <a:cubicBezTo>
                      <a:pt x="1" y="7367"/>
                      <a:pt x="91" y="7493"/>
                      <a:pt x="216" y="7493"/>
                    </a:cubicBezTo>
                    <a:cubicBezTo>
                      <a:pt x="256" y="7493"/>
                      <a:pt x="299" y="7481"/>
                      <a:pt x="340" y="7452"/>
                    </a:cubicBezTo>
                    <a:cubicBezTo>
                      <a:pt x="3658" y="4641"/>
                      <a:pt x="7362" y="2449"/>
                      <a:pt x="11158" y="216"/>
                    </a:cubicBezTo>
                    <a:cubicBezTo>
                      <a:pt x="11288" y="138"/>
                      <a:pt x="11233" y="0"/>
                      <a:pt x="11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494950" y="3681600"/>
                <a:ext cx="206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248" extrusionOk="0">
                    <a:moveTo>
                      <a:pt x="7984" y="0"/>
                    </a:moveTo>
                    <a:cubicBezTo>
                      <a:pt x="7958" y="0"/>
                      <a:pt x="7930" y="4"/>
                      <a:pt x="7903" y="13"/>
                    </a:cubicBezTo>
                    <a:cubicBezTo>
                      <a:pt x="5031" y="987"/>
                      <a:pt x="1956" y="2996"/>
                      <a:pt x="38" y="5148"/>
                    </a:cubicBezTo>
                    <a:cubicBezTo>
                      <a:pt x="0" y="5201"/>
                      <a:pt x="58" y="5248"/>
                      <a:pt x="115" y="5248"/>
                    </a:cubicBezTo>
                    <a:cubicBezTo>
                      <a:pt x="134" y="5248"/>
                      <a:pt x="154" y="5242"/>
                      <a:pt x="170" y="5229"/>
                    </a:cubicBezTo>
                    <a:cubicBezTo>
                      <a:pt x="2656" y="3352"/>
                      <a:pt x="5589" y="2073"/>
                      <a:pt x="8106" y="266"/>
                    </a:cubicBezTo>
                    <a:cubicBezTo>
                      <a:pt x="8271" y="145"/>
                      <a:pt x="8145" y="0"/>
                      <a:pt x="79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63875" y="3754900"/>
                <a:ext cx="31040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7797" extrusionOk="0">
                    <a:moveTo>
                      <a:pt x="12260" y="0"/>
                    </a:moveTo>
                    <a:cubicBezTo>
                      <a:pt x="12240" y="0"/>
                      <a:pt x="12217" y="4"/>
                      <a:pt x="12192" y="14"/>
                    </a:cubicBezTo>
                    <a:cubicBezTo>
                      <a:pt x="7879" y="1627"/>
                      <a:pt x="3129" y="4276"/>
                      <a:pt x="115" y="7534"/>
                    </a:cubicBezTo>
                    <a:cubicBezTo>
                      <a:pt x="0" y="7656"/>
                      <a:pt x="146" y="7796"/>
                      <a:pt x="289" y="7796"/>
                    </a:cubicBezTo>
                    <a:cubicBezTo>
                      <a:pt x="336" y="7796"/>
                      <a:pt x="382" y="7781"/>
                      <a:pt x="420" y="7747"/>
                    </a:cubicBezTo>
                    <a:cubicBezTo>
                      <a:pt x="434" y="7735"/>
                      <a:pt x="447" y="7723"/>
                      <a:pt x="461" y="7711"/>
                    </a:cubicBezTo>
                    <a:lnTo>
                      <a:pt x="461" y="7711"/>
                    </a:lnTo>
                    <a:cubicBezTo>
                      <a:pt x="2373" y="6508"/>
                      <a:pt x="4097" y="5079"/>
                      <a:pt x="6012" y="3870"/>
                    </a:cubicBezTo>
                    <a:cubicBezTo>
                      <a:pt x="8051" y="2571"/>
                      <a:pt x="10183" y="1394"/>
                      <a:pt x="12304" y="186"/>
                    </a:cubicBezTo>
                    <a:cubicBezTo>
                      <a:pt x="12415" y="126"/>
                      <a:pt x="12374" y="0"/>
                      <a:pt x="1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>
                <a:off x="444475" y="3727350"/>
                <a:ext cx="2407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5372" extrusionOk="0">
                    <a:moveTo>
                      <a:pt x="9432" y="0"/>
                    </a:moveTo>
                    <a:cubicBezTo>
                      <a:pt x="9411" y="0"/>
                      <a:pt x="9388" y="3"/>
                      <a:pt x="9364" y="9"/>
                    </a:cubicBezTo>
                    <a:cubicBezTo>
                      <a:pt x="6096" y="882"/>
                      <a:pt x="2544" y="3003"/>
                      <a:pt x="108" y="5134"/>
                    </a:cubicBezTo>
                    <a:cubicBezTo>
                      <a:pt x="0" y="5226"/>
                      <a:pt x="76" y="5371"/>
                      <a:pt x="196" y="5371"/>
                    </a:cubicBezTo>
                    <a:cubicBezTo>
                      <a:pt x="222" y="5371"/>
                      <a:pt x="251" y="5364"/>
                      <a:pt x="281" y="5347"/>
                    </a:cubicBezTo>
                    <a:cubicBezTo>
                      <a:pt x="1793" y="4475"/>
                      <a:pt x="3244" y="3541"/>
                      <a:pt x="4777" y="2699"/>
                    </a:cubicBezTo>
                    <a:cubicBezTo>
                      <a:pt x="6309" y="1867"/>
                      <a:pt x="7973" y="1187"/>
                      <a:pt x="9475" y="314"/>
                    </a:cubicBezTo>
                    <a:cubicBezTo>
                      <a:pt x="9630" y="223"/>
                      <a:pt x="9613" y="0"/>
                      <a:pt x="94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446875" y="3780050"/>
                <a:ext cx="22697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6769" extrusionOk="0">
                    <a:moveTo>
                      <a:pt x="8926" y="0"/>
                    </a:moveTo>
                    <a:cubicBezTo>
                      <a:pt x="8909" y="0"/>
                      <a:pt x="8890" y="4"/>
                      <a:pt x="8872" y="12"/>
                    </a:cubicBezTo>
                    <a:cubicBezTo>
                      <a:pt x="5564" y="1748"/>
                      <a:pt x="2661" y="4051"/>
                      <a:pt x="83" y="6578"/>
                    </a:cubicBezTo>
                    <a:cubicBezTo>
                      <a:pt x="1" y="6676"/>
                      <a:pt x="96" y="6768"/>
                      <a:pt x="201" y="6768"/>
                    </a:cubicBezTo>
                    <a:cubicBezTo>
                      <a:pt x="237" y="6768"/>
                      <a:pt x="275" y="6757"/>
                      <a:pt x="307" y="6731"/>
                    </a:cubicBezTo>
                    <a:cubicBezTo>
                      <a:pt x="2955" y="4305"/>
                      <a:pt x="5959" y="2174"/>
                      <a:pt x="8994" y="144"/>
                    </a:cubicBezTo>
                    <a:cubicBezTo>
                      <a:pt x="9078" y="93"/>
                      <a:pt x="9015" y="0"/>
                      <a:pt x="89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439975" y="3800600"/>
                <a:ext cx="22652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6769" extrusionOk="0">
                    <a:moveTo>
                      <a:pt x="8914" y="0"/>
                    </a:moveTo>
                    <a:cubicBezTo>
                      <a:pt x="8897" y="0"/>
                      <a:pt x="8880" y="4"/>
                      <a:pt x="8864" y="12"/>
                    </a:cubicBezTo>
                    <a:cubicBezTo>
                      <a:pt x="5555" y="1748"/>
                      <a:pt x="2643" y="4062"/>
                      <a:pt x="75" y="6578"/>
                    </a:cubicBezTo>
                    <a:cubicBezTo>
                      <a:pt x="0" y="6676"/>
                      <a:pt x="97" y="6768"/>
                      <a:pt x="194" y="6768"/>
                    </a:cubicBezTo>
                    <a:cubicBezTo>
                      <a:pt x="228" y="6768"/>
                      <a:pt x="262" y="6757"/>
                      <a:pt x="288" y="6731"/>
                    </a:cubicBezTo>
                    <a:cubicBezTo>
                      <a:pt x="2937" y="4315"/>
                      <a:pt x="5941" y="2184"/>
                      <a:pt x="8975" y="154"/>
                    </a:cubicBezTo>
                    <a:cubicBezTo>
                      <a:pt x="9060" y="95"/>
                      <a:pt x="8996" y="0"/>
                      <a:pt x="8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403650" y="3833375"/>
                <a:ext cx="25585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8322" extrusionOk="0">
                    <a:moveTo>
                      <a:pt x="9913" y="0"/>
                    </a:moveTo>
                    <a:cubicBezTo>
                      <a:pt x="9877" y="0"/>
                      <a:pt x="9838" y="6"/>
                      <a:pt x="9799" y="21"/>
                    </a:cubicBezTo>
                    <a:cubicBezTo>
                      <a:pt x="7749" y="741"/>
                      <a:pt x="5953" y="2213"/>
                      <a:pt x="4380" y="3542"/>
                    </a:cubicBezTo>
                    <a:cubicBezTo>
                      <a:pt x="2756" y="4922"/>
                      <a:pt x="1335" y="6445"/>
                      <a:pt x="77" y="8109"/>
                    </a:cubicBezTo>
                    <a:cubicBezTo>
                      <a:pt x="1" y="8234"/>
                      <a:pt x="100" y="8321"/>
                      <a:pt x="213" y="8321"/>
                    </a:cubicBezTo>
                    <a:cubicBezTo>
                      <a:pt x="265" y="8321"/>
                      <a:pt x="320" y="8303"/>
                      <a:pt x="361" y="8261"/>
                    </a:cubicBezTo>
                    <a:cubicBezTo>
                      <a:pt x="1823" y="6708"/>
                      <a:pt x="3416" y="5237"/>
                      <a:pt x="5111" y="3877"/>
                    </a:cubicBezTo>
                    <a:cubicBezTo>
                      <a:pt x="6684" y="2619"/>
                      <a:pt x="8541" y="1644"/>
                      <a:pt x="10053" y="335"/>
                    </a:cubicBezTo>
                    <a:cubicBezTo>
                      <a:pt x="10233" y="189"/>
                      <a:pt x="10109" y="0"/>
                      <a:pt x="99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493225" y="3861450"/>
                <a:ext cx="142675" cy="1931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7726" extrusionOk="0">
                    <a:moveTo>
                      <a:pt x="5464" y="0"/>
                    </a:moveTo>
                    <a:cubicBezTo>
                      <a:pt x="5416" y="0"/>
                      <a:pt x="5366" y="17"/>
                      <a:pt x="5323" y="55"/>
                    </a:cubicBezTo>
                    <a:cubicBezTo>
                      <a:pt x="2928" y="2054"/>
                      <a:pt x="969" y="4784"/>
                      <a:pt x="36" y="7595"/>
                    </a:cubicBezTo>
                    <a:cubicBezTo>
                      <a:pt x="0" y="7677"/>
                      <a:pt x="61" y="7726"/>
                      <a:pt x="130" y="7726"/>
                    </a:cubicBezTo>
                    <a:cubicBezTo>
                      <a:pt x="180" y="7726"/>
                      <a:pt x="234" y="7701"/>
                      <a:pt x="259" y="7646"/>
                    </a:cubicBezTo>
                    <a:cubicBezTo>
                      <a:pt x="1619" y="4885"/>
                      <a:pt x="3902" y="2795"/>
                      <a:pt x="5617" y="258"/>
                    </a:cubicBezTo>
                    <a:cubicBezTo>
                      <a:pt x="5707" y="124"/>
                      <a:pt x="5594" y="0"/>
                      <a:pt x="5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5"/>
              <p:cNvSpPr/>
              <p:nvPr/>
            </p:nvSpPr>
            <p:spPr>
              <a:xfrm>
                <a:off x="578725" y="3849675"/>
                <a:ext cx="79700" cy="2878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11512" extrusionOk="0">
                    <a:moveTo>
                      <a:pt x="3008" y="0"/>
                    </a:moveTo>
                    <a:cubicBezTo>
                      <a:pt x="2917" y="0"/>
                      <a:pt x="2815" y="45"/>
                      <a:pt x="2776" y="120"/>
                    </a:cubicBezTo>
                    <a:cubicBezTo>
                      <a:pt x="1934" y="1693"/>
                      <a:pt x="1690" y="3540"/>
                      <a:pt x="1375" y="5255"/>
                    </a:cubicBezTo>
                    <a:cubicBezTo>
                      <a:pt x="980" y="7284"/>
                      <a:pt x="665" y="9355"/>
                      <a:pt x="36" y="11344"/>
                    </a:cubicBezTo>
                    <a:cubicBezTo>
                      <a:pt x="1" y="11454"/>
                      <a:pt x="73" y="11511"/>
                      <a:pt x="156" y="11511"/>
                    </a:cubicBezTo>
                    <a:cubicBezTo>
                      <a:pt x="217" y="11511"/>
                      <a:pt x="285" y="11480"/>
                      <a:pt x="320" y="11415"/>
                    </a:cubicBezTo>
                    <a:cubicBezTo>
                      <a:pt x="1183" y="9659"/>
                      <a:pt x="1609" y="7802"/>
                      <a:pt x="2035" y="5924"/>
                    </a:cubicBezTo>
                    <a:cubicBezTo>
                      <a:pt x="2451" y="4027"/>
                      <a:pt x="2918" y="2099"/>
                      <a:pt x="3172" y="170"/>
                    </a:cubicBezTo>
                    <a:cubicBezTo>
                      <a:pt x="3187" y="51"/>
                      <a:pt x="3104" y="0"/>
                      <a:pt x="3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5"/>
              <p:cNvSpPr/>
              <p:nvPr/>
            </p:nvSpPr>
            <p:spPr>
              <a:xfrm>
                <a:off x="543575" y="3842550"/>
                <a:ext cx="110000" cy="2213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8855" extrusionOk="0">
                    <a:moveTo>
                      <a:pt x="4137" y="0"/>
                    </a:moveTo>
                    <a:cubicBezTo>
                      <a:pt x="4086" y="0"/>
                      <a:pt x="4036" y="15"/>
                      <a:pt x="3999" y="49"/>
                    </a:cubicBezTo>
                    <a:cubicBezTo>
                      <a:pt x="1716" y="2089"/>
                      <a:pt x="1" y="5885"/>
                      <a:pt x="295" y="8797"/>
                    </a:cubicBezTo>
                    <a:cubicBezTo>
                      <a:pt x="300" y="8839"/>
                      <a:pt x="331" y="8855"/>
                      <a:pt x="366" y="8855"/>
                    </a:cubicBezTo>
                    <a:cubicBezTo>
                      <a:pt x="409" y="8855"/>
                      <a:pt x="456" y="8831"/>
                      <a:pt x="468" y="8797"/>
                    </a:cubicBezTo>
                    <a:cubicBezTo>
                      <a:pt x="1056" y="7326"/>
                      <a:pt x="1371" y="5804"/>
                      <a:pt x="2030" y="4342"/>
                    </a:cubicBezTo>
                    <a:cubicBezTo>
                      <a:pt x="2680" y="2911"/>
                      <a:pt x="3624" y="1622"/>
                      <a:pt x="4334" y="222"/>
                    </a:cubicBezTo>
                    <a:cubicBezTo>
                      <a:pt x="4400" y="98"/>
                      <a:pt x="4266" y="0"/>
                      <a:pt x="4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5"/>
              <p:cNvSpPr/>
              <p:nvPr/>
            </p:nvSpPr>
            <p:spPr>
              <a:xfrm>
                <a:off x="654700" y="3171400"/>
                <a:ext cx="201575" cy="665500"/>
              </a:xfrm>
              <a:custGeom>
                <a:avLst/>
                <a:gdLst/>
                <a:ahLst/>
                <a:cxnLst/>
                <a:rect l="l" t="t" r="r" b="b"/>
                <a:pathLst>
                  <a:path w="8063" h="26620" extrusionOk="0">
                    <a:moveTo>
                      <a:pt x="7888" y="0"/>
                    </a:moveTo>
                    <a:cubicBezTo>
                      <a:pt x="7826" y="0"/>
                      <a:pt x="7763" y="21"/>
                      <a:pt x="7734" y="63"/>
                    </a:cubicBezTo>
                    <a:cubicBezTo>
                      <a:pt x="6384" y="1910"/>
                      <a:pt x="5745" y="4244"/>
                      <a:pt x="5065" y="6355"/>
                    </a:cubicBezTo>
                    <a:cubicBezTo>
                      <a:pt x="4395" y="8435"/>
                      <a:pt x="3847" y="10536"/>
                      <a:pt x="3329" y="12647"/>
                    </a:cubicBezTo>
                    <a:cubicBezTo>
                      <a:pt x="2203" y="17275"/>
                      <a:pt x="1148" y="21902"/>
                      <a:pt x="11" y="26540"/>
                    </a:cubicBezTo>
                    <a:cubicBezTo>
                      <a:pt x="0" y="26594"/>
                      <a:pt x="43" y="26619"/>
                      <a:pt x="89" y="26619"/>
                    </a:cubicBezTo>
                    <a:cubicBezTo>
                      <a:pt x="130" y="26619"/>
                      <a:pt x="174" y="26599"/>
                      <a:pt x="183" y="26561"/>
                    </a:cubicBezTo>
                    <a:cubicBezTo>
                      <a:pt x="1767" y="22298"/>
                      <a:pt x="2680" y="17843"/>
                      <a:pt x="3796" y="13469"/>
                    </a:cubicBezTo>
                    <a:cubicBezTo>
                      <a:pt x="4395" y="11135"/>
                      <a:pt x="5034" y="8811"/>
                      <a:pt x="5765" y="6517"/>
                    </a:cubicBezTo>
                    <a:cubicBezTo>
                      <a:pt x="6455" y="4386"/>
                      <a:pt x="7541" y="2306"/>
                      <a:pt x="8038" y="134"/>
                    </a:cubicBezTo>
                    <a:cubicBezTo>
                      <a:pt x="8062" y="44"/>
                      <a:pt x="7977" y="0"/>
                      <a:pt x="78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5"/>
            <p:cNvGrpSpPr/>
            <p:nvPr/>
          </p:nvGrpSpPr>
          <p:grpSpPr>
            <a:xfrm rot="-8730306" flipH="1">
              <a:off x="-160335" y="1702648"/>
              <a:ext cx="451803" cy="669543"/>
              <a:chOff x="363875" y="3171400"/>
              <a:chExt cx="651900" cy="966075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801675" y="3212000"/>
                <a:ext cx="2141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10414" extrusionOk="0">
                    <a:moveTo>
                      <a:pt x="393" y="0"/>
                    </a:moveTo>
                    <a:cubicBezTo>
                      <a:pt x="228" y="0"/>
                      <a:pt x="1" y="113"/>
                      <a:pt x="130" y="276"/>
                    </a:cubicBezTo>
                    <a:cubicBezTo>
                      <a:pt x="708" y="1017"/>
                      <a:pt x="1500" y="1595"/>
                      <a:pt x="2149" y="2295"/>
                    </a:cubicBezTo>
                    <a:cubicBezTo>
                      <a:pt x="2890" y="3107"/>
                      <a:pt x="3600" y="3939"/>
                      <a:pt x="4311" y="4782"/>
                    </a:cubicBezTo>
                    <a:cubicBezTo>
                      <a:pt x="5853" y="6578"/>
                      <a:pt x="7000" y="8476"/>
                      <a:pt x="8319" y="10374"/>
                    </a:cubicBezTo>
                    <a:cubicBezTo>
                      <a:pt x="8343" y="10401"/>
                      <a:pt x="8379" y="10413"/>
                      <a:pt x="8416" y="10413"/>
                    </a:cubicBezTo>
                    <a:cubicBezTo>
                      <a:pt x="8489" y="10413"/>
                      <a:pt x="8563" y="10363"/>
                      <a:pt x="8543" y="10282"/>
                    </a:cubicBezTo>
                    <a:cubicBezTo>
                      <a:pt x="8045" y="8273"/>
                      <a:pt x="6564" y="6385"/>
                      <a:pt x="5244" y="4741"/>
                    </a:cubicBezTo>
                    <a:cubicBezTo>
                      <a:pt x="4027" y="3219"/>
                      <a:pt x="2474" y="733"/>
                      <a:pt x="475" y="12"/>
                    </a:cubicBezTo>
                    <a:cubicBezTo>
                      <a:pt x="451" y="4"/>
                      <a:pt x="423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815250" y="3276000"/>
                <a:ext cx="134050" cy="2097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388" extrusionOk="0">
                    <a:moveTo>
                      <a:pt x="187" y="0"/>
                    </a:moveTo>
                    <a:cubicBezTo>
                      <a:pt x="100" y="0"/>
                      <a:pt x="1" y="76"/>
                      <a:pt x="53" y="152"/>
                    </a:cubicBezTo>
                    <a:cubicBezTo>
                      <a:pt x="1840" y="2892"/>
                      <a:pt x="3859" y="5358"/>
                      <a:pt x="5189" y="8351"/>
                    </a:cubicBezTo>
                    <a:cubicBezTo>
                      <a:pt x="5201" y="8377"/>
                      <a:pt x="5224" y="8387"/>
                      <a:pt x="5248" y="8387"/>
                    </a:cubicBezTo>
                    <a:cubicBezTo>
                      <a:pt x="5301" y="8387"/>
                      <a:pt x="5362" y="8336"/>
                      <a:pt x="5341" y="8280"/>
                    </a:cubicBezTo>
                    <a:cubicBezTo>
                      <a:pt x="4265" y="5388"/>
                      <a:pt x="2753" y="2191"/>
                      <a:pt x="267" y="30"/>
                    </a:cubicBezTo>
                    <a:cubicBezTo>
                      <a:pt x="246" y="9"/>
                      <a:pt x="217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796700" y="3297775"/>
                <a:ext cx="156375" cy="2507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0029" extrusionOk="0">
                    <a:moveTo>
                      <a:pt x="150" y="0"/>
                    </a:moveTo>
                    <a:cubicBezTo>
                      <a:pt x="75" y="0"/>
                      <a:pt x="0" y="69"/>
                      <a:pt x="44" y="143"/>
                    </a:cubicBezTo>
                    <a:cubicBezTo>
                      <a:pt x="2054" y="3441"/>
                      <a:pt x="4226" y="6618"/>
                      <a:pt x="6083" y="9987"/>
                    </a:cubicBezTo>
                    <a:cubicBezTo>
                      <a:pt x="6094" y="10016"/>
                      <a:pt x="6120" y="10028"/>
                      <a:pt x="6148" y="10028"/>
                    </a:cubicBezTo>
                    <a:cubicBezTo>
                      <a:pt x="6199" y="10028"/>
                      <a:pt x="6255" y="9989"/>
                      <a:pt x="6235" y="9936"/>
                    </a:cubicBezTo>
                    <a:cubicBezTo>
                      <a:pt x="5291" y="6445"/>
                      <a:pt x="2906" y="2721"/>
                      <a:pt x="227" y="31"/>
                    </a:cubicBezTo>
                    <a:cubicBezTo>
                      <a:pt x="205" y="10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790500" y="3310950"/>
                <a:ext cx="169825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12160" extrusionOk="0">
                    <a:moveTo>
                      <a:pt x="174" y="0"/>
                    </a:moveTo>
                    <a:cubicBezTo>
                      <a:pt x="94" y="0"/>
                      <a:pt x="1" y="88"/>
                      <a:pt x="39" y="164"/>
                    </a:cubicBezTo>
                    <a:cubicBezTo>
                      <a:pt x="2150" y="4183"/>
                      <a:pt x="4687" y="7938"/>
                      <a:pt x="6503" y="12099"/>
                    </a:cubicBezTo>
                    <a:cubicBezTo>
                      <a:pt x="6522" y="12142"/>
                      <a:pt x="6558" y="12160"/>
                      <a:pt x="6597" y="12160"/>
                    </a:cubicBezTo>
                    <a:cubicBezTo>
                      <a:pt x="6686" y="12160"/>
                      <a:pt x="6792" y="12068"/>
                      <a:pt x="6757" y="11977"/>
                    </a:cubicBezTo>
                    <a:cubicBezTo>
                      <a:pt x="5204" y="7867"/>
                      <a:pt x="3276" y="3462"/>
                      <a:pt x="242" y="32"/>
                    </a:cubicBezTo>
                    <a:cubicBezTo>
                      <a:pt x="224" y="10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766050" y="3378475"/>
                <a:ext cx="1636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1275" extrusionOk="0">
                    <a:moveTo>
                      <a:pt x="240" y="1"/>
                    </a:moveTo>
                    <a:cubicBezTo>
                      <a:pt x="123" y="1"/>
                      <a:pt x="1" y="112"/>
                      <a:pt x="53" y="224"/>
                    </a:cubicBezTo>
                    <a:cubicBezTo>
                      <a:pt x="996" y="2121"/>
                      <a:pt x="2407" y="3806"/>
                      <a:pt x="3523" y="5622"/>
                    </a:cubicBezTo>
                    <a:cubicBezTo>
                      <a:pt x="4619" y="7419"/>
                      <a:pt x="5472" y="9327"/>
                      <a:pt x="6345" y="11224"/>
                    </a:cubicBezTo>
                    <a:cubicBezTo>
                      <a:pt x="6359" y="11260"/>
                      <a:pt x="6388" y="11274"/>
                      <a:pt x="6419" y="11274"/>
                    </a:cubicBezTo>
                    <a:cubicBezTo>
                      <a:pt x="6477" y="11274"/>
                      <a:pt x="6544" y="11223"/>
                      <a:pt x="6538" y="11163"/>
                    </a:cubicBezTo>
                    <a:cubicBezTo>
                      <a:pt x="6274" y="9073"/>
                      <a:pt x="5350" y="7124"/>
                      <a:pt x="4254" y="5288"/>
                    </a:cubicBezTo>
                    <a:cubicBezTo>
                      <a:pt x="3178" y="3461"/>
                      <a:pt x="1950" y="1563"/>
                      <a:pt x="357" y="51"/>
                    </a:cubicBezTo>
                    <a:cubicBezTo>
                      <a:pt x="324" y="16"/>
                      <a:pt x="282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521000" y="3203900"/>
                <a:ext cx="31352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6443" extrusionOk="0">
                    <a:moveTo>
                      <a:pt x="12404" y="0"/>
                    </a:moveTo>
                    <a:cubicBezTo>
                      <a:pt x="12400" y="0"/>
                      <a:pt x="12396" y="1"/>
                      <a:pt x="12392" y="1"/>
                    </a:cubicBezTo>
                    <a:cubicBezTo>
                      <a:pt x="10098" y="245"/>
                      <a:pt x="7652" y="1676"/>
                      <a:pt x="5684" y="2680"/>
                    </a:cubicBezTo>
                    <a:cubicBezTo>
                      <a:pt x="3786" y="3655"/>
                      <a:pt x="1584" y="4751"/>
                      <a:pt x="102" y="6222"/>
                    </a:cubicBezTo>
                    <a:cubicBezTo>
                      <a:pt x="1" y="6315"/>
                      <a:pt x="124" y="6442"/>
                      <a:pt x="244" y="6442"/>
                    </a:cubicBezTo>
                    <a:cubicBezTo>
                      <a:pt x="268" y="6442"/>
                      <a:pt x="293" y="6437"/>
                      <a:pt x="315" y="6425"/>
                    </a:cubicBezTo>
                    <a:cubicBezTo>
                      <a:pt x="2385" y="5268"/>
                      <a:pt x="4253" y="3898"/>
                      <a:pt x="6404" y="2833"/>
                    </a:cubicBezTo>
                    <a:cubicBezTo>
                      <a:pt x="8353" y="1868"/>
                      <a:pt x="10667" y="1260"/>
                      <a:pt x="12473" y="133"/>
                    </a:cubicBezTo>
                    <a:cubicBezTo>
                      <a:pt x="12540" y="85"/>
                      <a:pt x="12480" y="0"/>
                      <a:pt x="124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562150" y="3247425"/>
                <a:ext cx="251300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6432" extrusionOk="0">
                    <a:moveTo>
                      <a:pt x="9880" y="0"/>
                    </a:moveTo>
                    <a:cubicBezTo>
                      <a:pt x="9865" y="0"/>
                      <a:pt x="9850" y="2"/>
                      <a:pt x="9832" y="6"/>
                    </a:cubicBezTo>
                    <a:cubicBezTo>
                      <a:pt x="7945" y="310"/>
                      <a:pt x="6230" y="1376"/>
                      <a:pt x="4718" y="2391"/>
                    </a:cubicBezTo>
                    <a:cubicBezTo>
                      <a:pt x="3114" y="3476"/>
                      <a:pt x="1338" y="4755"/>
                      <a:pt x="100" y="6206"/>
                    </a:cubicBezTo>
                    <a:cubicBezTo>
                      <a:pt x="1" y="6336"/>
                      <a:pt x="126" y="6432"/>
                      <a:pt x="259" y="6432"/>
                    </a:cubicBezTo>
                    <a:cubicBezTo>
                      <a:pt x="302" y="6432"/>
                      <a:pt x="347" y="6422"/>
                      <a:pt x="384" y="6399"/>
                    </a:cubicBezTo>
                    <a:cubicBezTo>
                      <a:pt x="1927" y="5415"/>
                      <a:pt x="3236" y="4116"/>
                      <a:pt x="4738" y="3060"/>
                    </a:cubicBezTo>
                    <a:cubicBezTo>
                      <a:pt x="6362" y="1914"/>
                      <a:pt x="8148" y="1152"/>
                      <a:pt x="9914" y="229"/>
                    </a:cubicBezTo>
                    <a:cubicBezTo>
                      <a:pt x="10052" y="165"/>
                      <a:pt x="10023" y="0"/>
                      <a:pt x="98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591600" y="3315475"/>
                <a:ext cx="2042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8168" h="5372" extrusionOk="0">
                    <a:moveTo>
                      <a:pt x="8009" y="0"/>
                    </a:moveTo>
                    <a:cubicBezTo>
                      <a:pt x="7998" y="0"/>
                      <a:pt x="7987" y="1"/>
                      <a:pt x="7974" y="3"/>
                    </a:cubicBezTo>
                    <a:cubicBezTo>
                      <a:pt x="4971" y="765"/>
                      <a:pt x="2048" y="3129"/>
                      <a:pt x="79" y="5220"/>
                    </a:cubicBezTo>
                    <a:cubicBezTo>
                      <a:pt x="0" y="5299"/>
                      <a:pt x="93" y="5371"/>
                      <a:pt x="186" y="5371"/>
                    </a:cubicBezTo>
                    <a:cubicBezTo>
                      <a:pt x="212" y="5371"/>
                      <a:pt x="239" y="5365"/>
                      <a:pt x="262" y="5352"/>
                    </a:cubicBezTo>
                    <a:cubicBezTo>
                      <a:pt x="1490" y="4509"/>
                      <a:pt x="2596" y="3525"/>
                      <a:pt x="3803" y="2642"/>
                    </a:cubicBezTo>
                    <a:cubicBezTo>
                      <a:pt x="5133" y="1698"/>
                      <a:pt x="6574" y="998"/>
                      <a:pt x="8046" y="227"/>
                    </a:cubicBezTo>
                    <a:cubicBezTo>
                      <a:pt x="8167" y="161"/>
                      <a:pt x="8142" y="0"/>
                      <a:pt x="8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661075" y="3333575"/>
                <a:ext cx="130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37" extrusionOk="0">
                    <a:moveTo>
                      <a:pt x="5050" y="1"/>
                    </a:moveTo>
                    <a:cubicBezTo>
                      <a:pt x="5035" y="1"/>
                      <a:pt x="5018" y="4"/>
                      <a:pt x="5003" y="10"/>
                    </a:cubicBezTo>
                    <a:cubicBezTo>
                      <a:pt x="3277" y="639"/>
                      <a:pt x="1339" y="1786"/>
                      <a:pt x="91" y="3034"/>
                    </a:cubicBezTo>
                    <a:cubicBezTo>
                      <a:pt x="1" y="3132"/>
                      <a:pt x="108" y="3237"/>
                      <a:pt x="217" y="3237"/>
                    </a:cubicBezTo>
                    <a:cubicBezTo>
                      <a:pt x="244" y="3237"/>
                      <a:pt x="270" y="3231"/>
                      <a:pt x="294" y="3217"/>
                    </a:cubicBezTo>
                    <a:cubicBezTo>
                      <a:pt x="1106" y="2801"/>
                      <a:pt x="1857" y="2253"/>
                      <a:pt x="2618" y="1766"/>
                    </a:cubicBezTo>
                    <a:cubicBezTo>
                      <a:pt x="3460" y="1238"/>
                      <a:pt x="4333" y="741"/>
                      <a:pt x="5135" y="162"/>
                    </a:cubicBezTo>
                    <a:cubicBezTo>
                      <a:pt x="5203" y="85"/>
                      <a:pt x="5134" y="1"/>
                      <a:pt x="50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759575" y="3431325"/>
                <a:ext cx="121975" cy="26527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611" extrusionOk="0">
                    <a:moveTo>
                      <a:pt x="237" y="1"/>
                    </a:moveTo>
                    <a:cubicBezTo>
                      <a:pt x="122" y="1"/>
                      <a:pt x="0" y="129"/>
                      <a:pt x="38" y="241"/>
                    </a:cubicBezTo>
                    <a:cubicBezTo>
                      <a:pt x="718" y="2006"/>
                      <a:pt x="1763" y="3661"/>
                      <a:pt x="2534" y="5396"/>
                    </a:cubicBezTo>
                    <a:cubicBezTo>
                      <a:pt x="2879" y="6157"/>
                      <a:pt x="3153" y="6928"/>
                      <a:pt x="3478" y="7690"/>
                    </a:cubicBezTo>
                    <a:cubicBezTo>
                      <a:pt x="3752" y="8390"/>
                      <a:pt x="4016" y="9861"/>
                      <a:pt x="4554" y="10318"/>
                    </a:cubicBezTo>
                    <a:cubicBezTo>
                      <a:pt x="4523" y="10369"/>
                      <a:pt x="4503" y="10430"/>
                      <a:pt x="4493" y="10480"/>
                    </a:cubicBezTo>
                    <a:cubicBezTo>
                      <a:pt x="4454" y="10564"/>
                      <a:pt x="4525" y="10611"/>
                      <a:pt x="4599" y="10611"/>
                    </a:cubicBezTo>
                    <a:cubicBezTo>
                      <a:pt x="4659" y="10611"/>
                      <a:pt x="4722" y="10579"/>
                      <a:pt x="4726" y="10511"/>
                    </a:cubicBezTo>
                    <a:cubicBezTo>
                      <a:pt x="4878" y="8907"/>
                      <a:pt x="3894" y="7111"/>
                      <a:pt x="3326" y="5609"/>
                    </a:cubicBezTo>
                    <a:cubicBezTo>
                      <a:pt x="2585" y="3691"/>
                      <a:pt x="1702" y="1692"/>
                      <a:pt x="352" y="58"/>
                    </a:cubicBezTo>
                    <a:cubicBezTo>
                      <a:pt x="320" y="18"/>
                      <a:pt x="279" y="1"/>
                      <a:pt x="2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745625" y="3481450"/>
                <a:ext cx="105975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9054" extrusionOk="0">
                    <a:moveTo>
                      <a:pt x="200" y="0"/>
                    </a:moveTo>
                    <a:cubicBezTo>
                      <a:pt x="106" y="0"/>
                      <a:pt x="0" y="97"/>
                      <a:pt x="38" y="194"/>
                    </a:cubicBezTo>
                    <a:cubicBezTo>
                      <a:pt x="1306" y="3137"/>
                      <a:pt x="3244" y="5877"/>
                      <a:pt x="3924" y="9013"/>
                    </a:cubicBezTo>
                    <a:cubicBezTo>
                      <a:pt x="3938" y="9040"/>
                      <a:pt x="3965" y="9053"/>
                      <a:pt x="3992" y="9053"/>
                    </a:cubicBezTo>
                    <a:cubicBezTo>
                      <a:pt x="4027" y="9053"/>
                      <a:pt x="4061" y="9033"/>
                      <a:pt x="4066" y="8993"/>
                    </a:cubicBezTo>
                    <a:cubicBezTo>
                      <a:pt x="4239" y="7461"/>
                      <a:pt x="3508" y="5969"/>
                      <a:pt x="2889" y="4558"/>
                    </a:cubicBezTo>
                    <a:cubicBezTo>
                      <a:pt x="2199" y="2985"/>
                      <a:pt x="1408" y="1402"/>
                      <a:pt x="291" y="42"/>
                    </a:cubicBezTo>
                    <a:cubicBezTo>
                      <a:pt x="267" y="13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737125" y="3503350"/>
                <a:ext cx="8547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6638" extrusionOk="0">
                    <a:moveTo>
                      <a:pt x="212" y="1"/>
                    </a:moveTo>
                    <a:cubicBezTo>
                      <a:pt x="108" y="1"/>
                      <a:pt x="1" y="86"/>
                      <a:pt x="43" y="191"/>
                    </a:cubicBezTo>
                    <a:cubicBezTo>
                      <a:pt x="926" y="2373"/>
                      <a:pt x="2265" y="4393"/>
                      <a:pt x="3118" y="6585"/>
                    </a:cubicBezTo>
                    <a:cubicBezTo>
                      <a:pt x="3134" y="6622"/>
                      <a:pt x="3175" y="6638"/>
                      <a:pt x="3220" y="6638"/>
                    </a:cubicBezTo>
                    <a:cubicBezTo>
                      <a:pt x="3310" y="6638"/>
                      <a:pt x="3419" y="6574"/>
                      <a:pt x="3392" y="6493"/>
                    </a:cubicBezTo>
                    <a:cubicBezTo>
                      <a:pt x="2681" y="4301"/>
                      <a:pt x="1748" y="1977"/>
                      <a:pt x="337" y="59"/>
                    </a:cubicBezTo>
                    <a:cubicBezTo>
                      <a:pt x="305" y="18"/>
                      <a:pt x="259" y="1"/>
                      <a:pt x="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723100" y="3542125"/>
                <a:ext cx="164800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2385" extrusionOk="0">
                    <a:moveTo>
                      <a:pt x="230" y="0"/>
                    </a:moveTo>
                    <a:cubicBezTo>
                      <a:pt x="119" y="0"/>
                      <a:pt x="1" y="112"/>
                      <a:pt x="45" y="223"/>
                    </a:cubicBezTo>
                    <a:cubicBezTo>
                      <a:pt x="1050" y="2304"/>
                      <a:pt x="2380" y="4262"/>
                      <a:pt x="3476" y="6302"/>
                    </a:cubicBezTo>
                    <a:cubicBezTo>
                      <a:pt x="3993" y="7297"/>
                      <a:pt x="4490" y="8291"/>
                      <a:pt x="4957" y="9296"/>
                    </a:cubicBezTo>
                    <a:cubicBezTo>
                      <a:pt x="5353" y="10159"/>
                      <a:pt x="6226" y="11427"/>
                      <a:pt x="6266" y="12340"/>
                    </a:cubicBezTo>
                    <a:cubicBezTo>
                      <a:pt x="6259" y="12371"/>
                      <a:pt x="6275" y="12385"/>
                      <a:pt x="6296" y="12385"/>
                    </a:cubicBezTo>
                    <a:cubicBezTo>
                      <a:pt x="6303" y="12385"/>
                      <a:pt x="6310" y="12383"/>
                      <a:pt x="6317" y="12381"/>
                    </a:cubicBezTo>
                    <a:cubicBezTo>
                      <a:pt x="6358" y="12371"/>
                      <a:pt x="6398" y="12351"/>
                      <a:pt x="6439" y="12340"/>
                    </a:cubicBezTo>
                    <a:cubicBezTo>
                      <a:pt x="6530" y="12320"/>
                      <a:pt x="6591" y="12249"/>
                      <a:pt x="6581" y="12178"/>
                    </a:cubicBezTo>
                    <a:cubicBezTo>
                      <a:pt x="6480" y="10189"/>
                      <a:pt x="5018" y="7774"/>
                      <a:pt x="4135" y="5998"/>
                    </a:cubicBezTo>
                    <a:cubicBezTo>
                      <a:pt x="3100" y="3927"/>
                      <a:pt x="1953" y="1796"/>
                      <a:pt x="340" y="51"/>
                    </a:cubicBezTo>
                    <a:cubicBezTo>
                      <a:pt x="310" y="15"/>
                      <a:pt x="270" y="0"/>
                      <a:pt x="2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717500" y="3584600"/>
                <a:ext cx="106700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795" extrusionOk="0">
                    <a:moveTo>
                      <a:pt x="213" y="0"/>
                    </a:moveTo>
                    <a:cubicBezTo>
                      <a:pt x="109" y="0"/>
                      <a:pt x="1" y="97"/>
                      <a:pt x="46" y="189"/>
                    </a:cubicBezTo>
                    <a:cubicBezTo>
                      <a:pt x="1518" y="2969"/>
                      <a:pt x="3162" y="5618"/>
                      <a:pt x="3568" y="8744"/>
                    </a:cubicBezTo>
                    <a:cubicBezTo>
                      <a:pt x="3578" y="8779"/>
                      <a:pt x="3608" y="8794"/>
                      <a:pt x="3639" y="8794"/>
                    </a:cubicBezTo>
                    <a:cubicBezTo>
                      <a:pt x="3669" y="8794"/>
                      <a:pt x="3700" y="8779"/>
                      <a:pt x="3710" y="8754"/>
                    </a:cubicBezTo>
                    <a:cubicBezTo>
                      <a:pt x="4268" y="7435"/>
                      <a:pt x="3568" y="5750"/>
                      <a:pt x="3060" y="4461"/>
                    </a:cubicBezTo>
                    <a:cubicBezTo>
                      <a:pt x="2441" y="2878"/>
                      <a:pt x="1609" y="1285"/>
                      <a:pt x="310" y="36"/>
                    </a:cubicBezTo>
                    <a:cubicBezTo>
                      <a:pt x="282" y="11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703975" y="3635800"/>
                <a:ext cx="118725" cy="23242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9297" extrusionOk="0">
                    <a:moveTo>
                      <a:pt x="194" y="0"/>
                    </a:moveTo>
                    <a:cubicBezTo>
                      <a:pt x="102" y="0"/>
                      <a:pt x="1" y="83"/>
                      <a:pt x="39" y="160"/>
                    </a:cubicBezTo>
                    <a:cubicBezTo>
                      <a:pt x="1683" y="3194"/>
                      <a:pt x="3358" y="6036"/>
                      <a:pt x="4586" y="9243"/>
                    </a:cubicBezTo>
                    <a:cubicBezTo>
                      <a:pt x="4593" y="9281"/>
                      <a:pt x="4618" y="9296"/>
                      <a:pt x="4646" y="9296"/>
                    </a:cubicBezTo>
                    <a:cubicBezTo>
                      <a:pt x="4692" y="9296"/>
                      <a:pt x="4748" y="9253"/>
                      <a:pt x="4748" y="9202"/>
                    </a:cubicBezTo>
                    <a:cubicBezTo>
                      <a:pt x="4261" y="5914"/>
                      <a:pt x="2830" y="2484"/>
                      <a:pt x="273" y="28"/>
                    </a:cubicBezTo>
                    <a:cubicBezTo>
                      <a:pt x="251" y="9"/>
                      <a:pt x="223" y="0"/>
                      <a:pt x="1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694500" y="3662700"/>
                <a:ext cx="1296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875" extrusionOk="0">
                    <a:moveTo>
                      <a:pt x="192" y="0"/>
                    </a:moveTo>
                    <a:cubicBezTo>
                      <a:pt x="102" y="0"/>
                      <a:pt x="0" y="88"/>
                      <a:pt x="53" y="170"/>
                    </a:cubicBezTo>
                    <a:cubicBezTo>
                      <a:pt x="1829" y="3691"/>
                      <a:pt x="3666" y="7020"/>
                      <a:pt x="4833" y="10775"/>
                    </a:cubicBezTo>
                    <a:cubicBezTo>
                      <a:pt x="4853" y="10844"/>
                      <a:pt x="4916" y="10874"/>
                      <a:pt x="4982" y="10874"/>
                    </a:cubicBezTo>
                    <a:cubicBezTo>
                      <a:pt x="5080" y="10874"/>
                      <a:pt x="5186" y="10807"/>
                      <a:pt x="5168" y="10704"/>
                    </a:cubicBezTo>
                    <a:cubicBezTo>
                      <a:pt x="4275" y="6959"/>
                      <a:pt x="2844" y="3143"/>
                      <a:pt x="276" y="38"/>
                    </a:cubicBezTo>
                    <a:cubicBezTo>
                      <a:pt x="255" y="11"/>
                      <a:pt x="224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692425" y="3704250"/>
                <a:ext cx="82225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7322" extrusionOk="0">
                    <a:moveTo>
                      <a:pt x="257" y="1"/>
                    </a:moveTo>
                    <a:cubicBezTo>
                      <a:pt x="134" y="1"/>
                      <a:pt x="1" y="94"/>
                      <a:pt x="44" y="203"/>
                    </a:cubicBezTo>
                    <a:cubicBezTo>
                      <a:pt x="450" y="1350"/>
                      <a:pt x="1110" y="2435"/>
                      <a:pt x="1617" y="3562"/>
                    </a:cubicBezTo>
                    <a:cubicBezTo>
                      <a:pt x="2176" y="4780"/>
                      <a:pt x="2632" y="6038"/>
                      <a:pt x="3130" y="7276"/>
                    </a:cubicBezTo>
                    <a:cubicBezTo>
                      <a:pt x="3137" y="7309"/>
                      <a:pt x="3159" y="7322"/>
                      <a:pt x="3185" y="7322"/>
                    </a:cubicBezTo>
                    <a:cubicBezTo>
                      <a:pt x="3231" y="7322"/>
                      <a:pt x="3288" y="7278"/>
                      <a:pt x="3282" y="7225"/>
                    </a:cubicBezTo>
                    <a:cubicBezTo>
                      <a:pt x="3038" y="4830"/>
                      <a:pt x="2135" y="1928"/>
                      <a:pt x="390" y="51"/>
                    </a:cubicBezTo>
                    <a:cubicBezTo>
                      <a:pt x="355" y="16"/>
                      <a:pt x="307" y="1"/>
                      <a:pt x="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666200" y="3779650"/>
                <a:ext cx="1546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2056" extrusionOk="0">
                    <a:moveTo>
                      <a:pt x="180" y="0"/>
                    </a:moveTo>
                    <a:cubicBezTo>
                      <a:pt x="95" y="0"/>
                      <a:pt x="1" y="86"/>
                      <a:pt x="38" y="160"/>
                    </a:cubicBezTo>
                    <a:cubicBezTo>
                      <a:pt x="1083" y="2109"/>
                      <a:pt x="2190" y="4006"/>
                      <a:pt x="3154" y="5985"/>
                    </a:cubicBezTo>
                    <a:cubicBezTo>
                      <a:pt x="4118" y="7954"/>
                      <a:pt x="4757" y="10035"/>
                      <a:pt x="5752" y="11973"/>
                    </a:cubicBezTo>
                    <a:cubicBezTo>
                      <a:pt x="5754" y="11972"/>
                      <a:pt x="5756" y="11970"/>
                      <a:pt x="5758" y="11969"/>
                    </a:cubicBezTo>
                    <a:lnTo>
                      <a:pt x="5758" y="11969"/>
                    </a:lnTo>
                    <a:cubicBezTo>
                      <a:pt x="5791" y="12029"/>
                      <a:pt x="5854" y="12055"/>
                      <a:pt x="5922" y="12055"/>
                    </a:cubicBezTo>
                    <a:cubicBezTo>
                      <a:pt x="6047" y="12055"/>
                      <a:pt x="6186" y="11965"/>
                      <a:pt x="6168" y="11831"/>
                    </a:cubicBezTo>
                    <a:cubicBezTo>
                      <a:pt x="5549" y="7711"/>
                      <a:pt x="3022" y="3327"/>
                      <a:pt x="261" y="38"/>
                    </a:cubicBezTo>
                    <a:cubicBezTo>
                      <a:pt x="240" y="11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671950" y="3753125"/>
                <a:ext cx="12502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275" extrusionOk="0">
                    <a:moveTo>
                      <a:pt x="272" y="0"/>
                    </a:moveTo>
                    <a:cubicBezTo>
                      <a:pt x="139" y="0"/>
                      <a:pt x="1" y="118"/>
                      <a:pt x="62" y="247"/>
                    </a:cubicBezTo>
                    <a:cubicBezTo>
                      <a:pt x="742" y="1607"/>
                      <a:pt x="1757" y="2835"/>
                      <a:pt x="2518" y="4154"/>
                    </a:cubicBezTo>
                    <a:cubicBezTo>
                      <a:pt x="3289" y="5484"/>
                      <a:pt x="3908" y="6874"/>
                      <a:pt x="4669" y="8203"/>
                    </a:cubicBezTo>
                    <a:cubicBezTo>
                      <a:pt x="4698" y="8253"/>
                      <a:pt x="4748" y="8274"/>
                      <a:pt x="4800" y="8274"/>
                    </a:cubicBezTo>
                    <a:cubicBezTo>
                      <a:pt x="4898" y="8274"/>
                      <a:pt x="5000" y="8201"/>
                      <a:pt x="4974" y="8102"/>
                    </a:cubicBezTo>
                    <a:cubicBezTo>
                      <a:pt x="4598" y="6630"/>
                      <a:pt x="3888" y="5220"/>
                      <a:pt x="3127" y="3880"/>
                    </a:cubicBezTo>
                    <a:cubicBezTo>
                      <a:pt x="2376" y="2541"/>
                      <a:pt x="1564" y="1120"/>
                      <a:pt x="397" y="44"/>
                    </a:cubicBezTo>
                    <a:cubicBezTo>
                      <a:pt x="361" y="13"/>
                      <a:pt x="317" y="0"/>
                      <a:pt x="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661550" y="3814950"/>
                <a:ext cx="115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11129" extrusionOk="0">
                    <a:moveTo>
                      <a:pt x="141" y="1"/>
                    </a:moveTo>
                    <a:cubicBezTo>
                      <a:pt x="73" y="1"/>
                      <a:pt x="0" y="63"/>
                      <a:pt x="21" y="139"/>
                    </a:cubicBezTo>
                    <a:cubicBezTo>
                      <a:pt x="1635" y="3670"/>
                      <a:pt x="3309" y="7313"/>
                      <a:pt x="4283" y="11028"/>
                    </a:cubicBezTo>
                    <a:cubicBezTo>
                      <a:pt x="4300" y="11099"/>
                      <a:pt x="4359" y="11128"/>
                      <a:pt x="4421" y="11128"/>
                    </a:cubicBezTo>
                    <a:cubicBezTo>
                      <a:pt x="4509" y="11128"/>
                      <a:pt x="4602" y="11067"/>
                      <a:pt x="4578" y="10977"/>
                    </a:cubicBezTo>
                    <a:cubicBezTo>
                      <a:pt x="3746" y="7222"/>
                      <a:pt x="2254" y="3416"/>
                      <a:pt x="224" y="47"/>
                    </a:cubicBezTo>
                    <a:cubicBezTo>
                      <a:pt x="205" y="15"/>
                      <a:pt x="174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650500" y="3830075"/>
                <a:ext cx="939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1983" extrusionOk="0">
                    <a:moveTo>
                      <a:pt x="317" y="1"/>
                    </a:moveTo>
                    <a:cubicBezTo>
                      <a:pt x="170" y="1"/>
                      <a:pt x="0" y="122"/>
                      <a:pt x="37" y="254"/>
                    </a:cubicBezTo>
                    <a:cubicBezTo>
                      <a:pt x="544" y="2192"/>
                      <a:pt x="1559" y="4009"/>
                      <a:pt x="2107" y="5957"/>
                    </a:cubicBezTo>
                    <a:cubicBezTo>
                      <a:pt x="2645" y="7916"/>
                      <a:pt x="3061" y="9895"/>
                      <a:pt x="3426" y="11874"/>
                    </a:cubicBezTo>
                    <a:cubicBezTo>
                      <a:pt x="3439" y="11951"/>
                      <a:pt x="3494" y="11983"/>
                      <a:pt x="3556" y="11983"/>
                    </a:cubicBezTo>
                    <a:cubicBezTo>
                      <a:pt x="3650" y="11983"/>
                      <a:pt x="3757" y="11911"/>
                      <a:pt x="3751" y="11813"/>
                    </a:cubicBezTo>
                    <a:cubicBezTo>
                      <a:pt x="3650" y="9611"/>
                      <a:pt x="3386" y="7449"/>
                      <a:pt x="2797" y="5318"/>
                    </a:cubicBezTo>
                    <a:cubicBezTo>
                      <a:pt x="2320" y="3542"/>
                      <a:pt x="1762" y="1513"/>
                      <a:pt x="463" y="61"/>
                    </a:cubicBezTo>
                    <a:cubicBezTo>
                      <a:pt x="426" y="19"/>
                      <a:pt x="373" y="1"/>
                      <a:pt x="3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648625" y="3842775"/>
                <a:ext cx="37050" cy="2417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9670" extrusionOk="0">
                    <a:moveTo>
                      <a:pt x="270" y="0"/>
                    </a:moveTo>
                    <a:cubicBezTo>
                      <a:pt x="170" y="0"/>
                      <a:pt x="71" y="54"/>
                      <a:pt x="71" y="162"/>
                    </a:cubicBezTo>
                    <a:cubicBezTo>
                      <a:pt x="0" y="3318"/>
                      <a:pt x="670" y="6403"/>
                      <a:pt x="183" y="9570"/>
                    </a:cubicBezTo>
                    <a:cubicBezTo>
                      <a:pt x="177" y="9636"/>
                      <a:pt x="244" y="9669"/>
                      <a:pt x="311" y="9669"/>
                    </a:cubicBezTo>
                    <a:cubicBezTo>
                      <a:pt x="367" y="9669"/>
                      <a:pt x="423" y="9646"/>
                      <a:pt x="437" y="9600"/>
                    </a:cubicBezTo>
                    <a:cubicBezTo>
                      <a:pt x="1289" y="6667"/>
                      <a:pt x="1482" y="3054"/>
                      <a:pt x="477" y="122"/>
                    </a:cubicBezTo>
                    <a:cubicBezTo>
                      <a:pt x="449" y="41"/>
                      <a:pt x="359" y="0"/>
                      <a:pt x="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530000" y="3219875"/>
                <a:ext cx="3008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5082" extrusionOk="0">
                    <a:moveTo>
                      <a:pt x="11318" y="0"/>
                    </a:moveTo>
                    <a:cubicBezTo>
                      <a:pt x="9770" y="0"/>
                      <a:pt x="7916" y="1041"/>
                      <a:pt x="6602" y="1534"/>
                    </a:cubicBezTo>
                    <a:cubicBezTo>
                      <a:pt x="4360" y="2376"/>
                      <a:pt x="1792" y="3310"/>
                      <a:pt x="67" y="4913"/>
                    </a:cubicBezTo>
                    <a:cubicBezTo>
                      <a:pt x="0" y="4980"/>
                      <a:pt x="57" y="5081"/>
                      <a:pt x="141" y="5081"/>
                    </a:cubicBezTo>
                    <a:cubicBezTo>
                      <a:pt x="159" y="5081"/>
                      <a:pt x="179" y="5076"/>
                      <a:pt x="199" y="5066"/>
                    </a:cubicBezTo>
                    <a:cubicBezTo>
                      <a:pt x="2279" y="4101"/>
                      <a:pt x="4238" y="3056"/>
                      <a:pt x="6430" y="2275"/>
                    </a:cubicBezTo>
                    <a:cubicBezTo>
                      <a:pt x="8226" y="1625"/>
                      <a:pt x="10083" y="1067"/>
                      <a:pt x="11839" y="397"/>
                    </a:cubicBezTo>
                    <a:cubicBezTo>
                      <a:pt x="12011" y="326"/>
                      <a:pt x="12032" y="73"/>
                      <a:pt x="11829" y="42"/>
                    </a:cubicBezTo>
                    <a:cubicBezTo>
                      <a:pt x="11663" y="13"/>
                      <a:pt x="11492" y="0"/>
                      <a:pt x="113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578550" y="3268200"/>
                <a:ext cx="235200" cy="120550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4822" extrusionOk="0">
                    <a:moveTo>
                      <a:pt x="9261" y="1"/>
                    </a:moveTo>
                    <a:cubicBezTo>
                      <a:pt x="9247" y="1"/>
                      <a:pt x="9233" y="3"/>
                      <a:pt x="9217" y="7"/>
                    </a:cubicBezTo>
                    <a:cubicBezTo>
                      <a:pt x="5827" y="758"/>
                      <a:pt x="2702" y="2737"/>
                      <a:pt x="73" y="4716"/>
                    </a:cubicBezTo>
                    <a:cubicBezTo>
                      <a:pt x="1" y="4756"/>
                      <a:pt x="50" y="4822"/>
                      <a:pt x="119" y="4822"/>
                    </a:cubicBezTo>
                    <a:cubicBezTo>
                      <a:pt x="137" y="4822"/>
                      <a:pt x="156" y="4817"/>
                      <a:pt x="175" y="4807"/>
                    </a:cubicBezTo>
                    <a:cubicBezTo>
                      <a:pt x="3026" y="2859"/>
                      <a:pt x="6152" y="1671"/>
                      <a:pt x="9298" y="200"/>
                    </a:cubicBezTo>
                    <a:cubicBezTo>
                      <a:pt x="9407" y="145"/>
                      <a:pt x="9378" y="1"/>
                      <a:pt x="92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539300" y="3296850"/>
                <a:ext cx="2605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5756" extrusionOk="0">
                    <a:moveTo>
                      <a:pt x="10308" y="1"/>
                    </a:moveTo>
                    <a:cubicBezTo>
                      <a:pt x="10296" y="1"/>
                      <a:pt x="10284" y="3"/>
                      <a:pt x="10269" y="8"/>
                    </a:cubicBezTo>
                    <a:cubicBezTo>
                      <a:pt x="6565" y="1104"/>
                      <a:pt x="2810" y="3154"/>
                      <a:pt x="50" y="5620"/>
                    </a:cubicBezTo>
                    <a:cubicBezTo>
                      <a:pt x="1" y="5677"/>
                      <a:pt x="38" y="5755"/>
                      <a:pt x="97" y="5755"/>
                    </a:cubicBezTo>
                    <a:cubicBezTo>
                      <a:pt x="111" y="5755"/>
                      <a:pt x="126" y="5751"/>
                      <a:pt x="141" y="5741"/>
                    </a:cubicBezTo>
                    <a:cubicBezTo>
                      <a:pt x="3490" y="3763"/>
                      <a:pt x="6829" y="1936"/>
                      <a:pt x="10330" y="170"/>
                    </a:cubicBezTo>
                    <a:cubicBezTo>
                      <a:pt x="10420" y="125"/>
                      <a:pt x="10399" y="1"/>
                      <a:pt x="103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479000" y="3305150"/>
                <a:ext cx="320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7422" extrusionOk="0">
                    <a:moveTo>
                      <a:pt x="12659" y="0"/>
                    </a:moveTo>
                    <a:cubicBezTo>
                      <a:pt x="12641" y="0"/>
                      <a:pt x="12621" y="4"/>
                      <a:pt x="12600" y="11"/>
                    </a:cubicBezTo>
                    <a:cubicBezTo>
                      <a:pt x="8033" y="1604"/>
                      <a:pt x="3832" y="4415"/>
                      <a:pt x="118" y="7206"/>
                    </a:cubicBezTo>
                    <a:cubicBezTo>
                      <a:pt x="0" y="7308"/>
                      <a:pt x="88" y="7421"/>
                      <a:pt x="200" y="7421"/>
                    </a:cubicBezTo>
                    <a:cubicBezTo>
                      <a:pt x="233" y="7421"/>
                      <a:pt x="268" y="7412"/>
                      <a:pt x="300" y="7388"/>
                    </a:cubicBezTo>
                    <a:cubicBezTo>
                      <a:pt x="4248" y="4669"/>
                      <a:pt x="8541" y="2588"/>
                      <a:pt x="12702" y="193"/>
                    </a:cubicBezTo>
                    <a:cubicBezTo>
                      <a:pt x="12824" y="123"/>
                      <a:pt x="12773" y="0"/>
                      <a:pt x="126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493875" y="3384925"/>
                <a:ext cx="289150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566" h="6488" extrusionOk="0">
                    <a:moveTo>
                      <a:pt x="11327" y="1"/>
                    </a:moveTo>
                    <a:cubicBezTo>
                      <a:pt x="11313" y="1"/>
                      <a:pt x="11299" y="2"/>
                      <a:pt x="11285" y="6"/>
                    </a:cubicBezTo>
                    <a:cubicBezTo>
                      <a:pt x="7266" y="1072"/>
                      <a:pt x="2669" y="3355"/>
                      <a:pt x="61" y="6349"/>
                    </a:cubicBezTo>
                    <a:cubicBezTo>
                      <a:pt x="1" y="6424"/>
                      <a:pt x="62" y="6487"/>
                      <a:pt x="135" y="6487"/>
                    </a:cubicBezTo>
                    <a:cubicBezTo>
                      <a:pt x="161" y="6487"/>
                      <a:pt x="189" y="6479"/>
                      <a:pt x="213" y="6460"/>
                    </a:cubicBezTo>
                    <a:cubicBezTo>
                      <a:pt x="2090" y="5192"/>
                      <a:pt x="3937" y="3944"/>
                      <a:pt x="5997" y="2898"/>
                    </a:cubicBezTo>
                    <a:cubicBezTo>
                      <a:pt x="7794" y="1995"/>
                      <a:pt x="9712" y="1285"/>
                      <a:pt x="11427" y="260"/>
                    </a:cubicBezTo>
                    <a:cubicBezTo>
                      <a:pt x="11565" y="177"/>
                      <a:pt x="11468" y="1"/>
                      <a:pt x="113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517325" y="3426525"/>
                <a:ext cx="254475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7049" extrusionOk="0">
                    <a:moveTo>
                      <a:pt x="9919" y="1"/>
                    </a:moveTo>
                    <a:cubicBezTo>
                      <a:pt x="9893" y="1"/>
                      <a:pt x="9866" y="6"/>
                      <a:pt x="9839" y="17"/>
                    </a:cubicBezTo>
                    <a:cubicBezTo>
                      <a:pt x="7759" y="828"/>
                      <a:pt x="5821" y="2127"/>
                      <a:pt x="4065" y="3416"/>
                    </a:cubicBezTo>
                    <a:cubicBezTo>
                      <a:pt x="2725" y="4421"/>
                      <a:pt x="858" y="5487"/>
                      <a:pt x="46" y="6917"/>
                    </a:cubicBezTo>
                    <a:cubicBezTo>
                      <a:pt x="0" y="6998"/>
                      <a:pt x="74" y="7049"/>
                      <a:pt x="153" y="7049"/>
                    </a:cubicBezTo>
                    <a:cubicBezTo>
                      <a:pt x="213" y="7049"/>
                      <a:pt x="276" y="7019"/>
                      <a:pt x="290" y="6948"/>
                    </a:cubicBezTo>
                    <a:cubicBezTo>
                      <a:pt x="310" y="6907"/>
                      <a:pt x="310" y="6857"/>
                      <a:pt x="330" y="6806"/>
                    </a:cubicBezTo>
                    <a:cubicBezTo>
                      <a:pt x="797" y="6674"/>
                      <a:pt x="1223" y="6106"/>
                      <a:pt x="1609" y="5832"/>
                    </a:cubicBezTo>
                    <a:cubicBezTo>
                      <a:pt x="1924" y="5588"/>
                      <a:pt x="2279" y="5385"/>
                      <a:pt x="2593" y="5152"/>
                    </a:cubicBezTo>
                    <a:cubicBezTo>
                      <a:pt x="3385" y="4614"/>
                      <a:pt x="4126" y="4025"/>
                      <a:pt x="4917" y="3477"/>
                    </a:cubicBezTo>
                    <a:cubicBezTo>
                      <a:pt x="6582" y="2351"/>
                      <a:pt x="8388" y="1427"/>
                      <a:pt x="10032" y="260"/>
                    </a:cubicBezTo>
                    <a:cubicBezTo>
                      <a:pt x="10178" y="149"/>
                      <a:pt x="10063" y="1"/>
                      <a:pt x="9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5"/>
              <p:cNvSpPr/>
              <p:nvPr/>
            </p:nvSpPr>
            <p:spPr>
              <a:xfrm>
                <a:off x="537175" y="3476125"/>
                <a:ext cx="217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973" extrusionOk="0">
                    <a:moveTo>
                      <a:pt x="8484" y="1"/>
                    </a:moveTo>
                    <a:cubicBezTo>
                      <a:pt x="8465" y="1"/>
                      <a:pt x="8445" y="4"/>
                      <a:pt x="8426" y="12"/>
                    </a:cubicBezTo>
                    <a:cubicBezTo>
                      <a:pt x="6691" y="681"/>
                      <a:pt x="5077" y="1676"/>
                      <a:pt x="3565" y="2701"/>
                    </a:cubicBezTo>
                    <a:cubicBezTo>
                      <a:pt x="2236" y="3604"/>
                      <a:pt x="764" y="4528"/>
                      <a:pt x="13" y="5908"/>
                    </a:cubicBezTo>
                    <a:cubicBezTo>
                      <a:pt x="1" y="5951"/>
                      <a:pt x="34" y="5972"/>
                      <a:pt x="69" y="5972"/>
                    </a:cubicBezTo>
                    <a:cubicBezTo>
                      <a:pt x="91" y="5972"/>
                      <a:pt x="113" y="5964"/>
                      <a:pt x="125" y="5948"/>
                    </a:cubicBezTo>
                    <a:cubicBezTo>
                      <a:pt x="2489" y="3563"/>
                      <a:pt x="5757" y="2092"/>
                      <a:pt x="8578" y="204"/>
                    </a:cubicBezTo>
                    <a:cubicBezTo>
                      <a:pt x="8691" y="117"/>
                      <a:pt x="8596" y="1"/>
                      <a:pt x="8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580825" y="3503375"/>
                <a:ext cx="1664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4080" extrusionOk="0">
                    <a:moveTo>
                      <a:pt x="6449" y="1"/>
                    </a:moveTo>
                    <a:cubicBezTo>
                      <a:pt x="6425" y="1"/>
                      <a:pt x="6401" y="6"/>
                      <a:pt x="6376" y="18"/>
                    </a:cubicBezTo>
                    <a:cubicBezTo>
                      <a:pt x="4133" y="992"/>
                      <a:pt x="1931" y="2382"/>
                      <a:pt x="94" y="3884"/>
                    </a:cubicBezTo>
                    <a:cubicBezTo>
                      <a:pt x="0" y="3970"/>
                      <a:pt x="81" y="4080"/>
                      <a:pt x="187" y="4080"/>
                    </a:cubicBezTo>
                    <a:cubicBezTo>
                      <a:pt x="219" y="4080"/>
                      <a:pt x="254" y="4070"/>
                      <a:pt x="287" y="4046"/>
                    </a:cubicBezTo>
                    <a:cubicBezTo>
                      <a:pt x="2235" y="2585"/>
                      <a:pt x="4559" y="1621"/>
                      <a:pt x="6538" y="221"/>
                    </a:cubicBezTo>
                    <a:cubicBezTo>
                      <a:pt x="6657" y="136"/>
                      <a:pt x="6570" y="1"/>
                      <a:pt x="6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5"/>
              <p:cNvSpPr/>
              <p:nvPr/>
            </p:nvSpPr>
            <p:spPr>
              <a:xfrm>
                <a:off x="419525" y="3537050"/>
                <a:ext cx="3188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7769" extrusionOk="0">
                    <a:moveTo>
                      <a:pt x="12486" y="1"/>
                    </a:moveTo>
                    <a:cubicBezTo>
                      <a:pt x="12464" y="1"/>
                      <a:pt x="12443" y="4"/>
                      <a:pt x="12422" y="10"/>
                    </a:cubicBezTo>
                    <a:cubicBezTo>
                      <a:pt x="10017" y="802"/>
                      <a:pt x="7804" y="2091"/>
                      <a:pt x="5704" y="3390"/>
                    </a:cubicBezTo>
                    <a:cubicBezTo>
                      <a:pt x="3907" y="4506"/>
                      <a:pt x="1289" y="5845"/>
                      <a:pt x="51" y="7500"/>
                    </a:cubicBezTo>
                    <a:cubicBezTo>
                      <a:pt x="10" y="7550"/>
                      <a:pt x="0" y="7621"/>
                      <a:pt x="61" y="7662"/>
                    </a:cubicBezTo>
                    <a:cubicBezTo>
                      <a:pt x="102" y="7682"/>
                      <a:pt x="142" y="7723"/>
                      <a:pt x="173" y="7753"/>
                    </a:cubicBezTo>
                    <a:cubicBezTo>
                      <a:pt x="183" y="7764"/>
                      <a:pt x="201" y="7769"/>
                      <a:pt x="217" y="7769"/>
                    </a:cubicBezTo>
                    <a:cubicBezTo>
                      <a:pt x="234" y="7769"/>
                      <a:pt x="249" y="7764"/>
                      <a:pt x="254" y="7753"/>
                    </a:cubicBezTo>
                    <a:cubicBezTo>
                      <a:pt x="761" y="6972"/>
                      <a:pt x="2334" y="6241"/>
                      <a:pt x="3156" y="5693"/>
                    </a:cubicBezTo>
                    <a:cubicBezTo>
                      <a:pt x="4262" y="4963"/>
                      <a:pt x="5389" y="4252"/>
                      <a:pt x="6556" y="3582"/>
                    </a:cubicBezTo>
                    <a:cubicBezTo>
                      <a:pt x="8555" y="2436"/>
                      <a:pt x="10656" y="1441"/>
                      <a:pt x="12594" y="233"/>
                    </a:cubicBezTo>
                    <a:cubicBezTo>
                      <a:pt x="12753" y="136"/>
                      <a:pt x="12628" y="1"/>
                      <a:pt x="124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512875" y="3576675"/>
                <a:ext cx="2051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5953" extrusionOk="0">
                    <a:moveTo>
                      <a:pt x="8043" y="1"/>
                    </a:moveTo>
                    <a:cubicBezTo>
                      <a:pt x="8026" y="1"/>
                      <a:pt x="8008" y="3"/>
                      <a:pt x="7988" y="8"/>
                    </a:cubicBezTo>
                    <a:cubicBezTo>
                      <a:pt x="6222" y="495"/>
                      <a:pt x="4639" y="1409"/>
                      <a:pt x="3208" y="2434"/>
                    </a:cubicBezTo>
                    <a:cubicBezTo>
                      <a:pt x="2030" y="3286"/>
                      <a:pt x="285" y="4504"/>
                      <a:pt x="1" y="5894"/>
                    </a:cubicBezTo>
                    <a:cubicBezTo>
                      <a:pt x="1" y="5935"/>
                      <a:pt x="34" y="5952"/>
                      <a:pt x="68" y="5952"/>
                    </a:cubicBezTo>
                    <a:cubicBezTo>
                      <a:pt x="93" y="5952"/>
                      <a:pt x="120" y="5942"/>
                      <a:pt x="133" y="5925"/>
                    </a:cubicBezTo>
                    <a:cubicBezTo>
                      <a:pt x="2213" y="3428"/>
                      <a:pt x="5197" y="1886"/>
                      <a:pt x="8079" y="252"/>
                    </a:cubicBezTo>
                    <a:cubicBezTo>
                      <a:pt x="8206" y="179"/>
                      <a:pt x="8187" y="1"/>
                      <a:pt x="8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465100" y="3621625"/>
                <a:ext cx="24440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6113" extrusionOk="0">
                    <a:moveTo>
                      <a:pt x="9640" y="0"/>
                    </a:moveTo>
                    <a:cubicBezTo>
                      <a:pt x="9626" y="0"/>
                      <a:pt x="9611" y="2"/>
                      <a:pt x="9594" y="7"/>
                    </a:cubicBezTo>
                    <a:cubicBezTo>
                      <a:pt x="5880" y="1021"/>
                      <a:pt x="2490" y="3356"/>
                      <a:pt x="55" y="6004"/>
                    </a:cubicBezTo>
                    <a:cubicBezTo>
                      <a:pt x="0" y="6059"/>
                      <a:pt x="59" y="6113"/>
                      <a:pt x="116" y="6113"/>
                    </a:cubicBezTo>
                    <a:cubicBezTo>
                      <a:pt x="134" y="6113"/>
                      <a:pt x="152" y="6108"/>
                      <a:pt x="166" y="6096"/>
                    </a:cubicBezTo>
                    <a:cubicBezTo>
                      <a:pt x="3140" y="3812"/>
                      <a:pt x="6337" y="2036"/>
                      <a:pt x="9675" y="210"/>
                    </a:cubicBezTo>
                    <a:cubicBezTo>
                      <a:pt x="9775" y="146"/>
                      <a:pt x="9761" y="0"/>
                      <a:pt x="96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425750" y="3644800"/>
                <a:ext cx="28222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7494" extrusionOk="0">
                    <a:moveTo>
                      <a:pt x="11106" y="0"/>
                    </a:moveTo>
                    <a:cubicBezTo>
                      <a:pt x="11085" y="0"/>
                      <a:pt x="11061" y="4"/>
                      <a:pt x="11036" y="13"/>
                    </a:cubicBezTo>
                    <a:cubicBezTo>
                      <a:pt x="6886" y="1617"/>
                      <a:pt x="3212" y="4336"/>
                      <a:pt x="116" y="7259"/>
                    </a:cubicBezTo>
                    <a:cubicBezTo>
                      <a:pt x="1" y="7367"/>
                      <a:pt x="91" y="7493"/>
                      <a:pt x="216" y="7493"/>
                    </a:cubicBezTo>
                    <a:cubicBezTo>
                      <a:pt x="256" y="7493"/>
                      <a:pt x="299" y="7481"/>
                      <a:pt x="340" y="7452"/>
                    </a:cubicBezTo>
                    <a:cubicBezTo>
                      <a:pt x="3658" y="4641"/>
                      <a:pt x="7362" y="2449"/>
                      <a:pt x="11158" y="216"/>
                    </a:cubicBezTo>
                    <a:cubicBezTo>
                      <a:pt x="11288" y="138"/>
                      <a:pt x="11233" y="0"/>
                      <a:pt x="11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494950" y="3681600"/>
                <a:ext cx="206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248" extrusionOk="0">
                    <a:moveTo>
                      <a:pt x="7984" y="0"/>
                    </a:moveTo>
                    <a:cubicBezTo>
                      <a:pt x="7958" y="0"/>
                      <a:pt x="7930" y="4"/>
                      <a:pt x="7903" y="13"/>
                    </a:cubicBezTo>
                    <a:cubicBezTo>
                      <a:pt x="5031" y="987"/>
                      <a:pt x="1956" y="2996"/>
                      <a:pt x="38" y="5148"/>
                    </a:cubicBezTo>
                    <a:cubicBezTo>
                      <a:pt x="0" y="5201"/>
                      <a:pt x="58" y="5248"/>
                      <a:pt x="115" y="5248"/>
                    </a:cubicBezTo>
                    <a:cubicBezTo>
                      <a:pt x="134" y="5248"/>
                      <a:pt x="154" y="5242"/>
                      <a:pt x="170" y="5229"/>
                    </a:cubicBezTo>
                    <a:cubicBezTo>
                      <a:pt x="2656" y="3352"/>
                      <a:pt x="5589" y="2073"/>
                      <a:pt x="8106" y="266"/>
                    </a:cubicBezTo>
                    <a:cubicBezTo>
                      <a:pt x="8271" y="145"/>
                      <a:pt x="8145" y="0"/>
                      <a:pt x="79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363875" y="3754900"/>
                <a:ext cx="31040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7797" extrusionOk="0">
                    <a:moveTo>
                      <a:pt x="12260" y="0"/>
                    </a:moveTo>
                    <a:cubicBezTo>
                      <a:pt x="12240" y="0"/>
                      <a:pt x="12217" y="4"/>
                      <a:pt x="12192" y="14"/>
                    </a:cubicBezTo>
                    <a:cubicBezTo>
                      <a:pt x="7879" y="1627"/>
                      <a:pt x="3129" y="4276"/>
                      <a:pt x="115" y="7534"/>
                    </a:cubicBezTo>
                    <a:cubicBezTo>
                      <a:pt x="0" y="7656"/>
                      <a:pt x="146" y="7796"/>
                      <a:pt x="289" y="7796"/>
                    </a:cubicBezTo>
                    <a:cubicBezTo>
                      <a:pt x="336" y="7796"/>
                      <a:pt x="382" y="7781"/>
                      <a:pt x="420" y="7747"/>
                    </a:cubicBezTo>
                    <a:cubicBezTo>
                      <a:pt x="434" y="7735"/>
                      <a:pt x="447" y="7723"/>
                      <a:pt x="461" y="7711"/>
                    </a:cubicBezTo>
                    <a:lnTo>
                      <a:pt x="461" y="7711"/>
                    </a:lnTo>
                    <a:cubicBezTo>
                      <a:pt x="2373" y="6508"/>
                      <a:pt x="4097" y="5079"/>
                      <a:pt x="6012" y="3870"/>
                    </a:cubicBezTo>
                    <a:cubicBezTo>
                      <a:pt x="8051" y="2571"/>
                      <a:pt x="10183" y="1394"/>
                      <a:pt x="12304" y="186"/>
                    </a:cubicBezTo>
                    <a:cubicBezTo>
                      <a:pt x="12415" y="126"/>
                      <a:pt x="12374" y="0"/>
                      <a:pt x="1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444475" y="3727350"/>
                <a:ext cx="2407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5372" extrusionOk="0">
                    <a:moveTo>
                      <a:pt x="9432" y="0"/>
                    </a:moveTo>
                    <a:cubicBezTo>
                      <a:pt x="9411" y="0"/>
                      <a:pt x="9388" y="3"/>
                      <a:pt x="9364" y="9"/>
                    </a:cubicBezTo>
                    <a:cubicBezTo>
                      <a:pt x="6096" y="882"/>
                      <a:pt x="2544" y="3003"/>
                      <a:pt x="108" y="5134"/>
                    </a:cubicBezTo>
                    <a:cubicBezTo>
                      <a:pt x="0" y="5226"/>
                      <a:pt x="76" y="5371"/>
                      <a:pt x="196" y="5371"/>
                    </a:cubicBezTo>
                    <a:cubicBezTo>
                      <a:pt x="222" y="5371"/>
                      <a:pt x="251" y="5364"/>
                      <a:pt x="281" y="5347"/>
                    </a:cubicBezTo>
                    <a:cubicBezTo>
                      <a:pt x="1793" y="4475"/>
                      <a:pt x="3244" y="3541"/>
                      <a:pt x="4777" y="2699"/>
                    </a:cubicBezTo>
                    <a:cubicBezTo>
                      <a:pt x="6309" y="1867"/>
                      <a:pt x="7973" y="1187"/>
                      <a:pt x="9475" y="314"/>
                    </a:cubicBezTo>
                    <a:cubicBezTo>
                      <a:pt x="9630" y="223"/>
                      <a:pt x="9613" y="0"/>
                      <a:pt x="94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446875" y="3780050"/>
                <a:ext cx="22697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6769" extrusionOk="0">
                    <a:moveTo>
                      <a:pt x="8926" y="0"/>
                    </a:moveTo>
                    <a:cubicBezTo>
                      <a:pt x="8909" y="0"/>
                      <a:pt x="8890" y="4"/>
                      <a:pt x="8872" y="12"/>
                    </a:cubicBezTo>
                    <a:cubicBezTo>
                      <a:pt x="5564" y="1748"/>
                      <a:pt x="2661" y="4051"/>
                      <a:pt x="83" y="6578"/>
                    </a:cubicBezTo>
                    <a:cubicBezTo>
                      <a:pt x="1" y="6676"/>
                      <a:pt x="96" y="6768"/>
                      <a:pt x="201" y="6768"/>
                    </a:cubicBezTo>
                    <a:cubicBezTo>
                      <a:pt x="237" y="6768"/>
                      <a:pt x="275" y="6757"/>
                      <a:pt x="307" y="6731"/>
                    </a:cubicBezTo>
                    <a:cubicBezTo>
                      <a:pt x="2955" y="4305"/>
                      <a:pt x="5959" y="2174"/>
                      <a:pt x="8994" y="144"/>
                    </a:cubicBezTo>
                    <a:cubicBezTo>
                      <a:pt x="9078" y="93"/>
                      <a:pt x="9015" y="0"/>
                      <a:pt x="89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439975" y="3800600"/>
                <a:ext cx="22652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6769" extrusionOk="0">
                    <a:moveTo>
                      <a:pt x="8914" y="0"/>
                    </a:moveTo>
                    <a:cubicBezTo>
                      <a:pt x="8897" y="0"/>
                      <a:pt x="8880" y="4"/>
                      <a:pt x="8864" y="12"/>
                    </a:cubicBezTo>
                    <a:cubicBezTo>
                      <a:pt x="5555" y="1748"/>
                      <a:pt x="2643" y="4062"/>
                      <a:pt x="75" y="6578"/>
                    </a:cubicBezTo>
                    <a:cubicBezTo>
                      <a:pt x="0" y="6676"/>
                      <a:pt x="97" y="6768"/>
                      <a:pt x="194" y="6768"/>
                    </a:cubicBezTo>
                    <a:cubicBezTo>
                      <a:pt x="228" y="6768"/>
                      <a:pt x="262" y="6757"/>
                      <a:pt x="288" y="6731"/>
                    </a:cubicBezTo>
                    <a:cubicBezTo>
                      <a:pt x="2937" y="4315"/>
                      <a:pt x="5941" y="2184"/>
                      <a:pt x="8975" y="154"/>
                    </a:cubicBezTo>
                    <a:cubicBezTo>
                      <a:pt x="9060" y="95"/>
                      <a:pt x="8996" y="0"/>
                      <a:pt x="8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403650" y="3833375"/>
                <a:ext cx="25585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8322" extrusionOk="0">
                    <a:moveTo>
                      <a:pt x="9913" y="0"/>
                    </a:moveTo>
                    <a:cubicBezTo>
                      <a:pt x="9877" y="0"/>
                      <a:pt x="9838" y="6"/>
                      <a:pt x="9799" y="21"/>
                    </a:cubicBezTo>
                    <a:cubicBezTo>
                      <a:pt x="7749" y="741"/>
                      <a:pt x="5953" y="2213"/>
                      <a:pt x="4380" y="3542"/>
                    </a:cubicBezTo>
                    <a:cubicBezTo>
                      <a:pt x="2756" y="4922"/>
                      <a:pt x="1335" y="6445"/>
                      <a:pt x="77" y="8109"/>
                    </a:cubicBezTo>
                    <a:cubicBezTo>
                      <a:pt x="1" y="8234"/>
                      <a:pt x="100" y="8321"/>
                      <a:pt x="213" y="8321"/>
                    </a:cubicBezTo>
                    <a:cubicBezTo>
                      <a:pt x="265" y="8321"/>
                      <a:pt x="320" y="8303"/>
                      <a:pt x="361" y="8261"/>
                    </a:cubicBezTo>
                    <a:cubicBezTo>
                      <a:pt x="1823" y="6708"/>
                      <a:pt x="3416" y="5237"/>
                      <a:pt x="5111" y="3877"/>
                    </a:cubicBezTo>
                    <a:cubicBezTo>
                      <a:pt x="6684" y="2619"/>
                      <a:pt x="8541" y="1644"/>
                      <a:pt x="10053" y="335"/>
                    </a:cubicBezTo>
                    <a:cubicBezTo>
                      <a:pt x="10233" y="189"/>
                      <a:pt x="10109" y="0"/>
                      <a:pt x="99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493225" y="3861450"/>
                <a:ext cx="142675" cy="1931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7726" extrusionOk="0">
                    <a:moveTo>
                      <a:pt x="5464" y="0"/>
                    </a:moveTo>
                    <a:cubicBezTo>
                      <a:pt x="5416" y="0"/>
                      <a:pt x="5366" y="17"/>
                      <a:pt x="5323" y="55"/>
                    </a:cubicBezTo>
                    <a:cubicBezTo>
                      <a:pt x="2928" y="2054"/>
                      <a:pt x="969" y="4784"/>
                      <a:pt x="36" y="7595"/>
                    </a:cubicBezTo>
                    <a:cubicBezTo>
                      <a:pt x="0" y="7677"/>
                      <a:pt x="61" y="7726"/>
                      <a:pt x="130" y="7726"/>
                    </a:cubicBezTo>
                    <a:cubicBezTo>
                      <a:pt x="180" y="7726"/>
                      <a:pt x="234" y="7701"/>
                      <a:pt x="259" y="7646"/>
                    </a:cubicBezTo>
                    <a:cubicBezTo>
                      <a:pt x="1619" y="4885"/>
                      <a:pt x="3902" y="2795"/>
                      <a:pt x="5617" y="258"/>
                    </a:cubicBezTo>
                    <a:cubicBezTo>
                      <a:pt x="5707" y="124"/>
                      <a:pt x="5594" y="0"/>
                      <a:pt x="5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578725" y="3849675"/>
                <a:ext cx="79700" cy="2878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11512" extrusionOk="0">
                    <a:moveTo>
                      <a:pt x="3008" y="0"/>
                    </a:moveTo>
                    <a:cubicBezTo>
                      <a:pt x="2917" y="0"/>
                      <a:pt x="2815" y="45"/>
                      <a:pt x="2776" y="120"/>
                    </a:cubicBezTo>
                    <a:cubicBezTo>
                      <a:pt x="1934" y="1693"/>
                      <a:pt x="1690" y="3540"/>
                      <a:pt x="1375" y="5255"/>
                    </a:cubicBezTo>
                    <a:cubicBezTo>
                      <a:pt x="980" y="7284"/>
                      <a:pt x="665" y="9355"/>
                      <a:pt x="36" y="11344"/>
                    </a:cubicBezTo>
                    <a:cubicBezTo>
                      <a:pt x="1" y="11454"/>
                      <a:pt x="73" y="11511"/>
                      <a:pt x="156" y="11511"/>
                    </a:cubicBezTo>
                    <a:cubicBezTo>
                      <a:pt x="217" y="11511"/>
                      <a:pt x="285" y="11480"/>
                      <a:pt x="320" y="11415"/>
                    </a:cubicBezTo>
                    <a:cubicBezTo>
                      <a:pt x="1183" y="9659"/>
                      <a:pt x="1609" y="7802"/>
                      <a:pt x="2035" y="5924"/>
                    </a:cubicBezTo>
                    <a:cubicBezTo>
                      <a:pt x="2451" y="4027"/>
                      <a:pt x="2918" y="2099"/>
                      <a:pt x="3172" y="170"/>
                    </a:cubicBezTo>
                    <a:cubicBezTo>
                      <a:pt x="3187" y="51"/>
                      <a:pt x="3104" y="0"/>
                      <a:pt x="3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543575" y="3842550"/>
                <a:ext cx="110000" cy="2213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8855" extrusionOk="0">
                    <a:moveTo>
                      <a:pt x="4137" y="0"/>
                    </a:moveTo>
                    <a:cubicBezTo>
                      <a:pt x="4086" y="0"/>
                      <a:pt x="4036" y="15"/>
                      <a:pt x="3999" y="49"/>
                    </a:cubicBezTo>
                    <a:cubicBezTo>
                      <a:pt x="1716" y="2089"/>
                      <a:pt x="1" y="5885"/>
                      <a:pt x="295" y="8797"/>
                    </a:cubicBezTo>
                    <a:cubicBezTo>
                      <a:pt x="300" y="8839"/>
                      <a:pt x="331" y="8855"/>
                      <a:pt x="366" y="8855"/>
                    </a:cubicBezTo>
                    <a:cubicBezTo>
                      <a:pt x="409" y="8855"/>
                      <a:pt x="456" y="8831"/>
                      <a:pt x="468" y="8797"/>
                    </a:cubicBezTo>
                    <a:cubicBezTo>
                      <a:pt x="1056" y="7326"/>
                      <a:pt x="1371" y="5804"/>
                      <a:pt x="2030" y="4342"/>
                    </a:cubicBezTo>
                    <a:cubicBezTo>
                      <a:pt x="2680" y="2911"/>
                      <a:pt x="3624" y="1622"/>
                      <a:pt x="4334" y="222"/>
                    </a:cubicBezTo>
                    <a:cubicBezTo>
                      <a:pt x="4400" y="98"/>
                      <a:pt x="4266" y="0"/>
                      <a:pt x="4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654700" y="3171400"/>
                <a:ext cx="201575" cy="665500"/>
              </a:xfrm>
              <a:custGeom>
                <a:avLst/>
                <a:gdLst/>
                <a:ahLst/>
                <a:cxnLst/>
                <a:rect l="l" t="t" r="r" b="b"/>
                <a:pathLst>
                  <a:path w="8063" h="26620" extrusionOk="0">
                    <a:moveTo>
                      <a:pt x="7888" y="0"/>
                    </a:moveTo>
                    <a:cubicBezTo>
                      <a:pt x="7826" y="0"/>
                      <a:pt x="7763" y="21"/>
                      <a:pt x="7734" y="63"/>
                    </a:cubicBezTo>
                    <a:cubicBezTo>
                      <a:pt x="6384" y="1910"/>
                      <a:pt x="5745" y="4244"/>
                      <a:pt x="5065" y="6355"/>
                    </a:cubicBezTo>
                    <a:cubicBezTo>
                      <a:pt x="4395" y="8435"/>
                      <a:pt x="3847" y="10536"/>
                      <a:pt x="3329" y="12647"/>
                    </a:cubicBezTo>
                    <a:cubicBezTo>
                      <a:pt x="2203" y="17275"/>
                      <a:pt x="1148" y="21902"/>
                      <a:pt x="11" y="26540"/>
                    </a:cubicBezTo>
                    <a:cubicBezTo>
                      <a:pt x="0" y="26594"/>
                      <a:pt x="43" y="26619"/>
                      <a:pt x="89" y="26619"/>
                    </a:cubicBezTo>
                    <a:cubicBezTo>
                      <a:pt x="130" y="26619"/>
                      <a:pt x="174" y="26599"/>
                      <a:pt x="183" y="26561"/>
                    </a:cubicBezTo>
                    <a:cubicBezTo>
                      <a:pt x="1767" y="22298"/>
                      <a:pt x="2680" y="17843"/>
                      <a:pt x="3796" y="13469"/>
                    </a:cubicBezTo>
                    <a:cubicBezTo>
                      <a:pt x="4395" y="11135"/>
                      <a:pt x="5034" y="8811"/>
                      <a:pt x="5765" y="6517"/>
                    </a:cubicBezTo>
                    <a:cubicBezTo>
                      <a:pt x="6455" y="4386"/>
                      <a:pt x="7541" y="2306"/>
                      <a:pt x="8038" y="134"/>
                    </a:cubicBezTo>
                    <a:cubicBezTo>
                      <a:pt x="8062" y="44"/>
                      <a:pt x="7977" y="0"/>
                      <a:pt x="78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5"/>
            <p:cNvGrpSpPr/>
            <p:nvPr/>
          </p:nvGrpSpPr>
          <p:grpSpPr>
            <a:xfrm rot="7822250">
              <a:off x="5944491" y="4608647"/>
              <a:ext cx="451788" cy="669522"/>
              <a:chOff x="363875" y="3171400"/>
              <a:chExt cx="651900" cy="966075"/>
            </a:xfrm>
          </p:grpSpPr>
          <p:sp>
            <p:nvSpPr>
              <p:cNvPr id="309" name="Google Shape;309;p5"/>
              <p:cNvSpPr/>
              <p:nvPr/>
            </p:nvSpPr>
            <p:spPr>
              <a:xfrm>
                <a:off x="801675" y="3212000"/>
                <a:ext cx="2141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10414" extrusionOk="0">
                    <a:moveTo>
                      <a:pt x="393" y="0"/>
                    </a:moveTo>
                    <a:cubicBezTo>
                      <a:pt x="228" y="0"/>
                      <a:pt x="1" y="113"/>
                      <a:pt x="130" y="276"/>
                    </a:cubicBezTo>
                    <a:cubicBezTo>
                      <a:pt x="708" y="1017"/>
                      <a:pt x="1500" y="1595"/>
                      <a:pt x="2149" y="2295"/>
                    </a:cubicBezTo>
                    <a:cubicBezTo>
                      <a:pt x="2890" y="3107"/>
                      <a:pt x="3600" y="3939"/>
                      <a:pt x="4311" y="4782"/>
                    </a:cubicBezTo>
                    <a:cubicBezTo>
                      <a:pt x="5853" y="6578"/>
                      <a:pt x="7000" y="8476"/>
                      <a:pt x="8319" y="10374"/>
                    </a:cubicBezTo>
                    <a:cubicBezTo>
                      <a:pt x="8343" y="10401"/>
                      <a:pt x="8379" y="10413"/>
                      <a:pt x="8416" y="10413"/>
                    </a:cubicBezTo>
                    <a:cubicBezTo>
                      <a:pt x="8489" y="10413"/>
                      <a:pt x="8563" y="10363"/>
                      <a:pt x="8543" y="10282"/>
                    </a:cubicBezTo>
                    <a:cubicBezTo>
                      <a:pt x="8045" y="8273"/>
                      <a:pt x="6564" y="6385"/>
                      <a:pt x="5244" y="4741"/>
                    </a:cubicBezTo>
                    <a:cubicBezTo>
                      <a:pt x="4027" y="3219"/>
                      <a:pt x="2474" y="733"/>
                      <a:pt x="475" y="12"/>
                    </a:cubicBezTo>
                    <a:cubicBezTo>
                      <a:pt x="451" y="4"/>
                      <a:pt x="423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815250" y="3276000"/>
                <a:ext cx="134050" cy="2097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388" extrusionOk="0">
                    <a:moveTo>
                      <a:pt x="187" y="0"/>
                    </a:moveTo>
                    <a:cubicBezTo>
                      <a:pt x="100" y="0"/>
                      <a:pt x="1" y="76"/>
                      <a:pt x="53" y="152"/>
                    </a:cubicBezTo>
                    <a:cubicBezTo>
                      <a:pt x="1840" y="2892"/>
                      <a:pt x="3859" y="5358"/>
                      <a:pt x="5189" y="8351"/>
                    </a:cubicBezTo>
                    <a:cubicBezTo>
                      <a:pt x="5201" y="8377"/>
                      <a:pt x="5224" y="8387"/>
                      <a:pt x="5248" y="8387"/>
                    </a:cubicBezTo>
                    <a:cubicBezTo>
                      <a:pt x="5301" y="8387"/>
                      <a:pt x="5362" y="8336"/>
                      <a:pt x="5341" y="8280"/>
                    </a:cubicBezTo>
                    <a:cubicBezTo>
                      <a:pt x="4265" y="5388"/>
                      <a:pt x="2753" y="2191"/>
                      <a:pt x="267" y="30"/>
                    </a:cubicBezTo>
                    <a:cubicBezTo>
                      <a:pt x="246" y="9"/>
                      <a:pt x="217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796700" y="3297775"/>
                <a:ext cx="156375" cy="2507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0029" extrusionOk="0">
                    <a:moveTo>
                      <a:pt x="150" y="0"/>
                    </a:moveTo>
                    <a:cubicBezTo>
                      <a:pt x="75" y="0"/>
                      <a:pt x="0" y="69"/>
                      <a:pt x="44" y="143"/>
                    </a:cubicBezTo>
                    <a:cubicBezTo>
                      <a:pt x="2054" y="3441"/>
                      <a:pt x="4226" y="6618"/>
                      <a:pt x="6083" y="9987"/>
                    </a:cubicBezTo>
                    <a:cubicBezTo>
                      <a:pt x="6094" y="10016"/>
                      <a:pt x="6120" y="10028"/>
                      <a:pt x="6148" y="10028"/>
                    </a:cubicBezTo>
                    <a:cubicBezTo>
                      <a:pt x="6199" y="10028"/>
                      <a:pt x="6255" y="9989"/>
                      <a:pt x="6235" y="9936"/>
                    </a:cubicBezTo>
                    <a:cubicBezTo>
                      <a:pt x="5291" y="6445"/>
                      <a:pt x="2906" y="2721"/>
                      <a:pt x="227" y="31"/>
                    </a:cubicBezTo>
                    <a:cubicBezTo>
                      <a:pt x="205" y="10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790500" y="3310950"/>
                <a:ext cx="169825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12160" extrusionOk="0">
                    <a:moveTo>
                      <a:pt x="174" y="0"/>
                    </a:moveTo>
                    <a:cubicBezTo>
                      <a:pt x="94" y="0"/>
                      <a:pt x="1" y="88"/>
                      <a:pt x="39" y="164"/>
                    </a:cubicBezTo>
                    <a:cubicBezTo>
                      <a:pt x="2150" y="4183"/>
                      <a:pt x="4687" y="7938"/>
                      <a:pt x="6503" y="12099"/>
                    </a:cubicBezTo>
                    <a:cubicBezTo>
                      <a:pt x="6522" y="12142"/>
                      <a:pt x="6558" y="12160"/>
                      <a:pt x="6597" y="12160"/>
                    </a:cubicBezTo>
                    <a:cubicBezTo>
                      <a:pt x="6686" y="12160"/>
                      <a:pt x="6792" y="12068"/>
                      <a:pt x="6757" y="11977"/>
                    </a:cubicBezTo>
                    <a:cubicBezTo>
                      <a:pt x="5204" y="7867"/>
                      <a:pt x="3276" y="3462"/>
                      <a:pt x="242" y="32"/>
                    </a:cubicBezTo>
                    <a:cubicBezTo>
                      <a:pt x="224" y="10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766050" y="3378475"/>
                <a:ext cx="1636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1275" extrusionOk="0">
                    <a:moveTo>
                      <a:pt x="240" y="1"/>
                    </a:moveTo>
                    <a:cubicBezTo>
                      <a:pt x="123" y="1"/>
                      <a:pt x="1" y="112"/>
                      <a:pt x="53" y="224"/>
                    </a:cubicBezTo>
                    <a:cubicBezTo>
                      <a:pt x="996" y="2121"/>
                      <a:pt x="2407" y="3806"/>
                      <a:pt x="3523" y="5622"/>
                    </a:cubicBezTo>
                    <a:cubicBezTo>
                      <a:pt x="4619" y="7419"/>
                      <a:pt x="5472" y="9327"/>
                      <a:pt x="6345" y="11224"/>
                    </a:cubicBezTo>
                    <a:cubicBezTo>
                      <a:pt x="6359" y="11260"/>
                      <a:pt x="6388" y="11274"/>
                      <a:pt x="6419" y="11274"/>
                    </a:cubicBezTo>
                    <a:cubicBezTo>
                      <a:pt x="6477" y="11274"/>
                      <a:pt x="6544" y="11223"/>
                      <a:pt x="6538" y="11163"/>
                    </a:cubicBezTo>
                    <a:cubicBezTo>
                      <a:pt x="6274" y="9073"/>
                      <a:pt x="5350" y="7124"/>
                      <a:pt x="4254" y="5288"/>
                    </a:cubicBezTo>
                    <a:cubicBezTo>
                      <a:pt x="3178" y="3461"/>
                      <a:pt x="1950" y="1563"/>
                      <a:pt x="357" y="51"/>
                    </a:cubicBezTo>
                    <a:cubicBezTo>
                      <a:pt x="324" y="16"/>
                      <a:pt x="282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521000" y="3203900"/>
                <a:ext cx="31352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6443" extrusionOk="0">
                    <a:moveTo>
                      <a:pt x="12404" y="0"/>
                    </a:moveTo>
                    <a:cubicBezTo>
                      <a:pt x="12400" y="0"/>
                      <a:pt x="12396" y="1"/>
                      <a:pt x="12392" y="1"/>
                    </a:cubicBezTo>
                    <a:cubicBezTo>
                      <a:pt x="10098" y="245"/>
                      <a:pt x="7652" y="1676"/>
                      <a:pt x="5684" y="2680"/>
                    </a:cubicBezTo>
                    <a:cubicBezTo>
                      <a:pt x="3786" y="3655"/>
                      <a:pt x="1584" y="4751"/>
                      <a:pt x="102" y="6222"/>
                    </a:cubicBezTo>
                    <a:cubicBezTo>
                      <a:pt x="1" y="6315"/>
                      <a:pt x="124" y="6442"/>
                      <a:pt x="244" y="6442"/>
                    </a:cubicBezTo>
                    <a:cubicBezTo>
                      <a:pt x="268" y="6442"/>
                      <a:pt x="293" y="6437"/>
                      <a:pt x="315" y="6425"/>
                    </a:cubicBezTo>
                    <a:cubicBezTo>
                      <a:pt x="2385" y="5268"/>
                      <a:pt x="4253" y="3898"/>
                      <a:pt x="6404" y="2833"/>
                    </a:cubicBezTo>
                    <a:cubicBezTo>
                      <a:pt x="8353" y="1868"/>
                      <a:pt x="10667" y="1260"/>
                      <a:pt x="12473" y="133"/>
                    </a:cubicBezTo>
                    <a:cubicBezTo>
                      <a:pt x="12540" y="85"/>
                      <a:pt x="12480" y="0"/>
                      <a:pt x="124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562150" y="3247425"/>
                <a:ext cx="251300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6432" extrusionOk="0">
                    <a:moveTo>
                      <a:pt x="9880" y="0"/>
                    </a:moveTo>
                    <a:cubicBezTo>
                      <a:pt x="9865" y="0"/>
                      <a:pt x="9850" y="2"/>
                      <a:pt x="9832" y="6"/>
                    </a:cubicBezTo>
                    <a:cubicBezTo>
                      <a:pt x="7945" y="310"/>
                      <a:pt x="6230" y="1376"/>
                      <a:pt x="4718" y="2391"/>
                    </a:cubicBezTo>
                    <a:cubicBezTo>
                      <a:pt x="3114" y="3476"/>
                      <a:pt x="1338" y="4755"/>
                      <a:pt x="100" y="6206"/>
                    </a:cubicBezTo>
                    <a:cubicBezTo>
                      <a:pt x="1" y="6336"/>
                      <a:pt x="126" y="6432"/>
                      <a:pt x="259" y="6432"/>
                    </a:cubicBezTo>
                    <a:cubicBezTo>
                      <a:pt x="302" y="6432"/>
                      <a:pt x="347" y="6422"/>
                      <a:pt x="384" y="6399"/>
                    </a:cubicBezTo>
                    <a:cubicBezTo>
                      <a:pt x="1927" y="5415"/>
                      <a:pt x="3236" y="4116"/>
                      <a:pt x="4738" y="3060"/>
                    </a:cubicBezTo>
                    <a:cubicBezTo>
                      <a:pt x="6362" y="1914"/>
                      <a:pt x="8148" y="1152"/>
                      <a:pt x="9914" y="229"/>
                    </a:cubicBezTo>
                    <a:cubicBezTo>
                      <a:pt x="10052" y="165"/>
                      <a:pt x="10023" y="0"/>
                      <a:pt x="98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591600" y="3315475"/>
                <a:ext cx="2042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8168" h="5372" extrusionOk="0">
                    <a:moveTo>
                      <a:pt x="8009" y="0"/>
                    </a:moveTo>
                    <a:cubicBezTo>
                      <a:pt x="7998" y="0"/>
                      <a:pt x="7987" y="1"/>
                      <a:pt x="7974" y="3"/>
                    </a:cubicBezTo>
                    <a:cubicBezTo>
                      <a:pt x="4971" y="765"/>
                      <a:pt x="2048" y="3129"/>
                      <a:pt x="79" y="5220"/>
                    </a:cubicBezTo>
                    <a:cubicBezTo>
                      <a:pt x="0" y="5299"/>
                      <a:pt x="93" y="5371"/>
                      <a:pt x="186" y="5371"/>
                    </a:cubicBezTo>
                    <a:cubicBezTo>
                      <a:pt x="212" y="5371"/>
                      <a:pt x="239" y="5365"/>
                      <a:pt x="262" y="5352"/>
                    </a:cubicBezTo>
                    <a:cubicBezTo>
                      <a:pt x="1490" y="4509"/>
                      <a:pt x="2596" y="3525"/>
                      <a:pt x="3803" y="2642"/>
                    </a:cubicBezTo>
                    <a:cubicBezTo>
                      <a:pt x="5133" y="1698"/>
                      <a:pt x="6574" y="998"/>
                      <a:pt x="8046" y="227"/>
                    </a:cubicBezTo>
                    <a:cubicBezTo>
                      <a:pt x="8167" y="161"/>
                      <a:pt x="8142" y="0"/>
                      <a:pt x="8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661075" y="3333575"/>
                <a:ext cx="130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37" extrusionOk="0">
                    <a:moveTo>
                      <a:pt x="5050" y="1"/>
                    </a:moveTo>
                    <a:cubicBezTo>
                      <a:pt x="5035" y="1"/>
                      <a:pt x="5018" y="4"/>
                      <a:pt x="5003" y="10"/>
                    </a:cubicBezTo>
                    <a:cubicBezTo>
                      <a:pt x="3277" y="639"/>
                      <a:pt x="1339" y="1786"/>
                      <a:pt x="91" y="3034"/>
                    </a:cubicBezTo>
                    <a:cubicBezTo>
                      <a:pt x="1" y="3132"/>
                      <a:pt x="108" y="3237"/>
                      <a:pt x="217" y="3237"/>
                    </a:cubicBezTo>
                    <a:cubicBezTo>
                      <a:pt x="244" y="3237"/>
                      <a:pt x="270" y="3231"/>
                      <a:pt x="294" y="3217"/>
                    </a:cubicBezTo>
                    <a:cubicBezTo>
                      <a:pt x="1106" y="2801"/>
                      <a:pt x="1857" y="2253"/>
                      <a:pt x="2618" y="1766"/>
                    </a:cubicBezTo>
                    <a:cubicBezTo>
                      <a:pt x="3460" y="1238"/>
                      <a:pt x="4333" y="741"/>
                      <a:pt x="5135" y="162"/>
                    </a:cubicBezTo>
                    <a:cubicBezTo>
                      <a:pt x="5203" y="85"/>
                      <a:pt x="5134" y="1"/>
                      <a:pt x="50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>
                <a:off x="759575" y="3431325"/>
                <a:ext cx="121975" cy="26527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611" extrusionOk="0">
                    <a:moveTo>
                      <a:pt x="237" y="1"/>
                    </a:moveTo>
                    <a:cubicBezTo>
                      <a:pt x="122" y="1"/>
                      <a:pt x="0" y="129"/>
                      <a:pt x="38" y="241"/>
                    </a:cubicBezTo>
                    <a:cubicBezTo>
                      <a:pt x="718" y="2006"/>
                      <a:pt x="1763" y="3661"/>
                      <a:pt x="2534" y="5396"/>
                    </a:cubicBezTo>
                    <a:cubicBezTo>
                      <a:pt x="2879" y="6157"/>
                      <a:pt x="3153" y="6928"/>
                      <a:pt x="3478" y="7690"/>
                    </a:cubicBezTo>
                    <a:cubicBezTo>
                      <a:pt x="3752" y="8390"/>
                      <a:pt x="4016" y="9861"/>
                      <a:pt x="4554" y="10318"/>
                    </a:cubicBezTo>
                    <a:cubicBezTo>
                      <a:pt x="4523" y="10369"/>
                      <a:pt x="4503" y="10430"/>
                      <a:pt x="4493" y="10480"/>
                    </a:cubicBezTo>
                    <a:cubicBezTo>
                      <a:pt x="4454" y="10564"/>
                      <a:pt x="4525" y="10611"/>
                      <a:pt x="4599" y="10611"/>
                    </a:cubicBezTo>
                    <a:cubicBezTo>
                      <a:pt x="4659" y="10611"/>
                      <a:pt x="4722" y="10579"/>
                      <a:pt x="4726" y="10511"/>
                    </a:cubicBezTo>
                    <a:cubicBezTo>
                      <a:pt x="4878" y="8907"/>
                      <a:pt x="3894" y="7111"/>
                      <a:pt x="3326" y="5609"/>
                    </a:cubicBezTo>
                    <a:cubicBezTo>
                      <a:pt x="2585" y="3691"/>
                      <a:pt x="1702" y="1692"/>
                      <a:pt x="352" y="58"/>
                    </a:cubicBezTo>
                    <a:cubicBezTo>
                      <a:pt x="320" y="18"/>
                      <a:pt x="279" y="1"/>
                      <a:pt x="2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>
                <a:off x="745625" y="3481450"/>
                <a:ext cx="105975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9054" extrusionOk="0">
                    <a:moveTo>
                      <a:pt x="200" y="0"/>
                    </a:moveTo>
                    <a:cubicBezTo>
                      <a:pt x="106" y="0"/>
                      <a:pt x="0" y="97"/>
                      <a:pt x="38" y="194"/>
                    </a:cubicBezTo>
                    <a:cubicBezTo>
                      <a:pt x="1306" y="3137"/>
                      <a:pt x="3244" y="5877"/>
                      <a:pt x="3924" y="9013"/>
                    </a:cubicBezTo>
                    <a:cubicBezTo>
                      <a:pt x="3938" y="9040"/>
                      <a:pt x="3965" y="9053"/>
                      <a:pt x="3992" y="9053"/>
                    </a:cubicBezTo>
                    <a:cubicBezTo>
                      <a:pt x="4027" y="9053"/>
                      <a:pt x="4061" y="9033"/>
                      <a:pt x="4066" y="8993"/>
                    </a:cubicBezTo>
                    <a:cubicBezTo>
                      <a:pt x="4239" y="7461"/>
                      <a:pt x="3508" y="5969"/>
                      <a:pt x="2889" y="4558"/>
                    </a:cubicBezTo>
                    <a:cubicBezTo>
                      <a:pt x="2199" y="2985"/>
                      <a:pt x="1408" y="1402"/>
                      <a:pt x="291" y="42"/>
                    </a:cubicBezTo>
                    <a:cubicBezTo>
                      <a:pt x="267" y="13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>
                <a:off x="737125" y="3503350"/>
                <a:ext cx="8547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6638" extrusionOk="0">
                    <a:moveTo>
                      <a:pt x="212" y="1"/>
                    </a:moveTo>
                    <a:cubicBezTo>
                      <a:pt x="108" y="1"/>
                      <a:pt x="1" y="86"/>
                      <a:pt x="43" y="191"/>
                    </a:cubicBezTo>
                    <a:cubicBezTo>
                      <a:pt x="926" y="2373"/>
                      <a:pt x="2265" y="4393"/>
                      <a:pt x="3118" y="6585"/>
                    </a:cubicBezTo>
                    <a:cubicBezTo>
                      <a:pt x="3134" y="6622"/>
                      <a:pt x="3175" y="6638"/>
                      <a:pt x="3220" y="6638"/>
                    </a:cubicBezTo>
                    <a:cubicBezTo>
                      <a:pt x="3310" y="6638"/>
                      <a:pt x="3419" y="6574"/>
                      <a:pt x="3392" y="6493"/>
                    </a:cubicBezTo>
                    <a:cubicBezTo>
                      <a:pt x="2681" y="4301"/>
                      <a:pt x="1748" y="1977"/>
                      <a:pt x="337" y="59"/>
                    </a:cubicBezTo>
                    <a:cubicBezTo>
                      <a:pt x="305" y="18"/>
                      <a:pt x="259" y="1"/>
                      <a:pt x="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>
                <a:off x="723100" y="3542125"/>
                <a:ext cx="164800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2385" extrusionOk="0">
                    <a:moveTo>
                      <a:pt x="230" y="0"/>
                    </a:moveTo>
                    <a:cubicBezTo>
                      <a:pt x="119" y="0"/>
                      <a:pt x="1" y="112"/>
                      <a:pt x="45" y="223"/>
                    </a:cubicBezTo>
                    <a:cubicBezTo>
                      <a:pt x="1050" y="2304"/>
                      <a:pt x="2380" y="4262"/>
                      <a:pt x="3476" y="6302"/>
                    </a:cubicBezTo>
                    <a:cubicBezTo>
                      <a:pt x="3993" y="7297"/>
                      <a:pt x="4490" y="8291"/>
                      <a:pt x="4957" y="9296"/>
                    </a:cubicBezTo>
                    <a:cubicBezTo>
                      <a:pt x="5353" y="10159"/>
                      <a:pt x="6226" y="11427"/>
                      <a:pt x="6266" y="12340"/>
                    </a:cubicBezTo>
                    <a:cubicBezTo>
                      <a:pt x="6259" y="12371"/>
                      <a:pt x="6275" y="12385"/>
                      <a:pt x="6296" y="12385"/>
                    </a:cubicBezTo>
                    <a:cubicBezTo>
                      <a:pt x="6303" y="12385"/>
                      <a:pt x="6310" y="12383"/>
                      <a:pt x="6317" y="12381"/>
                    </a:cubicBezTo>
                    <a:cubicBezTo>
                      <a:pt x="6358" y="12371"/>
                      <a:pt x="6398" y="12351"/>
                      <a:pt x="6439" y="12340"/>
                    </a:cubicBezTo>
                    <a:cubicBezTo>
                      <a:pt x="6530" y="12320"/>
                      <a:pt x="6591" y="12249"/>
                      <a:pt x="6581" y="12178"/>
                    </a:cubicBezTo>
                    <a:cubicBezTo>
                      <a:pt x="6480" y="10189"/>
                      <a:pt x="5018" y="7774"/>
                      <a:pt x="4135" y="5998"/>
                    </a:cubicBezTo>
                    <a:cubicBezTo>
                      <a:pt x="3100" y="3927"/>
                      <a:pt x="1953" y="1796"/>
                      <a:pt x="340" y="51"/>
                    </a:cubicBezTo>
                    <a:cubicBezTo>
                      <a:pt x="310" y="15"/>
                      <a:pt x="270" y="0"/>
                      <a:pt x="2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>
                <a:off x="717500" y="3584600"/>
                <a:ext cx="106700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795" extrusionOk="0">
                    <a:moveTo>
                      <a:pt x="213" y="0"/>
                    </a:moveTo>
                    <a:cubicBezTo>
                      <a:pt x="109" y="0"/>
                      <a:pt x="1" y="97"/>
                      <a:pt x="46" y="189"/>
                    </a:cubicBezTo>
                    <a:cubicBezTo>
                      <a:pt x="1518" y="2969"/>
                      <a:pt x="3162" y="5618"/>
                      <a:pt x="3568" y="8744"/>
                    </a:cubicBezTo>
                    <a:cubicBezTo>
                      <a:pt x="3578" y="8779"/>
                      <a:pt x="3608" y="8794"/>
                      <a:pt x="3639" y="8794"/>
                    </a:cubicBezTo>
                    <a:cubicBezTo>
                      <a:pt x="3669" y="8794"/>
                      <a:pt x="3700" y="8779"/>
                      <a:pt x="3710" y="8754"/>
                    </a:cubicBezTo>
                    <a:cubicBezTo>
                      <a:pt x="4268" y="7435"/>
                      <a:pt x="3568" y="5750"/>
                      <a:pt x="3060" y="4461"/>
                    </a:cubicBezTo>
                    <a:cubicBezTo>
                      <a:pt x="2441" y="2878"/>
                      <a:pt x="1609" y="1285"/>
                      <a:pt x="310" y="36"/>
                    </a:cubicBezTo>
                    <a:cubicBezTo>
                      <a:pt x="282" y="11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>
                <a:off x="703975" y="3635800"/>
                <a:ext cx="118725" cy="23242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9297" extrusionOk="0">
                    <a:moveTo>
                      <a:pt x="194" y="0"/>
                    </a:moveTo>
                    <a:cubicBezTo>
                      <a:pt x="102" y="0"/>
                      <a:pt x="1" y="83"/>
                      <a:pt x="39" y="160"/>
                    </a:cubicBezTo>
                    <a:cubicBezTo>
                      <a:pt x="1683" y="3194"/>
                      <a:pt x="3358" y="6036"/>
                      <a:pt x="4586" y="9243"/>
                    </a:cubicBezTo>
                    <a:cubicBezTo>
                      <a:pt x="4593" y="9281"/>
                      <a:pt x="4618" y="9296"/>
                      <a:pt x="4646" y="9296"/>
                    </a:cubicBezTo>
                    <a:cubicBezTo>
                      <a:pt x="4692" y="9296"/>
                      <a:pt x="4748" y="9253"/>
                      <a:pt x="4748" y="9202"/>
                    </a:cubicBezTo>
                    <a:cubicBezTo>
                      <a:pt x="4261" y="5914"/>
                      <a:pt x="2830" y="2484"/>
                      <a:pt x="273" y="28"/>
                    </a:cubicBezTo>
                    <a:cubicBezTo>
                      <a:pt x="251" y="9"/>
                      <a:pt x="223" y="0"/>
                      <a:pt x="1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>
                <a:off x="694500" y="3662700"/>
                <a:ext cx="1296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875" extrusionOk="0">
                    <a:moveTo>
                      <a:pt x="192" y="0"/>
                    </a:moveTo>
                    <a:cubicBezTo>
                      <a:pt x="102" y="0"/>
                      <a:pt x="0" y="88"/>
                      <a:pt x="53" y="170"/>
                    </a:cubicBezTo>
                    <a:cubicBezTo>
                      <a:pt x="1829" y="3691"/>
                      <a:pt x="3666" y="7020"/>
                      <a:pt x="4833" y="10775"/>
                    </a:cubicBezTo>
                    <a:cubicBezTo>
                      <a:pt x="4853" y="10844"/>
                      <a:pt x="4916" y="10874"/>
                      <a:pt x="4982" y="10874"/>
                    </a:cubicBezTo>
                    <a:cubicBezTo>
                      <a:pt x="5080" y="10874"/>
                      <a:pt x="5186" y="10807"/>
                      <a:pt x="5168" y="10704"/>
                    </a:cubicBezTo>
                    <a:cubicBezTo>
                      <a:pt x="4275" y="6959"/>
                      <a:pt x="2844" y="3143"/>
                      <a:pt x="276" y="38"/>
                    </a:cubicBezTo>
                    <a:cubicBezTo>
                      <a:pt x="255" y="11"/>
                      <a:pt x="224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>
                <a:off x="692425" y="3704250"/>
                <a:ext cx="82225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7322" extrusionOk="0">
                    <a:moveTo>
                      <a:pt x="257" y="1"/>
                    </a:moveTo>
                    <a:cubicBezTo>
                      <a:pt x="134" y="1"/>
                      <a:pt x="1" y="94"/>
                      <a:pt x="44" y="203"/>
                    </a:cubicBezTo>
                    <a:cubicBezTo>
                      <a:pt x="450" y="1350"/>
                      <a:pt x="1110" y="2435"/>
                      <a:pt x="1617" y="3562"/>
                    </a:cubicBezTo>
                    <a:cubicBezTo>
                      <a:pt x="2176" y="4780"/>
                      <a:pt x="2632" y="6038"/>
                      <a:pt x="3130" y="7276"/>
                    </a:cubicBezTo>
                    <a:cubicBezTo>
                      <a:pt x="3137" y="7309"/>
                      <a:pt x="3159" y="7322"/>
                      <a:pt x="3185" y="7322"/>
                    </a:cubicBezTo>
                    <a:cubicBezTo>
                      <a:pt x="3231" y="7322"/>
                      <a:pt x="3288" y="7278"/>
                      <a:pt x="3282" y="7225"/>
                    </a:cubicBezTo>
                    <a:cubicBezTo>
                      <a:pt x="3038" y="4830"/>
                      <a:pt x="2135" y="1928"/>
                      <a:pt x="390" y="51"/>
                    </a:cubicBezTo>
                    <a:cubicBezTo>
                      <a:pt x="355" y="16"/>
                      <a:pt x="307" y="1"/>
                      <a:pt x="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5"/>
              <p:cNvSpPr/>
              <p:nvPr/>
            </p:nvSpPr>
            <p:spPr>
              <a:xfrm>
                <a:off x="666200" y="3779650"/>
                <a:ext cx="1546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2056" extrusionOk="0">
                    <a:moveTo>
                      <a:pt x="180" y="0"/>
                    </a:moveTo>
                    <a:cubicBezTo>
                      <a:pt x="95" y="0"/>
                      <a:pt x="1" y="86"/>
                      <a:pt x="38" y="160"/>
                    </a:cubicBezTo>
                    <a:cubicBezTo>
                      <a:pt x="1083" y="2109"/>
                      <a:pt x="2190" y="4006"/>
                      <a:pt x="3154" y="5985"/>
                    </a:cubicBezTo>
                    <a:cubicBezTo>
                      <a:pt x="4118" y="7954"/>
                      <a:pt x="4757" y="10035"/>
                      <a:pt x="5752" y="11973"/>
                    </a:cubicBezTo>
                    <a:cubicBezTo>
                      <a:pt x="5754" y="11972"/>
                      <a:pt x="5756" y="11970"/>
                      <a:pt x="5758" y="11969"/>
                    </a:cubicBezTo>
                    <a:lnTo>
                      <a:pt x="5758" y="11969"/>
                    </a:lnTo>
                    <a:cubicBezTo>
                      <a:pt x="5791" y="12029"/>
                      <a:pt x="5854" y="12055"/>
                      <a:pt x="5922" y="12055"/>
                    </a:cubicBezTo>
                    <a:cubicBezTo>
                      <a:pt x="6047" y="12055"/>
                      <a:pt x="6186" y="11965"/>
                      <a:pt x="6168" y="11831"/>
                    </a:cubicBezTo>
                    <a:cubicBezTo>
                      <a:pt x="5549" y="7711"/>
                      <a:pt x="3022" y="3327"/>
                      <a:pt x="261" y="38"/>
                    </a:cubicBezTo>
                    <a:cubicBezTo>
                      <a:pt x="240" y="11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5"/>
              <p:cNvSpPr/>
              <p:nvPr/>
            </p:nvSpPr>
            <p:spPr>
              <a:xfrm>
                <a:off x="671950" y="3753125"/>
                <a:ext cx="12502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275" extrusionOk="0">
                    <a:moveTo>
                      <a:pt x="272" y="0"/>
                    </a:moveTo>
                    <a:cubicBezTo>
                      <a:pt x="139" y="0"/>
                      <a:pt x="1" y="118"/>
                      <a:pt x="62" y="247"/>
                    </a:cubicBezTo>
                    <a:cubicBezTo>
                      <a:pt x="742" y="1607"/>
                      <a:pt x="1757" y="2835"/>
                      <a:pt x="2518" y="4154"/>
                    </a:cubicBezTo>
                    <a:cubicBezTo>
                      <a:pt x="3289" y="5484"/>
                      <a:pt x="3908" y="6874"/>
                      <a:pt x="4669" y="8203"/>
                    </a:cubicBezTo>
                    <a:cubicBezTo>
                      <a:pt x="4698" y="8253"/>
                      <a:pt x="4748" y="8274"/>
                      <a:pt x="4800" y="8274"/>
                    </a:cubicBezTo>
                    <a:cubicBezTo>
                      <a:pt x="4898" y="8274"/>
                      <a:pt x="5000" y="8201"/>
                      <a:pt x="4974" y="8102"/>
                    </a:cubicBezTo>
                    <a:cubicBezTo>
                      <a:pt x="4598" y="6630"/>
                      <a:pt x="3888" y="5220"/>
                      <a:pt x="3127" y="3880"/>
                    </a:cubicBezTo>
                    <a:cubicBezTo>
                      <a:pt x="2376" y="2541"/>
                      <a:pt x="1564" y="1120"/>
                      <a:pt x="397" y="44"/>
                    </a:cubicBezTo>
                    <a:cubicBezTo>
                      <a:pt x="361" y="13"/>
                      <a:pt x="317" y="0"/>
                      <a:pt x="2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661550" y="3814950"/>
                <a:ext cx="115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11129" extrusionOk="0">
                    <a:moveTo>
                      <a:pt x="141" y="1"/>
                    </a:moveTo>
                    <a:cubicBezTo>
                      <a:pt x="73" y="1"/>
                      <a:pt x="0" y="63"/>
                      <a:pt x="21" y="139"/>
                    </a:cubicBezTo>
                    <a:cubicBezTo>
                      <a:pt x="1635" y="3670"/>
                      <a:pt x="3309" y="7313"/>
                      <a:pt x="4283" y="11028"/>
                    </a:cubicBezTo>
                    <a:cubicBezTo>
                      <a:pt x="4300" y="11099"/>
                      <a:pt x="4359" y="11128"/>
                      <a:pt x="4421" y="11128"/>
                    </a:cubicBezTo>
                    <a:cubicBezTo>
                      <a:pt x="4509" y="11128"/>
                      <a:pt x="4602" y="11067"/>
                      <a:pt x="4578" y="10977"/>
                    </a:cubicBezTo>
                    <a:cubicBezTo>
                      <a:pt x="3746" y="7222"/>
                      <a:pt x="2254" y="3416"/>
                      <a:pt x="224" y="47"/>
                    </a:cubicBezTo>
                    <a:cubicBezTo>
                      <a:pt x="205" y="15"/>
                      <a:pt x="174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5"/>
              <p:cNvSpPr/>
              <p:nvPr/>
            </p:nvSpPr>
            <p:spPr>
              <a:xfrm>
                <a:off x="650500" y="3830075"/>
                <a:ext cx="939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1983" extrusionOk="0">
                    <a:moveTo>
                      <a:pt x="317" y="1"/>
                    </a:moveTo>
                    <a:cubicBezTo>
                      <a:pt x="170" y="1"/>
                      <a:pt x="0" y="122"/>
                      <a:pt x="37" y="254"/>
                    </a:cubicBezTo>
                    <a:cubicBezTo>
                      <a:pt x="544" y="2192"/>
                      <a:pt x="1559" y="4009"/>
                      <a:pt x="2107" y="5957"/>
                    </a:cubicBezTo>
                    <a:cubicBezTo>
                      <a:pt x="2645" y="7916"/>
                      <a:pt x="3061" y="9895"/>
                      <a:pt x="3426" y="11874"/>
                    </a:cubicBezTo>
                    <a:cubicBezTo>
                      <a:pt x="3439" y="11951"/>
                      <a:pt x="3494" y="11983"/>
                      <a:pt x="3556" y="11983"/>
                    </a:cubicBezTo>
                    <a:cubicBezTo>
                      <a:pt x="3650" y="11983"/>
                      <a:pt x="3757" y="11911"/>
                      <a:pt x="3751" y="11813"/>
                    </a:cubicBezTo>
                    <a:cubicBezTo>
                      <a:pt x="3650" y="9611"/>
                      <a:pt x="3386" y="7449"/>
                      <a:pt x="2797" y="5318"/>
                    </a:cubicBezTo>
                    <a:cubicBezTo>
                      <a:pt x="2320" y="3542"/>
                      <a:pt x="1762" y="1513"/>
                      <a:pt x="463" y="61"/>
                    </a:cubicBezTo>
                    <a:cubicBezTo>
                      <a:pt x="426" y="19"/>
                      <a:pt x="373" y="1"/>
                      <a:pt x="3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5"/>
              <p:cNvSpPr/>
              <p:nvPr/>
            </p:nvSpPr>
            <p:spPr>
              <a:xfrm>
                <a:off x="648625" y="3842775"/>
                <a:ext cx="37050" cy="2417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9670" extrusionOk="0">
                    <a:moveTo>
                      <a:pt x="270" y="0"/>
                    </a:moveTo>
                    <a:cubicBezTo>
                      <a:pt x="170" y="0"/>
                      <a:pt x="71" y="54"/>
                      <a:pt x="71" y="162"/>
                    </a:cubicBezTo>
                    <a:cubicBezTo>
                      <a:pt x="0" y="3318"/>
                      <a:pt x="670" y="6403"/>
                      <a:pt x="183" y="9570"/>
                    </a:cubicBezTo>
                    <a:cubicBezTo>
                      <a:pt x="177" y="9636"/>
                      <a:pt x="244" y="9669"/>
                      <a:pt x="311" y="9669"/>
                    </a:cubicBezTo>
                    <a:cubicBezTo>
                      <a:pt x="367" y="9669"/>
                      <a:pt x="423" y="9646"/>
                      <a:pt x="437" y="9600"/>
                    </a:cubicBezTo>
                    <a:cubicBezTo>
                      <a:pt x="1289" y="6667"/>
                      <a:pt x="1482" y="3054"/>
                      <a:pt x="477" y="122"/>
                    </a:cubicBezTo>
                    <a:cubicBezTo>
                      <a:pt x="449" y="41"/>
                      <a:pt x="359" y="0"/>
                      <a:pt x="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530000" y="3219875"/>
                <a:ext cx="3008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5082" extrusionOk="0">
                    <a:moveTo>
                      <a:pt x="11318" y="0"/>
                    </a:moveTo>
                    <a:cubicBezTo>
                      <a:pt x="9770" y="0"/>
                      <a:pt x="7916" y="1041"/>
                      <a:pt x="6602" y="1534"/>
                    </a:cubicBezTo>
                    <a:cubicBezTo>
                      <a:pt x="4360" y="2376"/>
                      <a:pt x="1792" y="3310"/>
                      <a:pt x="67" y="4913"/>
                    </a:cubicBezTo>
                    <a:cubicBezTo>
                      <a:pt x="0" y="4980"/>
                      <a:pt x="57" y="5081"/>
                      <a:pt x="141" y="5081"/>
                    </a:cubicBezTo>
                    <a:cubicBezTo>
                      <a:pt x="159" y="5081"/>
                      <a:pt x="179" y="5076"/>
                      <a:pt x="199" y="5066"/>
                    </a:cubicBezTo>
                    <a:cubicBezTo>
                      <a:pt x="2279" y="4101"/>
                      <a:pt x="4238" y="3056"/>
                      <a:pt x="6430" y="2275"/>
                    </a:cubicBezTo>
                    <a:cubicBezTo>
                      <a:pt x="8226" y="1625"/>
                      <a:pt x="10083" y="1067"/>
                      <a:pt x="11839" y="397"/>
                    </a:cubicBezTo>
                    <a:cubicBezTo>
                      <a:pt x="12011" y="326"/>
                      <a:pt x="12032" y="73"/>
                      <a:pt x="11829" y="42"/>
                    </a:cubicBezTo>
                    <a:cubicBezTo>
                      <a:pt x="11663" y="13"/>
                      <a:pt x="11492" y="0"/>
                      <a:pt x="113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5"/>
              <p:cNvSpPr/>
              <p:nvPr/>
            </p:nvSpPr>
            <p:spPr>
              <a:xfrm>
                <a:off x="578550" y="3268200"/>
                <a:ext cx="235200" cy="120550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4822" extrusionOk="0">
                    <a:moveTo>
                      <a:pt x="9261" y="1"/>
                    </a:moveTo>
                    <a:cubicBezTo>
                      <a:pt x="9247" y="1"/>
                      <a:pt x="9233" y="3"/>
                      <a:pt x="9217" y="7"/>
                    </a:cubicBezTo>
                    <a:cubicBezTo>
                      <a:pt x="5827" y="758"/>
                      <a:pt x="2702" y="2737"/>
                      <a:pt x="73" y="4716"/>
                    </a:cubicBezTo>
                    <a:cubicBezTo>
                      <a:pt x="1" y="4756"/>
                      <a:pt x="50" y="4822"/>
                      <a:pt x="119" y="4822"/>
                    </a:cubicBezTo>
                    <a:cubicBezTo>
                      <a:pt x="137" y="4822"/>
                      <a:pt x="156" y="4817"/>
                      <a:pt x="175" y="4807"/>
                    </a:cubicBezTo>
                    <a:cubicBezTo>
                      <a:pt x="3026" y="2859"/>
                      <a:pt x="6152" y="1671"/>
                      <a:pt x="9298" y="200"/>
                    </a:cubicBezTo>
                    <a:cubicBezTo>
                      <a:pt x="9407" y="145"/>
                      <a:pt x="9378" y="1"/>
                      <a:pt x="92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5"/>
              <p:cNvSpPr/>
              <p:nvPr/>
            </p:nvSpPr>
            <p:spPr>
              <a:xfrm>
                <a:off x="539300" y="3296850"/>
                <a:ext cx="2605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5756" extrusionOk="0">
                    <a:moveTo>
                      <a:pt x="10308" y="1"/>
                    </a:moveTo>
                    <a:cubicBezTo>
                      <a:pt x="10296" y="1"/>
                      <a:pt x="10284" y="3"/>
                      <a:pt x="10269" y="8"/>
                    </a:cubicBezTo>
                    <a:cubicBezTo>
                      <a:pt x="6565" y="1104"/>
                      <a:pt x="2810" y="3154"/>
                      <a:pt x="50" y="5620"/>
                    </a:cubicBezTo>
                    <a:cubicBezTo>
                      <a:pt x="1" y="5677"/>
                      <a:pt x="38" y="5755"/>
                      <a:pt x="97" y="5755"/>
                    </a:cubicBezTo>
                    <a:cubicBezTo>
                      <a:pt x="111" y="5755"/>
                      <a:pt x="126" y="5751"/>
                      <a:pt x="141" y="5741"/>
                    </a:cubicBezTo>
                    <a:cubicBezTo>
                      <a:pt x="3490" y="3763"/>
                      <a:pt x="6829" y="1936"/>
                      <a:pt x="10330" y="170"/>
                    </a:cubicBezTo>
                    <a:cubicBezTo>
                      <a:pt x="10420" y="125"/>
                      <a:pt x="10399" y="1"/>
                      <a:pt x="103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5"/>
              <p:cNvSpPr/>
              <p:nvPr/>
            </p:nvSpPr>
            <p:spPr>
              <a:xfrm>
                <a:off x="479000" y="3305150"/>
                <a:ext cx="320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7422" extrusionOk="0">
                    <a:moveTo>
                      <a:pt x="12659" y="0"/>
                    </a:moveTo>
                    <a:cubicBezTo>
                      <a:pt x="12641" y="0"/>
                      <a:pt x="12621" y="4"/>
                      <a:pt x="12600" y="11"/>
                    </a:cubicBezTo>
                    <a:cubicBezTo>
                      <a:pt x="8033" y="1604"/>
                      <a:pt x="3832" y="4415"/>
                      <a:pt x="118" y="7206"/>
                    </a:cubicBezTo>
                    <a:cubicBezTo>
                      <a:pt x="0" y="7308"/>
                      <a:pt x="88" y="7421"/>
                      <a:pt x="200" y="7421"/>
                    </a:cubicBezTo>
                    <a:cubicBezTo>
                      <a:pt x="233" y="7421"/>
                      <a:pt x="268" y="7412"/>
                      <a:pt x="300" y="7388"/>
                    </a:cubicBezTo>
                    <a:cubicBezTo>
                      <a:pt x="4248" y="4669"/>
                      <a:pt x="8541" y="2588"/>
                      <a:pt x="12702" y="193"/>
                    </a:cubicBezTo>
                    <a:cubicBezTo>
                      <a:pt x="12824" y="123"/>
                      <a:pt x="12773" y="0"/>
                      <a:pt x="126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493875" y="3384925"/>
                <a:ext cx="289150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566" h="6488" extrusionOk="0">
                    <a:moveTo>
                      <a:pt x="11327" y="1"/>
                    </a:moveTo>
                    <a:cubicBezTo>
                      <a:pt x="11313" y="1"/>
                      <a:pt x="11299" y="2"/>
                      <a:pt x="11285" y="6"/>
                    </a:cubicBezTo>
                    <a:cubicBezTo>
                      <a:pt x="7266" y="1072"/>
                      <a:pt x="2669" y="3355"/>
                      <a:pt x="61" y="6349"/>
                    </a:cubicBezTo>
                    <a:cubicBezTo>
                      <a:pt x="1" y="6424"/>
                      <a:pt x="62" y="6487"/>
                      <a:pt x="135" y="6487"/>
                    </a:cubicBezTo>
                    <a:cubicBezTo>
                      <a:pt x="161" y="6487"/>
                      <a:pt x="189" y="6479"/>
                      <a:pt x="213" y="6460"/>
                    </a:cubicBezTo>
                    <a:cubicBezTo>
                      <a:pt x="2090" y="5192"/>
                      <a:pt x="3937" y="3944"/>
                      <a:pt x="5997" y="2898"/>
                    </a:cubicBezTo>
                    <a:cubicBezTo>
                      <a:pt x="7794" y="1995"/>
                      <a:pt x="9712" y="1285"/>
                      <a:pt x="11427" y="260"/>
                    </a:cubicBezTo>
                    <a:cubicBezTo>
                      <a:pt x="11565" y="177"/>
                      <a:pt x="11468" y="1"/>
                      <a:pt x="113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5"/>
              <p:cNvSpPr/>
              <p:nvPr/>
            </p:nvSpPr>
            <p:spPr>
              <a:xfrm>
                <a:off x="517325" y="3426525"/>
                <a:ext cx="254475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7049" extrusionOk="0">
                    <a:moveTo>
                      <a:pt x="9919" y="1"/>
                    </a:moveTo>
                    <a:cubicBezTo>
                      <a:pt x="9893" y="1"/>
                      <a:pt x="9866" y="6"/>
                      <a:pt x="9839" y="17"/>
                    </a:cubicBezTo>
                    <a:cubicBezTo>
                      <a:pt x="7759" y="828"/>
                      <a:pt x="5821" y="2127"/>
                      <a:pt x="4065" y="3416"/>
                    </a:cubicBezTo>
                    <a:cubicBezTo>
                      <a:pt x="2725" y="4421"/>
                      <a:pt x="858" y="5487"/>
                      <a:pt x="46" y="6917"/>
                    </a:cubicBezTo>
                    <a:cubicBezTo>
                      <a:pt x="0" y="6998"/>
                      <a:pt x="74" y="7049"/>
                      <a:pt x="153" y="7049"/>
                    </a:cubicBezTo>
                    <a:cubicBezTo>
                      <a:pt x="213" y="7049"/>
                      <a:pt x="276" y="7019"/>
                      <a:pt x="290" y="6948"/>
                    </a:cubicBezTo>
                    <a:cubicBezTo>
                      <a:pt x="310" y="6907"/>
                      <a:pt x="310" y="6857"/>
                      <a:pt x="330" y="6806"/>
                    </a:cubicBezTo>
                    <a:cubicBezTo>
                      <a:pt x="797" y="6674"/>
                      <a:pt x="1223" y="6106"/>
                      <a:pt x="1609" y="5832"/>
                    </a:cubicBezTo>
                    <a:cubicBezTo>
                      <a:pt x="1924" y="5588"/>
                      <a:pt x="2279" y="5385"/>
                      <a:pt x="2593" y="5152"/>
                    </a:cubicBezTo>
                    <a:cubicBezTo>
                      <a:pt x="3385" y="4614"/>
                      <a:pt x="4126" y="4025"/>
                      <a:pt x="4917" y="3477"/>
                    </a:cubicBezTo>
                    <a:cubicBezTo>
                      <a:pt x="6582" y="2351"/>
                      <a:pt x="8388" y="1427"/>
                      <a:pt x="10032" y="260"/>
                    </a:cubicBezTo>
                    <a:cubicBezTo>
                      <a:pt x="10178" y="149"/>
                      <a:pt x="10063" y="1"/>
                      <a:pt x="99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5"/>
              <p:cNvSpPr/>
              <p:nvPr/>
            </p:nvSpPr>
            <p:spPr>
              <a:xfrm>
                <a:off x="537175" y="3476125"/>
                <a:ext cx="217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973" extrusionOk="0">
                    <a:moveTo>
                      <a:pt x="8484" y="1"/>
                    </a:moveTo>
                    <a:cubicBezTo>
                      <a:pt x="8465" y="1"/>
                      <a:pt x="8445" y="4"/>
                      <a:pt x="8426" y="12"/>
                    </a:cubicBezTo>
                    <a:cubicBezTo>
                      <a:pt x="6691" y="681"/>
                      <a:pt x="5077" y="1676"/>
                      <a:pt x="3565" y="2701"/>
                    </a:cubicBezTo>
                    <a:cubicBezTo>
                      <a:pt x="2236" y="3604"/>
                      <a:pt x="764" y="4528"/>
                      <a:pt x="13" y="5908"/>
                    </a:cubicBezTo>
                    <a:cubicBezTo>
                      <a:pt x="1" y="5951"/>
                      <a:pt x="34" y="5972"/>
                      <a:pt x="69" y="5972"/>
                    </a:cubicBezTo>
                    <a:cubicBezTo>
                      <a:pt x="91" y="5972"/>
                      <a:pt x="113" y="5964"/>
                      <a:pt x="125" y="5948"/>
                    </a:cubicBezTo>
                    <a:cubicBezTo>
                      <a:pt x="2489" y="3563"/>
                      <a:pt x="5757" y="2092"/>
                      <a:pt x="8578" y="204"/>
                    </a:cubicBezTo>
                    <a:cubicBezTo>
                      <a:pt x="8691" y="117"/>
                      <a:pt x="8596" y="1"/>
                      <a:pt x="8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580825" y="3503375"/>
                <a:ext cx="1664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4080" extrusionOk="0">
                    <a:moveTo>
                      <a:pt x="6449" y="1"/>
                    </a:moveTo>
                    <a:cubicBezTo>
                      <a:pt x="6425" y="1"/>
                      <a:pt x="6401" y="6"/>
                      <a:pt x="6376" y="18"/>
                    </a:cubicBezTo>
                    <a:cubicBezTo>
                      <a:pt x="4133" y="992"/>
                      <a:pt x="1931" y="2382"/>
                      <a:pt x="94" y="3884"/>
                    </a:cubicBezTo>
                    <a:cubicBezTo>
                      <a:pt x="0" y="3970"/>
                      <a:pt x="81" y="4080"/>
                      <a:pt x="187" y="4080"/>
                    </a:cubicBezTo>
                    <a:cubicBezTo>
                      <a:pt x="219" y="4080"/>
                      <a:pt x="254" y="4070"/>
                      <a:pt x="287" y="4046"/>
                    </a:cubicBezTo>
                    <a:cubicBezTo>
                      <a:pt x="2235" y="2585"/>
                      <a:pt x="4559" y="1621"/>
                      <a:pt x="6538" y="221"/>
                    </a:cubicBezTo>
                    <a:cubicBezTo>
                      <a:pt x="6657" y="136"/>
                      <a:pt x="6570" y="1"/>
                      <a:pt x="6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5"/>
              <p:cNvSpPr/>
              <p:nvPr/>
            </p:nvSpPr>
            <p:spPr>
              <a:xfrm>
                <a:off x="419525" y="3537050"/>
                <a:ext cx="3188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7769" extrusionOk="0">
                    <a:moveTo>
                      <a:pt x="12486" y="1"/>
                    </a:moveTo>
                    <a:cubicBezTo>
                      <a:pt x="12464" y="1"/>
                      <a:pt x="12443" y="4"/>
                      <a:pt x="12422" y="10"/>
                    </a:cubicBezTo>
                    <a:cubicBezTo>
                      <a:pt x="10017" y="802"/>
                      <a:pt x="7804" y="2091"/>
                      <a:pt x="5704" y="3390"/>
                    </a:cubicBezTo>
                    <a:cubicBezTo>
                      <a:pt x="3907" y="4506"/>
                      <a:pt x="1289" y="5845"/>
                      <a:pt x="51" y="7500"/>
                    </a:cubicBezTo>
                    <a:cubicBezTo>
                      <a:pt x="10" y="7550"/>
                      <a:pt x="0" y="7621"/>
                      <a:pt x="61" y="7662"/>
                    </a:cubicBezTo>
                    <a:cubicBezTo>
                      <a:pt x="102" y="7682"/>
                      <a:pt x="142" y="7723"/>
                      <a:pt x="173" y="7753"/>
                    </a:cubicBezTo>
                    <a:cubicBezTo>
                      <a:pt x="183" y="7764"/>
                      <a:pt x="201" y="7769"/>
                      <a:pt x="217" y="7769"/>
                    </a:cubicBezTo>
                    <a:cubicBezTo>
                      <a:pt x="234" y="7769"/>
                      <a:pt x="249" y="7764"/>
                      <a:pt x="254" y="7753"/>
                    </a:cubicBezTo>
                    <a:cubicBezTo>
                      <a:pt x="761" y="6972"/>
                      <a:pt x="2334" y="6241"/>
                      <a:pt x="3156" y="5693"/>
                    </a:cubicBezTo>
                    <a:cubicBezTo>
                      <a:pt x="4262" y="4963"/>
                      <a:pt x="5389" y="4252"/>
                      <a:pt x="6556" y="3582"/>
                    </a:cubicBezTo>
                    <a:cubicBezTo>
                      <a:pt x="8555" y="2436"/>
                      <a:pt x="10656" y="1441"/>
                      <a:pt x="12594" y="233"/>
                    </a:cubicBezTo>
                    <a:cubicBezTo>
                      <a:pt x="12753" y="136"/>
                      <a:pt x="12628" y="1"/>
                      <a:pt x="124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5"/>
              <p:cNvSpPr/>
              <p:nvPr/>
            </p:nvSpPr>
            <p:spPr>
              <a:xfrm>
                <a:off x="512875" y="3576675"/>
                <a:ext cx="2051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5953" extrusionOk="0">
                    <a:moveTo>
                      <a:pt x="8043" y="1"/>
                    </a:moveTo>
                    <a:cubicBezTo>
                      <a:pt x="8026" y="1"/>
                      <a:pt x="8008" y="3"/>
                      <a:pt x="7988" y="8"/>
                    </a:cubicBezTo>
                    <a:cubicBezTo>
                      <a:pt x="6222" y="495"/>
                      <a:pt x="4639" y="1409"/>
                      <a:pt x="3208" y="2434"/>
                    </a:cubicBezTo>
                    <a:cubicBezTo>
                      <a:pt x="2030" y="3286"/>
                      <a:pt x="285" y="4504"/>
                      <a:pt x="1" y="5894"/>
                    </a:cubicBezTo>
                    <a:cubicBezTo>
                      <a:pt x="1" y="5935"/>
                      <a:pt x="34" y="5952"/>
                      <a:pt x="68" y="5952"/>
                    </a:cubicBezTo>
                    <a:cubicBezTo>
                      <a:pt x="93" y="5952"/>
                      <a:pt x="120" y="5942"/>
                      <a:pt x="133" y="5925"/>
                    </a:cubicBezTo>
                    <a:cubicBezTo>
                      <a:pt x="2213" y="3428"/>
                      <a:pt x="5197" y="1886"/>
                      <a:pt x="8079" y="252"/>
                    </a:cubicBezTo>
                    <a:cubicBezTo>
                      <a:pt x="8206" y="179"/>
                      <a:pt x="8187" y="1"/>
                      <a:pt x="80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465100" y="3621625"/>
                <a:ext cx="24440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6113" extrusionOk="0">
                    <a:moveTo>
                      <a:pt x="9640" y="0"/>
                    </a:moveTo>
                    <a:cubicBezTo>
                      <a:pt x="9626" y="0"/>
                      <a:pt x="9611" y="2"/>
                      <a:pt x="9594" y="7"/>
                    </a:cubicBezTo>
                    <a:cubicBezTo>
                      <a:pt x="5880" y="1021"/>
                      <a:pt x="2490" y="3356"/>
                      <a:pt x="55" y="6004"/>
                    </a:cubicBezTo>
                    <a:cubicBezTo>
                      <a:pt x="0" y="6059"/>
                      <a:pt x="59" y="6113"/>
                      <a:pt x="116" y="6113"/>
                    </a:cubicBezTo>
                    <a:cubicBezTo>
                      <a:pt x="134" y="6113"/>
                      <a:pt x="152" y="6108"/>
                      <a:pt x="166" y="6096"/>
                    </a:cubicBezTo>
                    <a:cubicBezTo>
                      <a:pt x="3140" y="3812"/>
                      <a:pt x="6337" y="2036"/>
                      <a:pt x="9675" y="210"/>
                    </a:cubicBezTo>
                    <a:cubicBezTo>
                      <a:pt x="9775" y="146"/>
                      <a:pt x="9761" y="0"/>
                      <a:pt x="96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5"/>
              <p:cNvSpPr/>
              <p:nvPr/>
            </p:nvSpPr>
            <p:spPr>
              <a:xfrm>
                <a:off x="425750" y="3644800"/>
                <a:ext cx="28222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7494" extrusionOk="0">
                    <a:moveTo>
                      <a:pt x="11106" y="0"/>
                    </a:moveTo>
                    <a:cubicBezTo>
                      <a:pt x="11085" y="0"/>
                      <a:pt x="11061" y="4"/>
                      <a:pt x="11036" y="13"/>
                    </a:cubicBezTo>
                    <a:cubicBezTo>
                      <a:pt x="6886" y="1617"/>
                      <a:pt x="3212" y="4336"/>
                      <a:pt x="116" y="7259"/>
                    </a:cubicBezTo>
                    <a:cubicBezTo>
                      <a:pt x="1" y="7367"/>
                      <a:pt x="91" y="7493"/>
                      <a:pt x="216" y="7493"/>
                    </a:cubicBezTo>
                    <a:cubicBezTo>
                      <a:pt x="256" y="7493"/>
                      <a:pt x="299" y="7481"/>
                      <a:pt x="340" y="7452"/>
                    </a:cubicBezTo>
                    <a:cubicBezTo>
                      <a:pt x="3658" y="4641"/>
                      <a:pt x="7362" y="2449"/>
                      <a:pt x="11158" y="216"/>
                    </a:cubicBezTo>
                    <a:cubicBezTo>
                      <a:pt x="11288" y="138"/>
                      <a:pt x="11233" y="0"/>
                      <a:pt x="11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5"/>
              <p:cNvSpPr/>
              <p:nvPr/>
            </p:nvSpPr>
            <p:spPr>
              <a:xfrm>
                <a:off x="494950" y="3681600"/>
                <a:ext cx="206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248" extrusionOk="0">
                    <a:moveTo>
                      <a:pt x="7984" y="0"/>
                    </a:moveTo>
                    <a:cubicBezTo>
                      <a:pt x="7958" y="0"/>
                      <a:pt x="7930" y="4"/>
                      <a:pt x="7903" y="13"/>
                    </a:cubicBezTo>
                    <a:cubicBezTo>
                      <a:pt x="5031" y="987"/>
                      <a:pt x="1956" y="2996"/>
                      <a:pt x="38" y="5148"/>
                    </a:cubicBezTo>
                    <a:cubicBezTo>
                      <a:pt x="0" y="5201"/>
                      <a:pt x="58" y="5248"/>
                      <a:pt x="115" y="5248"/>
                    </a:cubicBezTo>
                    <a:cubicBezTo>
                      <a:pt x="134" y="5248"/>
                      <a:pt x="154" y="5242"/>
                      <a:pt x="170" y="5229"/>
                    </a:cubicBezTo>
                    <a:cubicBezTo>
                      <a:pt x="2656" y="3352"/>
                      <a:pt x="5589" y="2073"/>
                      <a:pt x="8106" y="266"/>
                    </a:cubicBezTo>
                    <a:cubicBezTo>
                      <a:pt x="8271" y="145"/>
                      <a:pt x="8145" y="0"/>
                      <a:pt x="79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363875" y="3754900"/>
                <a:ext cx="31040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7797" extrusionOk="0">
                    <a:moveTo>
                      <a:pt x="12260" y="0"/>
                    </a:moveTo>
                    <a:cubicBezTo>
                      <a:pt x="12240" y="0"/>
                      <a:pt x="12217" y="4"/>
                      <a:pt x="12192" y="14"/>
                    </a:cubicBezTo>
                    <a:cubicBezTo>
                      <a:pt x="7879" y="1627"/>
                      <a:pt x="3129" y="4276"/>
                      <a:pt x="115" y="7534"/>
                    </a:cubicBezTo>
                    <a:cubicBezTo>
                      <a:pt x="0" y="7656"/>
                      <a:pt x="146" y="7796"/>
                      <a:pt x="289" y="7796"/>
                    </a:cubicBezTo>
                    <a:cubicBezTo>
                      <a:pt x="336" y="7796"/>
                      <a:pt x="382" y="7781"/>
                      <a:pt x="420" y="7747"/>
                    </a:cubicBezTo>
                    <a:cubicBezTo>
                      <a:pt x="434" y="7735"/>
                      <a:pt x="447" y="7723"/>
                      <a:pt x="461" y="7711"/>
                    </a:cubicBezTo>
                    <a:lnTo>
                      <a:pt x="461" y="7711"/>
                    </a:lnTo>
                    <a:cubicBezTo>
                      <a:pt x="2373" y="6508"/>
                      <a:pt x="4097" y="5079"/>
                      <a:pt x="6012" y="3870"/>
                    </a:cubicBezTo>
                    <a:cubicBezTo>
                      <a:pt x="8051" y="2571"/>
                      <a:pt x="10183" y="1394"/>
                      <a:pt x="12304" y="186"/>
                    </a:cubicBezTo>
                    <a:cubicBezTo>
                      <a:pt x="12415" y="126"/>
                      <a:pt x="12374" y="0"/>
                      <a:pt x="122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5"/>
              <p:cNvSpPr/>
              <p:nvPr/>
            </p:nvSpPr>
            <p:spPr>
              <a:xfrm>
                <a:off x="444475" y="3727350"/>
                <a:ext cx="2407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5372" extrusionOk="0">
                    <a:moveTo>
                      <a:pt x="9432" y="0"/>
                    </a:moveTo>
                    <a:cubicBezTo>
                      <a:pt x="9411" y="0"/>
                      <a:pt x="9388" y="3"/>
                      <a:pt x="9364" y="9"/>
                    </a:cubicBezTo>
                    <a:cubicBezTo>
                      <a:pt x="6096" y="882"/>
                      <a:pt x="2544" y="3003"/>
                      <a:pt x="108" y="5134"/>
                    </a:cubicBezTo>
                    <a:cubicBezTo>
                      <a:pt x="0" y="5226"/>
                      <a:pt x="76" y="5371"/>
                      <a:pt x="196" y="5371"/>
                    </a:cubicBezTo>
                    <a:cubicBezTo>
                      <a:pt x="222" y="5371"/>
                      <a:pt x="251" y="5364"/>
                      <a:pt x="281" y="5347"/>
                    </a:cubicBezTo>
                    <a:cubicBezTo>
                      <a:pt x="1793" y="4475"/>
                      <a:pt x="3244" y="3541"/>
                      <a:pt x="4777" y="2699"/>
                    </a:cubicBezTo>
                    <a:cubicBezTo>
                      <a:pt x="6309" y="1867"/>
                      <a:pt x="7973" y="1187"/>
                      <a:pt x="9475" y="314"/>
                    </a:cubicBezTo>
                    <a:cubicBezTo>
                      <a:pt x="9630" y="223"/>
                      <a:pt x="9613" y="0"/>
                      <a:pt x="94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5"/>
              <p:cNvSpPr/>
              <p:nvPr/>
            </p:nvSpPr>
            <p:spPr>
              <a:xfrm>
                <a:off x="446875" y="3780050"/>
                <a:ext cx="22697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6769" extrusionOk="0">
                    <a:moveTo>
                      <a:pt x="8926" y="0"/>
                    </a:moveTo>
                    <a:cubicBezTo>
                      <a:pt x="8909" y="0"/>
                      <a:pt x="8890" y="4"/>
                      <a:pt x="8872" y="12"/>
                    </a:cubicBezTo>
                    <a:cubicBezTo>
                      <a:pt x="5564" y="1748"/>
                      <a:pt x="2661" y="4051"/>
                      <a:pt x="83" y="6578"/>
                    </a:cubicBezTo>
                    <a:cubicBezTo>
                      <a:pt x="1" y="6676"/>
                      <a:pt x="96" y="6768"/>
                      <a:pt x="201" y="6768"/>
                    </a:cubicBezTo>
                    <a:cubicBezTo>
                      <a:pt x="237" y="6768"/>
                      <a:pt x="275" y="6757"/>
                      <a:pt x="307" y="6731"/>
                    </a:cubicBezTo>
                    <a:cubicBezTo>
                      <a:pt x="2955" y="4305"/>
                      <a:pt x="5959" y="2174"/>
                      <a:pt x="8994" y="144"/>
                    </a:cubicBezTo>
                    <a:cubicBezTo>
                      <a:pt x="9078" y="93"/>
                      <a:pt x="9015" y="0"/>
                      <a:pt x="89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439975" y="3800600"/>
                <a:ext cx="22652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6769" extrusionOk="0">
                    <a:moveTo>
                      <a:pt x="8914" y="0"/>
                    </a:moveTo>
                    <a:cubicBezTo>
                      <a:pt x="8897" y="0"/>
                      <a:pt x="8880" y="4"/>
                      <a:pt x="8864" y="12"/>
                    </a:cubicBezTo>
                    <a:cubicBezTo>
                      <a:pt x="5555" y="1748"/>
                      <a:pt x="2643" y="4062"/>
                      <a:pt x="75" y="6578"/>
                    </a:cubicBezTo>
                    <a:cubicBezTo>
                      <a:pt x="0" y="6676"/>
                      <a:pt x="97" y="6768"/>
                      <a:pt x="194" y="6768"/>
                    </a:cubicBezTo>
                    <a:cubicBezTo>
                      <a:pt x="228" y="6768"/>
                      <a:pt x="262" y="6757"/>
                      <a:pt x="288" y="6731"/>
                    </a:cubicBezTo>
                    <a:cubicBezTo>
                      <a:pt x="2937" y="4315"/>
                      <a:pt x="5941" y="2184"/>
                      <a:pt x="8975" y="154"/>
                    </a:cubicBezTo>
                    <a:cubicBezTo>
                      <a:pt x="9060" y="95"/>
                      <a:pt x="8996" y="0"/>
                      <a:pt x="89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5"/>
              <p:cNvSpPr/>
              <p:nvPr/>
            </p:nvSpPr>
            <p:spPr>
              <a:xfrm>
                <a:off x="403650" y="3833375"/>
                <a:ext cx="25585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8322" extrusionOk="0">
                    <a:moveTo>
                      <a:pt x="9913" y="0"/>
                    </a:moveTo>
                    <a:cubicBezTo>
                      <a:pt x="9877" y="0"/>
                      <a:pt x="9838" y="6"/>
                      <a:pt x="9799" y="21"/>
                    </a:cubicBezTo>
                    <a:cubicBezTo>
                      <a:pt x="7749" y="741"/>
                      <a:pt x="5953" y="2213"/>
                      <a:pt x="4380" y="3542"/>
                    </a:cubicBezTo>
                    <a:cubicBezTo>
                      <a:pt x="2756" y="4922"/>
                      <a:pt x="1335" y="6445"/>
                      <a:pt x="77" y="8109"/>
                    </a:cubicBezTo>
                    <a:cubicBezTo>
                      <a:pt x="1" y="8234"/>
                      <a:pt x="100" y="8321"/>
                      <a:pt x="213" y="8321"/>
                    </a:cubicBezTo>
                    <a:cubicBezTo>
                      <a:pt x="265" y="8321"/>
                      <a:pt x="320" y="8303"/>
                      <a:pt x="361" y="8261"/>
                    </a:cubicBezTo>
                    <a:cubicBezTo>
                      <a:pt x="1823" y="6708"/>
                      <a:pt x="3416" y="5237"/>
                      <a:pt x="5111" y="3877"/>
                    </a:cubicBezTo>
                    <a:cubicBezTo>
                      <a:pt x="6684" y="2619"/>
                      <a:pt x="8541" y="1644"/>
                      <a:pt x="10053" y="335"/>
                    </a:cubicBezTo>
                    <a:cubicBezTo>
                      <a:pt x="10233" y="189"/>
                      <a:pt x="10109" y="0"/>
                      <a:pt x="99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5"/>
              <p:cNvSpPr/>
              <p:nvPr/>
            </p:nvSpPr>
            <p:spPr>
              <a:xfrm>
                <a:off x="493225" y="3861450"/>
                <a:ext cx="142675" cy="1931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7726" extrusionOk="0">
                    <a:moveTo>
                      <a:pt x="5464" y="0"/>
                    </a:moveTo>
                    <a:cubicBezTo>
                      <a:pt x="5416" y="0"/>
                      <a:pt x="5366" y="17"/>
                      <a:pt x="5323" y="55"/>
                    </a:cubicBezTo>
                    <a:cubicBezTo>
                      <a:pt x="2928" y="2054"/>
                      <a:pt x="969" y="4784"/>
                      <a:pt x="36" y="7595"/>
                    </a:cubicBezTo>
                    <a:cubicBezTo>
                      <a:pt x="0" y="7677"/>
                      <a:pt x="61" y="7726"/>
                      <a:pt x="130" y="7726"/>
                    </a:cubicBezTo>
                    <a:cubicBezTo>
                      <a:pt x="180" y="7726"/>
                      <a:pt x="234" y="7701"/>
                      <a:pt x="259" y="7646"/>
                    </a:cubicBezTo>
                    <a:cubicBezTo>
                      <a:pt x="1619" y="4885"/>
                      <a:pt x="3902" y="2795"/>
                      <a:pt x="5617" y="258"/>
                    </a:cubicBezTo>
                    <a:cubicBezTo>
                      <a:pt x="5707" y="124"/>
                      <a:pt x="5594" y="0"/>
                      <a:pt x="5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5"/>
              <p:cNvSpPr/>
              <p:nvPr/>
            </p:nvSpPr>
            <p:spPr>
              <a:xfrm>
                <a:off x="578725" y="3849675"/>
                <a:ext cx="79700" cy="2878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11512" extrusionOk="0">
                    <a:moveTo>
                      <a:pt x="3008" y="0"/>
                    </a:moveTo>
                    <a:cubicBezTo>
                      <a:pt x="2917" y="0"/>
                      <a:pt x="2815" y="45"/>
                      <a:pt x="2776" y="120"/>
                    </a:cubicBezTo>
                    <a:cubicBezTo>
                      <a:pt x="1934" y="1693"/>
                      <a:pt x="1690" y="3540"/>
                      <a:pt x="1375" y="5255"/>
                    </a:cubicBezTo>
                    <a:cubicBezTo>
                      <a:pt x="980" y="7284"/>
                      <a:pt x="665" y="9355"/>
                      <a:pt x="36" y="11344"/>
                    </a:cubicBezTo>
                    <a:cubicBezTo>
                      <a:pt x="1" y="11454"/>
                      <a:pt x="73" y="11511"/>
                      <a:pt x="156" y="11511"/>
                    </a:cubicBezTo>
                    <a:cubicBezTo>
                      <a:pt x="217" y="11511"/>
                      <a:pt x="285" y="11480"/>
                      <a:pt x="320" y="11415"/>
                    </a:cubicBezTo>
                    <a:cubicBezTo>
                      <a:pt x="1183" y="9659"/>
                      <a:pt x="1609" y="7802"/>
                      <a:pt x="2035" y="5924"/>
                    </a:cubicBezTo>
                    <a:cubicBezTo>
                      <a:pt x="2451" y="4027"/>
                      <a:pt x="2918" y="2099"/>
                      <a:pt x="3172" y="170"/>
                    </a:cubicBezTo>
                    <a:cubicBezTo>
                      <a:pt x="3187" y="51"/>
                      <a:pt x="3104" y="0"/>
                      <a:pt x="3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5"/>
              <p:cNvSpPr/>
              <p:nvPr/>
            </p:nvSpPr>
            <p:spPr>
              <a:xfrm>
                <a:off x="543575" y="3842550"/>
                <a:ext cx="110000" cy="2213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8855" extrusionOk="0">
                    <a:moveTo>
                      <a:pt x="4137" y="0"/>
                    </a:moveTo>
                    <a:cubicBezTo>
                      <a:pt x="4086" y="0"/>
                      <a:pt x="4036" y="15"/>
                      <a:pt x="3999" y="49"/>
                    </a:cubicBezTo>
                    <a:cubicBezTo>
                      <a:pt x="1716" y="2089"/>
                      <a:pt x="1" y="5885"/>
                      <a:pt x="295" y="8797"/>
                    </a:cubicBezTo>
                    <a:cubicBezTo>
                      <a:pt x="300" y="8839"/>
                      <a:pt x="331" y="8855"/>
                      <a:pt x="366" y="8855"/>
                    </a:cubicBezTo>
                    <a:cubicBezTo>
                      <a:pt x="409" y="8855"/>
                      <a:pt x="456" y="8831"/>
                      <a:pt x="468" y="8797"/>
                    </a:cubicBezTo>
                    <a:cubicBezTo>
                      <a:pt x="1056" y="7326"/>
                      <a:pt x="1371" y="5804"/>
                      <a:pt x="2030" y="4342"/>
                    </a:cubicBezTo>
                    <a:cubicBezTo>
                      <a:pt x="2680" y="2911"/>
                      <a:pt x="3624" y="1622"/>
                      <a:pt x="4334" y="222"/>
                    </a:cubicBezTo>
                    <a:cubicBezTo>
                      <a:pt x="4400" y="98"/>
                      <a:pt x="4266" y="0"/>
                      <a:pt x="41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5"/>
              <p:cNvSpPr/>
              <p:nvPr/>
            </p:nvSpPr>
            <p:spPr>
              <a:xfrm>
                <a:off x="654700" y="3171400"/>
                <a:ext cx="201575" cy="665500"/>
              </a:xfrm>
              <a:custGeom>
                <a:avLst/>
                <a:gdLst/>
                <a:ahLst/>
                <a:cxnLst/>
                <a:rect l="l" t="t" r="r" b="b"/>
                <a:pathLst>
                  <a:path w="8063" h="26620" extrusionOk="0">
                    <a:moveTo>
                      <a:pt x="7888" y="0"/>
                    </a:moveTo>
                    <a:cubicBezTo>
                      <a:pt x="7826" y="0"/>
                      <a:pt x="7763" y="21"/>
                      <a:pt x="7734" y="63"/>
                    </a:cubicBezTo>
                    <a:cubicBezTo>
                      <a:pt x="6384" y="1910"/>
                      <a:pt x="5745" y="4244"/>
                      <a:pt x="5065" y="6355"/>
                    </a:cubicBezTo>
                    <a:cubicBezTo>
                      <a:pt x="4395" y="8435"/>
                      <a:pt x="3847" y="10536"/>
                      <a:pt x="3329" y="12647"/>
                    </a:cubicBezTo>
                    <a:cubicBezTo>
                      <a:pt x="2203" y="17275"/>
                      <a:pt x="1148" y="21902"/>
                      <a:pt x="11" y="26540"/>
                    </a:cubicBezTo>
                    <a:cubicBezTo>
                      <a:pt x="0" y="26594"/>
                      <a:pt x="43" y="26619"/>
                      <a:pt x="89" y="26619"/>
                    </a:cubicBezTo>
                    <a:cubicBezTo>
                      <a:pt x="130" y="26619"/>
                      <a:pt x="174" y="26599"/>
                      <a:pt x="183" y="26561"/>
                    </a:cubicBezTo>
                    <a:cubicBezTo>
                      <a:pt x="1767" y="22298"/>
                      <a:pt x="2680" y="17843"/>
                      <a:pt x="3796" y="13469"/>
                    </a:cubicBezTo>
                    <a:cubicBezTo>
                      <a:pt x="4395" y="11135"/>
                      <a:pt x="5034" y="8811"/>
                      <a:pt x="5765" y="6517"/>
                    </a:cubicBezTo>
                    <a:cubicBezTo>
                      <a:pt x="6455" y="4386"/>
                      <a:pt x="7541" y="2306"/>
                      <a:pt x="8038" y="134"/>
                    </a:cubicBezTo>
                    <a:cubicBezTo>
                      <a:pt x="8062" y="44"/>
                      <a:pt x="7977" y="0"/>
                      <a:pt x="78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9"/>
          <p:cNvPicPr preferRelativeResize="0"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9"/>
          <p:cNvSpPr txBox="1">
            <a:spLocks noGrp="1"/>
          </p:cNvSpPr>
          <p:nvPr>
            <p:ph type="title"/>
          </p:nvPr>
        </p:nvSpPr>
        <p:spPr>
          <a:xfrm>
            <a:off x="1042525" y="1526239"/>
            <a:ext cx="3444000" cy="11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43" name="Google Shape;643;p9"/>
          <p:cNvSpPr txBox="1">
            <a:spLocks noGrp="1"/>
          </p:cNvSpPr>
          <p:nvPr>
            <p:ph type="subTitle" idx="1"/>
          </p:nvPr>
        </p:nvSpPr>
        <p:spPr>
          <a:xfrm>
            <a:off x="1042525" y="2743061"/>
            <a:ext cx="34440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4" name="Google Shape;644;p9"/>
          <p:cNvGrpSpPr/>
          <p:nvPr/>
        </p:nvGrpSpPr>
        <p:grpSpPr>
          <a:xfrm>
            <a:off x="132391" y="-127701"/>
            <a:ext cx="9285831" cy="5072043"/>
            <a:chOff x="132391" y="-127701"/>
            <a:chExt cx="9285831" cy="5072043"/>
          </a:xfrm>
        </p:grpSpPr>
        <p:grpSp>
          <p:nvGrpSpPr>
            <p:cNvPr id="645" name="Google Shape;645;p9"/>
            <p:cNvGrpSpPr/>
            <p:nvPr/>
          </p:nvGrpSpPr>
          <p:grpSpPr>
            <a:xfrm flipH="1">
              <a:off x="1127992" y="-127701"/>
              <a:ext cx="451767" cy="669490"/>
              <a:chOff x="363875" y="3171400"/>
              <a:chExt cx="651900" cy="966075"/>
            </a:xfrm>
          </p:grpSpPr>
          <p:sp>
            <p:nvSpPr>
              <p:cNvPr id="646" name="Google Shape;646;p9"/>
              <p:cNvSpPr/>
              <p:nvPr/>
            </p:nvSpPr>
            <p:spPr>
              <a:xfrm>
                <a:off x="801675" y="3212000"/>
                <a:ext cx="2141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10414" extrusionOk="0">
                    <a:moveTo>
                      <a:pt x="393" y="0"/>
                    </a:moveTo>
                    <a:cubicBezTo>
                      <a:pt x="228" y="0"/>
                      <a:pt x="1" y="113"/>
                      <a:pt x="130" y="276"/>
                    </a:cubicBezTo>
                    <a:cubicBezTo>
                      <a:pt x="708" y="1017"/>
                      <a:pt x="1500" y="1595"/>
                      <a:pt x="2149" y="2295"/>
                    </a:cubicBezTo>
                    <a:cubicBezTo>
                      <a:pt x="2890" y="3107"/>
                      <a:pt x="3600" y="3939"/>
                      <a:pt x="4311" y="4782"/>
                    </a:cubicBezTo>
                    <a:cubicBezTo>
                      <a:pt x="5853" y="6578"/>
                      <a:pt x="7000" y="8476"/>
                      <a:pt x="8319" y="10374"/>
                    </a:cubicBezTo>
                    <a:cubicBezTo>
                      <a:pt x="8343" y="10401"/>
                      <a:pt x="8379" y="10413"/>
                      <a:pt x="8416" y="10413"/>
                    </a:cubicBezTo>
                    <a:cubicBezTo>
                      <a:pt x="8489" y="10413"/>
                      <a:pt x="8563" y="10363"/>
                      <a:pt x="8543" y="10282"/>
                    </a:cubicBezTo>
                    <a:cubicBezTo>
                      <a:pt x="8045" y="8273"/>
                      <a:pt x="6564" y="6385"/>
                      <a:pt x="5244" y="4741"/>
                    </a:cubicBezTo>
                    <a:cubicBezTo>
                      <a:pt x="4027" y="3219"/>
                      <a:pt x="2474" y="733"/>
                      <a:pt x="475" y="12"/>
                    </a:cubicBezTo>
                    <a:cubicBezTo>
                      <a:pt x="451" y="4"/>
                      <a:pt x="423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815250" y="3276000"/>
                <a:ext cx="134050" cy="2097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388" extrusionOk="0">
                    <a:moveTo>
                      <a:pt x="187" y="0"/>
                    </a:moveTo>
                    <a:cubicBezTo>
                      <a:pt x="100" y="0"/>
                      <a:pt x="1" y="76"/>
                      <a:pt x="53" y="152"/>
                    </a:cubicBezTo>
                    <a:cubicBezTo>
                      <a:pt x="1840" y="2892"/>
                      <a:pt x="3859" y="5358"/>
                      <a:pt x="5189" y="8351"/>
                    </a:cubicBezTo>
                    <a:cubicBezTo>
                      <a:pt x="5201" y="8377"/>
                      <a:pt x="5224" y="8387"/>
                      <a:pt x="5248" y="8387"/>
                    </a:cubicBezTo>
                    <a:cubicBezTo>
                      <a:pt x="5301" y="8387"/>
                      <a:pt x="5362" y="8336"/>
                      <a:pt x="5341" y="8280"/>
                    </a:cubicBezTo>
                    <a:cubicBezTo>
                      <a:pt x="4265" y="5388"/>
                      <a:pt x="2753" y="2191"/>
                      <a:pt x="267" y="30"/>
                    </a:cubicBezTo>
                    <a:cubicBezTo>
                      <a:pt x="246" y="9"/>
                      <a:pt x="217" y="0"/>
                      <a:pt x="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796700" y="3297775"/>
                <a:ext cx="156375" cy="2507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0029" extrusionOk="0">
                    <a:moveTo>
                      <a:pt x="150" y="0"/>
                    </a:moveTo>
                    <a:cubicBezTo>
                      <a:pt x="75" y="0"/>
                      <a:pt x="0" y="69"/>
                      <a:pt x="44" y="143"/>
                    </a:cubicBezTo>
                    <a:cubicBezTo>
                      <a:pt x="2054" y="3441"/>
                      <a:pt x="4226" y="6618"/>
                      <a:pt x="6083" y="9987"/>
                    </a:cubicBezTo>
                    <a:cubicBezTo>
                      <a:pt x="6094" y="10016"/>
                      <a:pt x="6120" y="10028"/>
                      <a:pt x="6148" y="10028"/>
                    </a:cubicBezTo>
                    <a:cubicBezTo>
                      <a:pt x="6199" y="10028"/>
                      <a:pt x="6255" y="9989"/>
                      <a:pt x="6235" y="9936"/>
                    </a:cubicBezTo>
                    <a:cubicBezTo>
                      <a:pt x="5291" y="6445"/>
                      <a:pt x="2906" y="2721"/>
                      <a:pt x="227" y="31"/>
                    </a:cubicBezTo>
                    <a:cubicBezTo>
                      <a:pt x="205" y="10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790500" y="3310950"/>
                <a:ext cx="169825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12160" extrusionOk="0">
                    <a:moveTo>
                      <a:pt x="174" y="0"/>
                    </a:moveTo>
                    <a:cubicBezTo>
                      <a:pt x="94" y="0"/>
                      <a:pt x="1" y="88"/>
                      <a:pt x="39" y="164"/>
                    </a:cubicBezTo>
                    <a:cubicBezTo>
                      <a:pt x="2150" y="4183"/>
                      <a:pt x="4687" y="7938"/>
                      <a:pt x="6503" y="12099"/>
                    </a:cubicBezTo>
                    <a:cubicBezTo>
                      <a:pt x="6522" y="12142"/>
                      <a:pt x="6558" y="12160"/>
                      <a:pt x="6597" y="12160"/>
                    </a:cubicBezTo>
                    <a:cubicBezTo>
                      <a:pt x="6686" y="12160"/>
                      <a:pt x="6792" y="12068"/>
                      <a:pt x="6757" y="11977"/>
                    </a:cubicBezTo>
                    <a:cubicBezTo>
                      <a:pt x="5204" y="7867"/>
                      <a:pt x="3276" y="3462"/>
                      <a:pt x="242" y="32"/>
                    </a:cubicBezTo>
                    <a:cubicBezTo>
                      <a:pt x="224" y="10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766050" y="3378475"/>
                <a:ext cx="1636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1275" extrusionOk="0">
                    <a:moveTo>
                      <a:pt x="240" y="1"/>
                    </a:moveTo>
                    <a:cubicBezTo>
                      <a:pt x="123" y="1"/>
                      <a:pt x="1" y="112"/>
                      <a:pt x="53" y="224"/>
                    </a:cubicBezTo>
                    <a:cubicBezTo>
                      <a:pt x="996" y="2121"/>
                      <a:pt x="2407" y="3806"/>
                      <a:pt x="3523" y="5622"/>
                    </a:cubicBezTo>
                    <a:cubicBezTo>
                      <a:pt x="4619" y="7419"/>
                      <a:pt x="5472" y="9327"/>
                      <a:pt x="6345" y="11224"/>
                    </a:cubicBezTo>
                    <a:cubicBezTo>
                      <a:pt x="6359" y="11260"/>
                      <a:pt x="6388" y="11274"/>
                      <a:pt x="6419" y="11274"/>
                    </a:cubicBezTo>
                    <a:cubicBezTo>
                      <a:pt x="6477" y="11274"/>
                      <a:pt x="6544" y="11223"/>
                      <a:pt x="6538" y="11163"/>
                    </a:cubicBezTo>
                    <a:cubicBezTo>
                      <a:pt x="6274" y="9073"/>
                      <a:pt x="5350" y="7124"/>
                      <a:pt x="4254" y="5288"/>
                    </a:cubicBezTo>
                    <a:cubicBezTo>
                      <a:pt x="3178" y="3461"/>
                      <a:pt x="1950" y="1563"/>
                      <a:pt x="357" y="51"/>
                    </a:cubicBezTo>
                    <a:cubicBezTo>
                      <a:pt x="324" y="16"/>
                      <a:pt x="282" y="1"/>
                      <a:pt x="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>
                <a:off x="521000" y="3203900"/>
                <a:ext cx="31352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6443" extrusionOk="0">
                    <a:moveTo>
                      <a:pt x="12404" y="0"/>
                    </a:moveTo>
                    <a:cubicBezTo>
                      <a:pt x="12400" y="0"/>
                      <a:pt x="12396" y="1"/>
                      <a:pt x="12392" y="1"/>
                    </a:cubicBezTo>
                    <a:cubicBezTo>
                      <a:pt x="10098" y="245"/>
                      <a:pt x="7652" y="1676"/>
                      <a:pt x="5684" y="2680"/>
                    </a:cubicBezTo>
                    <a:cubicBezTo>
                      <a:pt x="3786" y="3655"/>
                      <a:pt x="1584" y="4751"/>
                      <a:pt x="102" y="6222"/>
                    </a:cubicBezTo>
                    <a:cubicBezTo>
                      <a:pt x="1" y="6315"/>
                      <a:pt x="124" y="6442"/>
                      <a:pt x="244" y="6442"/>
                    </a:cubicBezTo>
                    <a:cubicBezTo>
                      <a:pt x="268" y="6442"/>
                      <a:pt x="293" y="6437"/>
                      <a:pt x="315" y="6425"/>
                    </a:cubicBezTo>
                    <a:cubicBezTo>
                      <a:pt x="2385" y="5268"/>
                      <a:pt x="4253" y="3898"/>
                      <a:pt x="6404" y="2833"/>
                    </a:cubicBezTo>
                    <a:cubicBezTo>
                      <a:pt x="8353" y="1868"/>
                      <a:pt x="10667" y="1260"/>
                      <a:pt x="12473" y="133"/>
                    </a:cubicBezTo>
                    <a:cubicBezTo>
                      <a:pt x="12540" y="85"/>
                      <a:pt x="12480" y="0"/>
                      <a:pt x="12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9"/>
              <p:cNvSpPr/>
              <p:nvPr/>
            </p:nvSpPr>
            <p:spPr>
              <a:xfrm>
                <a:off x="562150" y="3247425"/>
                <a:ext cx="251300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6432" extrusionOk="0">
                    <a:moveTo>
                      <a:pt x="9880" y="0"/>
                    </a:moveTo>
                    <a:cubicBezTo>
                      <a:pt x="9865" y="0"/>
                      <a:pt x="9850" y="2"/>
                      <a:pt x="9832" y="6"/>
                    </a:cubicBezTo>
                    <a:cubicBezTo>
                      <a:pt x="7945" y="310"/>
                      <a:pt x="6230" y="1376"/>
                      <a:pt x="4718" y="2391"/>
                    </a:cubicBezTo>
                    <a:cubicBezTo>
                      <a:pt x="3114" y="3476"/>
                      <a:pt x="1338" y="4755"/>
                      <a:pt x="100" y="6206"/>
                    </a:cubicBezTo>
                    <a:cubicBezTo>
                      <a:pt x="1" y="6336"/>
                      <a:pt x="126" y="6432"/>
                      <a:pt x="259" y="6432"/>
                    </a:cubicBezTo>
                    <a:cubicBezTo>
                      <a:pt x="302" y="6432"/>
                      <a:pt x="347" y="6422"/>
                      <a:pt x="384" y="6399"/>
                    </a:cubicBezTo>
                    <a:cubicBezTo>
                      <a:pt x="1927" y="5415"/>
                      <a:pt x="3236" y="4116"/>
                      <a:pt x="4738" y="3060"/>
                    </a:cubicBezTo>
                    <a:cubicBezTo>
                      <a:pt x="6362" y="1914"/>
                      <a:pt x="8148" y="1152"/>
                      <a:pt x="9914" y="229"/>
                    </a:cubicBezTo>
                    <a:cubicBezTo>
                      <a:pt x="10052" y="165"/>
                      <a:pt x="10023" y="0"/>
                      <a:pt x="9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9"/>
              <p:cNvSpPr/>
              <p:nvPr/>
            </p:nvSpPr>
            <p:spPr>
              <a:xfrm>
                <a:off x="591600" y="3315475"/>
                <a:ext cx="2042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8168" h="5372" extrusionOk="0">
                    <a:moveTo>
                      <a:pt x="8009" y="0"/>
                    </a:moveTo>
                    <a:cubicBezTo>
                      <a:pt x="7998" y="0"/>
                      <a:pt x="7987" y="1"/>
                      <a:pt x="7974" y="3"/>
                    </a:cubicBezTo>
                    <a:cubicBezTo>
                      <a:pt x="4971" y="765"/>
                      <a:pt x="2048" y="3129"/>
                      <a:pt x="79" y="5220"/>
                    </a:cubicBezTo>
                    <a:cubicBezTo>
                      <a:pt x="0" y="5299"/>
                      <a:pt x="93" y="5371"/>
                      <a:pt x="186" y="5371"/>
                    </a:cubicBezTo>
                    <a:cubicBezTo>
                      <a:pt x="212" y="5371"/>
                      <a:pt x="239" y="5365"/>
                      <a:pt x="262" y="5352"/>
                    </a:cubicBezTo>
                    <a:cubicBezTo>
                      <a:pt x="1490" y="4509"/>
                      <a:pt x="2596" y="3525"/>
                      <a:pt x="3803" y="2642"/>
                    </a:cubicBezTo>
                    <a:cubicBezTo>
                      <a:pt x="5133" y="1698"/>
                      <a:pt x="6574" y="998"/>
                      <a:pt x="8046" y="227"/>
                    </a:cubicBezTo>
                    <a:cubicBezTo>
                      <a:pt x="8167" y="161"/>
                      <a:pt x="8142" y="0"/>
                      <a:pt x="80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>
                <a:off x="661075" y="3333575"/>
                <a:ext cx="130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37" extrusionOk="0">
                    <a:moveTo>
                      <a:pt x="5050" y="1"/>
                    </a:moveTo>
                    <a:cubicBezTo>
                      <a:pt x="5035" y="1"/>
                      <a:pt x="5018" y="4"/>
                      <a:pt x="5003" y="10"/>
                    </a:cubicBezTo>
                    <a:cubicBezTo>
                      <a:pt x="3277" y="639"/>
                      <a:pt x="1339" y="1786"/>
                      <a:pt x="91" y="3034"/>
                    </a:cubicBezTo>
                    <a:cubicBezTo>
                      <a:pt x="1" y="3132"/>
                      <a:pt x="108" y="3237"/>
                      <a:pt x="217" y="3237"/>
                    </a:cubicBezTo>
                    <a:cubicBezTo>
                      <a:pt x="244" y="3237"/>
                      <a:pt x="270" y="3231"/>
                      <a:pt x="294" y="3217"/>
                    </a:cubicBezTo>
                    <a:cubicBezTo>
                      <a:pt x="1106" y="2801"/>
                      <a:pt x="1857" y="2253"/>
                      <a:pt x="2618" y="1766"/>
                    </a:cubicBezTo>
                    <a:cubicBezTo>
                      <a:pt x="3460" y="1238"/>
                      <a:pt x="4333" y="741"/>
                      <a:pt x="5135" y="162"/>
                    </a:cubicBezTo>
                    <a:cubicBezTo>
                      <a:pt x="5203" y="85"/>
                      <a:pt x="5134" y="1"/>
                      <a:pt x="50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759575" y="3431325"/>
                <a:ext cx="121975" cy="26527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611" extrusionOk="0">
                    <a:moveTo>
                      <a:pt x="237" y="1"/>
                    </a:moveTo>
                    <a:cubicBezTo>
                      <a:pt x="122" y="1"/>
                      <a:pt x="0" y="129"/>
                      <a:pt x="38" y="241"/>
                    </a:cubicBezTo>
                    <a:cubicBezTo>
                      <a:pt x="718" y="2006"/>
                      <a:pt x="1763" y="3661"/>
                      <a:pt x="2534" y="5396"/>
                    </a:cubicBezTo>
                    <a:cubicBezTo>
                      <a:pt x="2879" y="6157"/>
                      <a:pt x="3153" y="6928"/>
                      <a:pt x="3478" y="7690"/>
                    </a:cubicBezTo>
                    <a:cubicBezTo>
                      <a:pt x="3752" y="8390"/>
                      <a:pt x="4016" y="9861"/>
                      <a:pt x="4554" y="10318"/>
                    </a:cubicBezTo>
                    <a:cubicBezTo>
                      <a:pt x="4523" y="10369"/>
                      <a:pt x="4503" y="10430"/>
                      <a:pt x="4493" y="10480"/>
                    </a:cubicBezTo>
                    <a:cubicBezTo>
                      <a:pt x="4454" y="10564"/>
                      <a:pt x="4525" y="10611"/>
                      <a:pt x="4599" y="10611"/>
                    </a:cubicBezTo>
                    <a:cubicBezTo>
                      <a:pt x="4659" y="10611"/>
                      <a:pt x="4722" y="10579"/>
                      <a:pt x="4726" y="10511"/>
                    </a:cubicBezTo>
                    <a:cubicBezTo>
                      <a:pt x="4878" y="8907"/>
                      <a:pt x="3894" y="7111"/>
                      <a:pt x="3326" y="5609"/>
                    </a:cubicBezTo>
                    <a:cubicBezTo>
                      <a:pt x="2585" y="3691"/>
                      <a:pt x="1702" y="1692"/>
                      <a:pt x="352" y="58"/>
                    </a:cubicBezTo>
                    <a:cubicBezTo>
                      <a:pt x="320" y="18"/>
                      <a:pt x="279" y="1"/>
                      <a:pt x="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745625" y="3481450"/>
                <a:ext cx="105975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9054" extrusionOk="0">
                    <a:moveTo>
                      <a:pt x="200" y="0"/>
                    </a:moveTo>
                    <a:cubicBezTo>
                      <a:pt x="106" y="0"/>
                      <a:pt x="0" y="97"/>
                      <a:pt x="38" y="194"/>
                    </a:cubicBezTo>
                    <a:cubicBezTo>
                      <a:pt x="1306" y="3137"/>
                      <a:pt x="3244" y="5877"/>
                      <a:pt x="3924" y="9013"/>
                    </a:cubicBezTo>
                    <a:cubicBezTo>
                      <a:pt x="3938" y="9040"/>
                      <a:pt x="3965" y="9053"/>
                      <a:pt x="3992" y="9053"/>
                    </a:cubicBezTo>
                    <a:cubicBezTo>
                      <a:pt x="4027" y="9053"/>
                      <a:pt x="4061" y="9033"/>
                      <a:pt x="4066" y="8993"/>
                    </a:cubicBezTo>
                    <a:cubicBezTo>
                      <a:pt x="4239" y="7461"/>
                      <a:pt x="3508" y="5969"/>
                      <a:pt x="2889" y="4558"/>
                    </a:cubicBezTo>
                    <a:cubicBezTo>
                      <a:pt x="2199" y="2985"/>
                      <a:pt x="1408" y="1402"/>
                      <a:pt x="291" y="42"/>
                    </a:cubicBezTo>
                    <a:cubicBezTo>
                      <a:pt x="267" y="13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737125" y="3503350"/>
                <a:ext cx="8547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6638" extrusionOk="0">
                    <a:moveTo>
                      <a:pt x="212" y="1"/>
                    </a:moveTo>
                    <a:cubicBezTo>
                      <a:pt x="108" y="1"/>
                      <a:pt x="1" y="86"/>
                      <a:pt x="43" y="191"/>
                    </a:cubicBezTo>
                    <a:cubicBezTo>
                      <a:pt x="926" y="2373"/>
                      <a:pt x="2265" y="4393"/>
                      <a:pt x="3118" y="6585"/>
                    </a:cubicBezTo>
                    <a:cubicBezTo>
                      <a:pt x="3134" y="6622"/>
                      <a:pt x="3175" y="6638"/>
                      <a:pt x="3220" y="6638"/>
                    </a:cubicBezTo>
                    <a:cubicBezTo>
                      <a:pt x="3310" y="6638"/>
                      <a:pt x="3419" y="6574"/>
                      <a:pt x="3392" y="6493"/>
                    </a:cubicBezTo>
                    <a:cubicBezTo>
                      <a:pt x="2681" y="4301"/>
                      <a:pt x="1748" y="1977"/>
                      <a:pt x="337" y="59"/>
                    </a:cubicBezTo>
                    <a:cubicBezTo>
                      <a:pt x="305" y="18"/>
                      <a:pt x="259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723100" y="3542125"/>
                <a:ext cx="164800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2385" extrusionOk="0">
                    <a:moveTo>
                      <a:pt x="230" y="0"/>
                    </a:moveTo>
                    <a:cubicBezTo>
                      <a:pt x="119" y="0"/>
                      <a:pt x="1" y="112"/>
                      <a:pt x="45" y="223"/>
                    </a:cubicBezTo>
                    <a:cubicBezTo>
                      <a:pt x="1050" y="2304"/>
                      <a:pt x="2380" y="4262"/>
                      <a:pt x="3476" y="6302"/>
                    </a:cubicBezTo>
                    <a:cubicBezTo>
                      <a:pt x="3993" y="7297"/>
                      <a:pt x="4490" y="8291"/>
                      <a:pt x="4957" y="9296"/>
                    </a:cubicBezTo>
                    <a:cubicBezTo>
                      <a:pt x="5353" y="10159"/>
                      <a:pt x="6226" y="11427"/>
                      <a:pt x="6266" y="12340"/>
                    </a:cubicBezTo>
                    <a:cubicBezTo>
                      <a:pt x="6259" y="12371"/>
                      <a:pt x="6275" y="12385"/>
                      <a:pt x="6296" y="12385"/>
                    </a:cubicBezTo>
                    <a:cubicBezTo>
                      <a:pt x="6303" y="12385"/>
                      <a:pt x="6310" y="12383"/>
                      <a:pt x="6317" y="12381"/>
                    </a:cubicBezTo>
                    <a:cubicBezTo>
                      <a:pt x="6358" y="12371"/>
                      <a:pt x="6398" y="12351"/>
                      <a:pt x="6439" y="12340"/>
                    </a:cubicBezTo>
                    <a:cubicBezTo>
                      <a:pt x="6530" y="12320"/>
                      <a:pt x="6591" y="12249"/>
                      <a:pt x="6581" y="12178"/>
                    </a:cubicBezTo>
                    <a:cubicBezTo>
                      <a:pt x="6480" y="10189"/>
                      <a:pt x="5018" y="7774"/>
                      <a:pt x="4135" y="5998"/>
                    </a:cubicBezTo>
                    <a:cubicBezTo>
                      <a:pt x="3100" y="3927"/>
                      <a:pt x="1953" y="1796"/>
                      <a:pt x="340" y="51"/>
                    </a:cubicBezTo>
                    <a:cubicBezTo>
                      <a:pt x="310" y="15"/>
                      <a:pt x="270" y="0"/>
                      <a:pt x="2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717500" y="3584600"/>
                <a:ext cx="106700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795" extrusionOk="0">
                    <a:moveTo>
                      <a:pt x="213" y="0"/>
                    </a:moveTo>
                    <a:cubicBezTo>
                      <a:pt x="109" y="0"/>
                      <a:pt x="1" y="97"/>
                      <a:pt x="46" y="189"/>
                    </a:cubicBezTo>
                    <a:cubicBezTo>
                      <a:pt x="1518" y="2969"/>
                      <a:pt x="3162" y="5618"/>
                      <a:pt x="3568" y="8744"/>
                    </a:cubicBezTo>
                    <a:cubicBezTo>
                      <a:pt x="3578" y="8779"/>
                      <a:pt x="3608" y="8794"/>
                      <a:pt x="3639" y="8794"/>
                    </a:cubicBezTo>
                    <a:cubicBezTo>
                      <a:pt x="3669" y="8794"/>
                      <a:pt x="3700" y="8779"/>
                      <a:pt x="3710" y="8754"/>
                    </a:cubicBezTo>
                    <a:cubicBezTo>
                      <a:pt x="4268" y="7435"/>
                      <a:pt x="3568" y="5750"/>
                      <a:pt x="3060" y="4461"/>
                    </a:cubicBezTo>
                    <a:cubicBezTo>
                      <a:pt x="2441" y="2878"/>
                      <a:pt x="1609" y="1285"/>
                      <a:pt x="310" y="36"/>
                    </a:cubicBezTo>
                    <a:cubicBezTo>
                      <a:pt x="282" y="11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703975" y="3635800"/>
                <a:ext cx="118725" cy="23242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9297" extrusionOk="0">
                    <a:moveTo>
                      <a:pt x="194" y="0"/>
                    </a:moveTo>
                    <a:cubicBezTo>
                      <a:pt x="102" y="0"/>
                      <a:pt x="1" y="83"/>
                      <a:pt x="39" y="160"/>
                    </a:cubicBezTo>
                    <a:cubicBezTo>
                      <a:pt x="1683" y="3194"/>
                      <a:pt x="3358" y="6036"/>
                      <a:pt x="4586" y="9243"/>
                    </a:cubicBezTo>
                    <a:cubicBezTo>
                      <a:pt x="4593" y="9281"/>
                      <a:pt x="4618" y="9296"/>
                      <a:pt x="4646" y="9296"/>
                    </a:cubicBezTo>
                    <a:cubicBezTo>
                      <a:pt x="4692" y="9296"/>
                      <a:pt x="4748" y="9253"/>
                      <a:pt x="4748" y="9202"/>
                    </a:cubicBezTo>
                    <a:cubicBezTo>
                      <a:pt x="4261" y="5914"/>
                      <a:pt x="2830" y="2484"/>
                      <a:pt x="273" y="28"/>
                    </a:cubicBezTo>
                    <a:cubicBezTo>
                      <a:pt x="251" y="9"/>
                      <a:pt x="223" y="0"/>
                      <a:pt x="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694500" y="3662700"/>
                <a:ext cx="1296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875" extrusionOk="0">
                    <a:moveTo>
                      <a:pt x="192" y="0"/>
                    </a:moveTo>
                    <a:cubicBezTo>
                      <a:pt x="102" y="0"/>
                      <a:pt x="0" y="88"/>
                      <a:pt x="53" y="170"/>
                    </a:cubicBezTo>
                    <a:cubicBezTo>
                      <a:pt x="1829" y="3691"/>
                      <a:pt x="3666" y="7020"/>
                      <a:pt x="4833" y="10775"/>
                    </a:cubicBezTo>
                    <a:cubicBezTo>
                      <a:pt x="4853" y="10844"/>
                      <a:pt x="4916" y="10874"/>
                      <a:pt x="4982" y="10874"/>
                    </a:cubicBezTo>
                    <a:cubicBezTo>
                      <a:pt x="5080" y="10874"/>
                      <a:pt x="5186" y="10807"/>
                      <a:pt x="5168" y="10704"/>
                    </a:cubicBezTo>
                    <a:cubicBezTo>
                      <a:pt x="4275" y="6959"/>
                      <a:pt x="2844" y="3143"/>
                      <a:pt x="276" y="38"/>
                    </a:cubicBezTo>
                    <a:cubicBezTo>
                      <a:pt x="255" y="11"/>
                      <a:pt x="224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692425" y="3704250"/>
                <a:ext cx="82225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7322" extrusionOk="0">
                    <a:moveTo>
                      <a:pt x="257" y="1"/>
                    </a:moveTo>
                    <a:cubicBezTo>
                      <a:pt x="134" y="1"/>
                      <a:pt x="1" y="94"/>
                      <a:pt x="44" y="203"/>
                    </a:cubicBezTo>
                    <a:cubicBezTo>
                      <a:pt x="450" y="1350"/>
                      <a:pt x="1110" y="2435"/>
                      <a:pt x="1617" y="3562"/>
                    </a:cubicBezTo>
                    <a:cubicBezTo>
                      <a:pt x="2176" y="4780"/>
                      <a:pt x="2632" y="6038"/>
                      <a:pt x="3130" y="7276"/>
                    </a:cubicBezTo>
                    <a:cubicBezTo>
                      <a:pt x="3137" y="7309"/>
                      <a:pt x="3159" y="7322"/>
                      <a:pt x="3185" y="7322"/>
                    </a:cubicBezTo>
                    <a:cubicBezTo>
                      <a:pt x="3231" y="7322"/>
                      <a:pt x="3288" y="7278"/>
                      <a:pt x="3282" y="7225"/>
                    </a:cubicBezTo>
                    <a:cubicBezTo>
                      <a:pt x="3038" y="4830"/>
                      <a:pt x="2135" y="1928"/>
                      <a:pt x="390" y="51"/>
                    </a:cubicBezTo>
                    <a:cubicBezTo>
                      <a:pt x="355" y="16"/>
                      <a:pt x="307" y="1"/>
                      <a:pt x="2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666200" y="3779650"/>
                <a:ext cx="1546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2056" extrusionOk="0">
                    <a:moveTo>
                      <a:pt x="180" y="0"/>
                    </a:moveTo>
                    <a:cubicBezTo>
                      <a:pt x="95" y="0"/>
                      <a:pt x="1" y="86"/>
                      <a:pt x="38" y="160"/>
                    </a:cubicBezTo>
                    <a:cubicBezTo>
                      <a:pt x="1083" y="2109"/>
                      <a:pt x="2190" y="4006"/>
                      <a:pt x="3154" y="5985"/>
                    </a:cubicBezTo>
                    <a:cubicBezTo>
                      <a:pt x="4118" y="7954"/>
                      <a:pt x="4757" y="10035"/>
                      <a:pt x="5752" y="11973"/>
                    </a:cubicBezTo>
                    <a:cubicBezTo>
                      <a:pt x="5754" y="11972"/>
                      <a:pt x="5756" y="11970"/>
                      <a:pt x="5758" y="11969"/>
                    </a:cubicBezTo>
                    <a:lnTo>
                      <a:pt x="5758" y="11969"/>
                    </a:lnTo>
                    <a:cubicBezTo>
                      <a:pt x="5791" y="12029"/>
                      <a:pt x="5854" y="12055"/>
                      <a:pt x="5922" y="12055"/>
                    </a:cubicBezTo>
                    <a:cubicBezTo>
                      <a:pt x="6047" y="12055"/>
                      <a:pt x="6186" y="11965"/>
                      <a:pt x="6168" y="11831"/>
                    </a:cubicBezTo>
                    <a:cubicBezTo>
                      <a:pt x="5549" y="7711"/>
                      <a:pt x="3022" y="3327"/>
                      <a:pt x="261" y="38"/>
                    </a:cubicBezTo>
                    <a:cubicBezTo>
                      <a:pt x="240" y="11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671950" y="3753125"/>
                <a:ext cx="12502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275" extrusionOk="0">
                    <a:moveTo>
                      <a:pt x="272" y="0"/>
                    </a:moveTo>
                    <a:cubicBezTo>
                      <a:pt x="139" y="0"/>
                      <a:pt x="1" y="118"/>
                      <a:pt x="62" y="247"/>
                    </a:cubicBezTo>
                    <a:cubicBezTo>
                      <a:pt x="742" y="1607"/>
                      <a:pt x="1757" y="2835"/>
                      <a:pt x="2518" y="4154"/>
                    </a:cubicBezTo>
                    <a:cubicBezTo>
                      <a:pt x="3289" y="5484"/>
                      <a:pt x="3908" y="6874"/>
                      <a:pt x="4669" y="8203"/>
                    </a:cubicBezTo>
                    <a:cubicBezTo>
                      <a:pt x="4698" y="8253"/>
                      <a:pt x="4748" y="8274"/>
                      <a:pt x="4800" y="8274"/>
                    </a:cubicBezTo>
                    <a:cubicBezTo>
                      <a:pt x="4898" y="8274"/>
                      <a:pt x="5000" y="8201"/>
                      <a:pt x="4974" y="8102"/>
                    </a:cubicBezTo>
                    <a:cubicBezTo>
                      <a:pt x="4598" y="6630"/>
                      <a:pt x="3888" y="5220"/>
                      <a:pt x="3127" y="3880"/>
                    </a:cubicBezTo>
                    <a:cubicBezTo>
                      <a:pt x="2376" y="2541"/>
                      <a:pt x="1564" y="1120"/>
                      <a:pt x="397" y="44"/>
                    </a:cubicBezTo>
                    <a:cubicBezTo>
                      <a:pt x="361" y="13"/>
                      <a:pt x="317" y="0"/>
                      <a:pt x="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661550" y="3814950"/>
                <a:ext cx="115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11129" extrusionOk="0">
                    <a:moveTo>
                      <a:pt x="141" y="1"/>
                    </a:moveTo>
                    <a:cubicBezTo>
                      <a:pt x="73" y="1"/>
                      <a:pt x="0" y="63"/>
                      <a:pt x="21" y="139"/>
                    </a:cubicBezTo>
                    <a:cubicBezTo>
                      <a:pt x="1635" y="3670"/>
                      <a:pt x="3309" y="7313"/>
                      <a:pt x="4283" y="11028"/>
                    </a:cubicBezTo>
                    <a:cubicBezTo>
                      <a:pt x="4300" y="11099"/>
                      <a:pt x="4359" y="11128"/>
                      <a:pt x="4421" y="11128"/>
                    </a:cubicBezTo>
                    <a:cubicBezTo>
                      <a:pt x="4509" y="11128"/>
                      <a:pt x="4602" y="11067"/>
                      <a:pt x="4578" y="10977"/>
                    </a:cubicBezTo>
                    <a:cubicBezTo>
                      <a:pt x="3746" y="7222"/>
                      <a:pt x="2254" y="3416"/>
                      <a:pt x="224" y="47"/>
                    </a:cubicBezTo>
                    <a:cubicBezTo>
                      <a:pt x="205" y="15"/>
                      <a:pt x="174" y="1"/>
                      <a:pt x="1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650500" y="3830075"/>
                <a:ext cx="939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1983" extrusionOk="0">
                    <a:moveTo>
                      <a:pt x="317" y="1"/>
                    </a:moveTo>
                    <a:cubicBezTo>
                      <a:pt x="170" y="1"/>
                      <a:pt x="0" y="122"/>
                      <a:pt x="37" y="254"/>
                    </a:cubicBezTo>
                    <a:cubicBezTo>
                      <a:pt x="544" y="2192"/>
                      <a:pt x="1559" y="4009"/>
                      <a:pt x="2107" y="5957"/>
                    </a:cubicBezTo>
                    <a:cubicBezTo>
                      <a:pt x="2645" y="7916"/>
                      <a:pt x="3061" y="9895"/>
                      <a:pt x="3426" y="11874"/>
                    </a:cubicBezTo>
                    <a:cubicBezTo>
                      <a:pt x="3439" y="11951"/>
                      <a:pt x="3494" y="11983"/>
                      <a:pt x="3556" y="11983"/>
                    </a:cubicBezTo>
                    <a:cubicBezTo>
                      <a:pt x="3650" y="11983"/>
                      <a:pt x="3757" y="11911"/>
                      <a:pt x="3751" y="11813"/>
                    </a:cubicBezTo>
                    <a:cubicBezTo>
                      <a:pt x="3650" y="9611"/>
                      <a:pt x="3386" y="7449"/>
                      <a:pt x="2797" y="5318"/>
                    </a:cubicBezTo>
                    <a:cubicBezTo>
                      <a:pt x="2320" y="3542"/>
                      <a:pt x="1762" y="1513"/>
                      <a:pt x="463" y="61"/>
                    </a:cubicBezTo>
                    <a:cubicBezTo>
                      <a:pt x="426" y="19"/>
                      <a:pt x="373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648625" y="3842775"/>
                <a:ext cx="37050" cy="2417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9670" extrusionOk="0">
                    <a:moveTo>
                      <a:pt x="270" y="0"/>
                    </a:moveTo>
                    <a:cubicBezTo>
                      <a:pt x="170" y="0"/>
                      <a:pt x="71" y="54"/>
                      <a:pt x="71" y="162"/>
                    </a:cubicBezTo>
                    <a:cubicBezTo>
                      <a:pt x="0" y="3318"/>
                      <a:pt x="670" y="6403"/>
                      <a:pt x="183" y="9570"/>
                    </a:cubicBezTo>
                    <a:cubicBezTo>
                      <a:pt x="177" y="9636"/>
                      <a:pt x="244" y="9669"/>
                      <a:pt x="311" y="9669"/>
                    </a:cubicBezTo>
                    <a:cubicBezTo>
                      <a:pt x="367" y="9669"/>
                      <a:pt x="423" y="9646"/>
                      <a:pt x="437" y="9600"/>
                    </a:cubicBezTo>
                    <a:cubicBezTo>
                      <a:pt x="1289" y="6667"/>
                      <a:pt x="1482" y="3054"/>
                      <a:pt x="477" y="122"/>
                    </a:cubicBezTo>
                    <a:cubicBezTo>
                      <a:pt x="449" y="41"/>
                      <a:pt x="359" y="0"/>
                      <a:pt x="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530000" y="3219875"/>
                <a:ext cx="3008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5082" extrusionOk="0">
                    <a:moveTo>
                      <a:pt x="11318" y="0"/>
                    </a:moveTo>
                    <a:cubicBezTo>
                      <a:pt x="9770" y="0"/>
                      <a:pt x="7916" y="1041"/>
                      <a:pt x="6602" y="1534"/>
                    </a:cubicBezTo>
                    <a:cubicBezTo>
                      <a:pt x="4360" y="2376"/>
                      <a:pt x="1792" y="3310"/>
                      <a:pt x="67" y="4913"/>
                    </a:cubicBezTo>
                    <a:cubicBezTo>
                      <a:pt x="0" y="4980"/>
                      <a:pt x="57" y="5081"/>
                      <a:pt x="141" y="5081"/>
                    </a:cubicBezTo>
                    <a:cubicBezTo>
                      <a:pt x="159" y="5081"/>
                      <a:pt x="179" y="5076"/>
                      <a:pt x="199" y="5066"/>
                    </a:cubicBezTo>
                    <a:cubicBezTo>
                      <a:pt x="2279" y="4101"/>
                      <a:pt x="4238" y="3056"/>
                      <a:pt x="6430" y="2275"/>
                    </a:cubicBezTo>
                    <a:cubicBezTo>
                      <a:pt x="8226" y="1625"/>
                      <a:pt x="10083" y="1067"/>
                      <a:pt x="11839" y="397"/>
                    </a:cubicBezTo>
                    <a:cubicBezTo>
                      <a:pt x="12011" y="326"/>
                      <a:pt x="12032" y="73"/>
                      <a:pt x="11829" y="42"/>
                    </a:cubicBezTo>
                    <a:cubicBezTo>
                      <a:pt x="11663" y="13"/>
                      <a:pt x="11492" y="0"/>
                      <a:pt x="11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9"/>
              <p:cNvSpPr/>
              <p:nvPr/>
            </p:nvSpPr>
            <p:spPr>
              <a:xfrm>
                <a:off x="578550" y="3268200"/>
                <a:ext cx="235200" cy="120550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4822" extrusionOk="0">
                    <a:moveTo>
                      <a:pt x="9261" y="1"/>
                    </a:moveTo>
                    <a:cubicBezTo>
                      <a:pt x="9247" y="1"/>
                      <a:pt x="9233" y="3"/>
                      <a:pt x="9217" y="7"/>
                    </a:cubicBezTo>
                    <a:cubicBezTo>
                      <a:pt x="5827" y="758"/>
                      <a:pt x="2702" y="2737"/>
                      <a:pt x="73" y="4716"/>
                    </a:cubicBezTo>
                    <a:cubicBezTo>
                      <a:pt x="1" y="4756"/>
                      <a:pt x="50" y="4822"/>
                      <a:pt x="119" y="4822"/>
                    </a:cubicBezTo>
                    <a:cubicBezTo>
                      <a:pt x="137" y="4822"/>
                      <a:pt x="156" y="4817"/>
                      <a:pt x="175" y="4807"/>
                    </a:cubicBezTo>
                    <a:cubicBezTo>
                      <a:pt x="3026" y="2859"/>
                      <a:pt x="6152" y="1671"/>
                      <a:pt x="9298" y="200"/>
                    </a:cubicBezTo>
                    <a:cubicBezTo>
                      <a:pt x="9407" y="145"/>
                      <a:pt x="9378" y="1"/>
                      <a:pt x="92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9"/>
              <p:cNvSpPr/>
              <p:nvPr/>
            </p:nvSpPr>
            <p:spPr>
              <a:xfrm>
                <a:off x="539300" y="3296850"/>
                <a:ext cx="2605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5756" extrusionOk="0">
                    <a:moveTo>
                      <a:pt x="10308" y="1"/>
                    </a:moveTo>
                    <a:cubicBezTo>
                      <a:pt x="10296" y="1"/>
                      <a:pt x="10284" y="3"/>
                      <a:pt x="10269" y="8"/>
                    </a:cubicBezTo>
                    <a:cubicBezTo>
                      <a:pt x="6565" y="1104"/>
                      <a:pt x="2810" y="3154"/>
                      <a:pt x="50" y="5620"/>
                    </a:cubicBezTo>
                    <a:cubicBezTo>
                      <a:pt x="1" y="5677"/>
                      <a:pt x="38" y="5755"/>
                      <a:pt x="97" y="5755"/>
                    </a:cubicBezTo>
                    <a:cubicBezTo>
                      <a:pt x="111" y="5755"/>
                      <a:pt x="126" y="5751"/>
                      <a:pt x="141" y="5741"/>
                    </a:cubicBezTo>
                    <a:cubicBezTo>
                      <a:pt x="3490" y="3763"/>
                      <a:pt x="6829" y="1936"/>
                      <a:pt x="10330" y="170"/>
                    </a:cubicBezTo>
                    <a:cubicBezTo>
                      <a:pt x="10420" y="125"/>
                      <a:pt x="10399" y="1"/>
                      <a:pt x="10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479000" y="3305150"/>
                <a:ext cx="320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7422" extrusionOk="0">
                    <a:moveTo>
                      <a:pt x="12659" y="0"/>
                    </a:moveTo>
                    <a:cubicBezTo>
                      <a:pt x="12641" y="0"/>
                      <a:pt x="12621" y="4"/>
                      <a:pt x="12600" y="11"/>
                    </a:cubicBezTo>
                    <a:cubicBezTo>
                      <a:pt x="8033" y="1604"/>
                      <a:pt x="3832" y="4415"/>
                      <a:pt x="118" y="7206"/>
                    </a:cubicBezTo>
                    <a:cubicBezTo>
                      <a:pt x="0" y="7308"/>
                      <a:pt x="88" y="7421"/>
                      <a:pt x="200" y="7421"/>
                    </a:cubicBezTo>
                    <a:cubicBezTo>
                      <a:pt x="233" y="7421"/>
                      <a:pt x="268" y="7412"/>
                      <a:pt x="300" y="7388"/>
                    </a:cubicBezTo>
                    <a:cubicBezTo>
                      <a:pt x="4248" y="4669"/>
                      <a:pt x="8541" y="2588"/>
                      <a:pt x="12702" y="193"/>
                    </a:cubicBezTo>
                    <a:cubicBezTo>
                      <a:pt x="12824" y="123"/>
                      <a:pt x="12773" y="0"/>
                      <a:pt x="126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9"/>
              <p:cNvSpPr/>
              <p:nvPr/>
            </p:nvSpPr>
            <p:spPr>
              <a:xfrm>
                <a:off x="493875" y="3384925"/>
                <a:ext cx="289150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566" h="6488" extrusionOk="0">
                    <a:moveTo>
                      <a:pt x="11327" y="1"/>
                    </a:moveTo>
                    <a:cubicBezTo>
                      <a:pt x="11313" y="1"/>
                      <a:pt x="11299" y="2"/>
                      <a:pt x="11285" y="6"/>
                    </a:cubicBezTo>
                    <a:cubicBezTo>
                      <a:pt x="7266" y="1072"/>
                      <a:pt x="2669" y="3355"/>
                      <a:pt x="61" y="6349"/>
                    </a:cubicBezTo>
                    <a:cubicBezTo>
                      <a:pt x="1" y="6424"/>
                      <a:pt x="62" y="6487"/>
                      <a:pt x="135" y="6487"/>
                    </a:cubicBezTo>
                    <a:cubicBezTo>
                      <a:pt x="161" y="6487"/>
                      <a:pt x="189" y="6479"/>
                      <a:pt x="213" y="6460"/>
                    </a:cubicBezTo>
                    <a:cubicBezTo>
                      <a:pt x="2090" y="5192"/>
                      <a:pt x="3937" y="3944"/>
                      <a:pt x="5997" y="2898"/>
                    </a:cubicBezTo>
                    <a:cubicBezTo>
                      <a:pt x="7794" y="1995"/>
                      <a:pt x="9712" y="1285"/>
                      <a:pt x="11427" y="260"/>
                    </a:cubicBezTo>
                    <a:cubicBezTo>
                      <a:pt x="11565" y="177"/>
                      <a:pt x="11468" y="1"/>
                      <a:pt x="113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9"/>
              <p:cNvSpPr/>
              <p:nvPr/>
            </p:nvSpPr>
            <p:spPr>
              <a:xfrm>
                <a:off x="517325" y="3426525"/>
                <a:ext cx="254475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7049" extrusionOk="0">
                    <a:moveTo>
                      <a:pt x="9919" y="1"/>
                    </a:moveTo>
                    <a:cubicBezTo>
                      <a:pt x="9893" y="1"/>
                      <a:pt x="9866" y="6"/>
                      <a:pt x="9839" y="17"/>
                    </a:cubicBezTo>
                    <a:cubicBezTo>
                      <a:pt x="7759" y="828"/>
                      <a:pt x="5821" y="2127"/>
                      <a:pt x="4065" y="3416"/>
                    </a:cubicBezTo>
                    <a:cubicBezTo>
                      <a:pt x="2725" y="4421"/>
                      <a:pt x="858" y="5487"/>
                      <a:pt x="46" y="6917"/>
                    </a:cubicBezTo>
                    <a:cubicBezTo>
                      <a:pt x="0" y="6998"/>
                      <a:pt x="74" y="7049"/>
                      <a:pt x="153" y="7049"/>
                    </a:cubicBezTo>
                    <a:cubicBezTo>
                      <a:pt x="213" y="7049"/>
                      <a:pt x="276" y="7019"/>
                      <a:pt x="290" y="6948"/>
                    </a:cubicBezTo>
                    <a:cubicBezTo>
                      <a:pt x="310" y="6907"/>
                      <a:pt x="310" y="6857"/>
                      <a:pt x="330" y="6806"/>
                    </a:cubicBezTo>
                    <a:cubicBezTo>
                      <a:pt x="797" y="6674"/>
                      <a:pt x="1223" y="6106"/>
                      <a:pt x="1609" y="5832"/>
                    </a:cubicBezTo>
                    <a:cubicBezTo>
                      <a:pt x="1924" y="5588"/>
                      <a:pt x="2279" y="5385"/>
                      <a:pt x="2593" y="5152"/>
                    </a:cubicBezTo>
                    <a:cubicBezTo>
                      <a:pt x="3385" y="4614"/>
                      <a:pt x="4126" y="4025"/>
                      <a:pt x="4917" y="3477"/>
                    </a:cubicBezTo>
                    <a:cubicBezTo>
                      <a:pt x="6582" y="2351"/>
                      <a:pt x="8388" y="1427"/>
                      <a:pt x="10032" y="260"/>
                    </a:cubicBezTo>
                    <a:cubicBezTo>
                      <a:pt x="10178" y="149"/>
                      <a:pt x="10063" y="1"/>
                      <a:pt x="9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9"/>
              <p:cNvSpPr/>
              <p:nvPr/>
            </p:nvSpPr>
            <p:spPr>
              <a:xfrm>
                <a:off x="537175" y="3476125"/>
                <a:ext cx="217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973" extrusionOk="0">
                    <a:moveTo>
                      <a:pt x="8484" y="1"/>
                    </a:moveTo>
                    <a:cubicBezTo>
                      <a:pt x="8465" y="1"/>
                      <a:pt x="8445" y="4"/>
                      <a:pt x="8426" y="12"/>
                    </a:cubicBezTo>
                    <a:cubicBezTo>
                      <a:pt x="6691" y="681"/>
                      <a:pt x="5077" y="1676"/>
                      <a:pt x="3565" y="2701"/>
                    </a:cubicBezTo>
                    <a:cubicBezTo>
                      <a:pt x="2236" y="3604"/>
                      <a:pt x="764" y="4528"/>
                      <a:pt x="13" y="5908"/>
                    </a:cubicBezTo>
                    <a:cubicBezTo>
                      <a:pt x="1" y="5951"/>
                      <a:pt x="34" y="5972"/>
                      <a:pt x="69" y="5972"/>
                    </a:cubicBezTo>
                    <a:cubicBezTo>
                      <a:pt x="91" y="5972"/>
                      <a:pt x="113" y="5964"/>
                      <a:pt x="125" y="5948"/>
                    </a:cubicBezTo>
                    <a:cubicBezTo>
                      <a:pt x="2489" y="3563"/>
                      <a:pt x="5757" y="2092"/>
                      <a:pt x="8578" y="204"/>
                    </a:cubicBezTo>
                    <a:cubicBezTo>
                      <a:pt x="8691" y="117"/>
                      <a:pt x="8596" y="1"/>
                      <a:pt x="8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9"/>
              <p:cNvSpPr/>
              <p:nvPr/>
            </p:nvSpPr>
            <p:spPr>
              <a:xfrm>
                <a:off x="580825" y="3503375"/>
                <a:ext cx="1664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4080" extrusionOk="0">
                    <a:moveTo>
                      <a:pt x="6449" y="1"/>
                    </a:moveTo>
                    <a:cubicBezTo>
                      <a:pt x="6425" y="1"/>
                      <a:pt x="6401" y="6"/>
                      <a:pt x="6376" y="18"/>
                    </a:cubicBezTo>
                    <a:cubicBezTo>
                      <a:pt x="4133" y="992"/>
                      <a:pt x="1931" y="2382"/>
                      <a:pt x="94" y="3884"/>
                    </a:cubicBezTo>
                    <a:cubicBezTo>
                      <a:pt x="0" y="3970"/>
                      <a:pt x="81" y="4080"/>
                      <a:pt x="187" y="4080"/>
                    </a:cubicBezTo>
                    <a:cubicBezTo>
                      <a:pt x="219" y="4080"/>
                      <a:pt x="254" y="4070"/>
                      <a:pt x="287" y="4046"/>
                    </a:cubicBezTo>
                    <a:cubicBezTo>
                      <a:pt x="2235" y="2585"/>
                      <a:pt x="4559" y="1621"/>
                      <a:pt x="6538" y="221"/>
                    </a:cubicBezTo>
                    <a:cubicBezTo>
                      <a:pt x="6657" y="136"/>
                      <a:pt x="6570" y="1"/>
                      <a:pt x="64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9"/>
              <p:cNvSpPr/>
              <p:nvPr/>
            </p:nvSpPr>
            <p:spPr>
              <a:xfrm>
                <a:off x="419525" y="3537050"/>
                <a:ext cx="3188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7769" extrusionOk="0">
                    <a:moveTo>
                      <a:pt x="12486" y="1"/>
                    </a:moveTo>
                    <a:cubicBezTo>
                      <a:pt x="12464" y="1"/>
                      <a:pt x="12443" y="4"/>
                      <a:pt x="12422" y="10"/>
                    </a:cubicBezTo>
                    <a:cubicBezTo>
                      <a:pt x="10017" y="802"/>
                      <a:pt x="7804" y="2091"/>
                      <a:pt x="5704" y="3390"/>
                    </a:cubicBezTo>
                    <a:cubicBezTo>
                      <a:pt x="3907" y="4506"/>
                      <a:pt x="1289" y="5845"/>
                      <a:pt x="51" y="7500"/>
                    </a:cubicBezTo>
                    <a:cubicBezTo>
                      <a:pt x="10" y="7550"/>
                      <a:pt x="0" y="7621"/>
                      <a:pt x="61" y="7662"/>
                    </a:cubicBezTo>
                    <a:cubicBezTo>
                      <a:pt x="102" y="7682"/>
                      <a:pt x="142" y="7723"/>
                      <a:pt x="173" y="7753"/>
                    </a:cubicBezTo>
                    <a:cubicBezTo>
                      <a:pt x="183" y="7764"/>
                      <a:pt x="201" y="7769"/>
                      <a:pt x="217" y="7769"/>
                    </a:cubicBezTo>
                    <a:cubicBezTo>
                      <a:pt x="234" y="7769"/>
                      <a:pt x="249" y="7764"/>
                      <a:pt x="254" y="7753"/>
                    </a:cubicBezTo>
                    <a:cubicBezTo>
                      <a:pt x="761" y="6972"/>
                      <a:pt x="2334" y="6241"/>
                      <a:pt x="3156" y="5693"/>
                    </a:cubicBezTo>
                    <a:cubicBezTo>
                      <a:pt x="4262" y="4963"/>
                      <a:pt x="5389" y="4252"/>
                      <a:pt x="6556" y="3582"/>
                    </a:cubicBezTo>
                    <a:cubicBezTo>
                      <a:pt x="8555" y="2436"/>
                      <a:pt x="10656" y="1441"/>
                      <a:pt x="12594" y="233"/>
                    </a:cubicBezTo>
                    <a:cubicBezTo>
                      <a:pt x="12753" y="136"/>
                      <a:pt x="12628" y="1"/>
                      <a:pt x="12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9"/>
              <p:cNvSpPr/>
              <p:nvPr/>
            </p:nvSpPr>
            <p:spPr>
              <a:xfrm>
                <a:off x="512875" y="3576675"/>
                <a:ext cx="2051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5953" extrusionOk="0">
                    <a:moveTo>
                      <a:pt x="8043" y="1"/>
                    </a:moveTo>
                    <a:cubicBezTo>
                      <a:pt x="8026" y="1"/>
                      <a:pt x="8008" y="3"/>
                      <a:pt x="7988" y="8"/>
                    </a:cubicBezTo>
                    <a:cubicBezTo>
                      <a:pt x="6222" y="495"/>
                      <a:pt x="4639" y="1409"/>
                      <a:pt x="3208" y="2434"/>
                    </a:cubicBezTo>
                    <a:cubicBezTo>
                      <a:pt x="2030" y="3286"/>
                      <a:pt x="285" y="4504"/>
                      <a:pt x="1" y="5894"/>
                    </a:cubicBezTo>
                    <a:cubicBezTo>
                      <a:pt x="1" y="5935"/>
                      <a:pt x="34" y="5952"/>
                      <a:pt x="68" y="5952"/>
                    </a:cubicBezTo>
                    <a:cubicBezTo>
                      <a:pt x="93" y="5952"/>
                      <a:pt x="120" y="5942"/>
                      <a:pt x="133" y="5925"/>
                    </a:cubicBezTo>
                    <a:cubicBezTo>
                      <a:pt x="2213" y="3428"/>
                      <a:pt x="5197" y="1886"/>
                      <a:pt x="8079" y="252"/>
                    </a:cubicBezTo>
                    <a:cubicBezTo>
                      <a:pt x="8206" y="179"/>
                      <a:pt x="8187" y="1"/>
                      <a:pt x="80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9"/>
              <p:cNvSpPr/>
              <p:nvPr/>
            </p:nvSpPr>
            <p:spPr>
              <a:xfrm>
                <a:off x="465100" y="3621625"/>
                <a:ext cx="24440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6113" extrusionOk="0">
                    <a:moveTo>
                      <a:pt x="9640" y="0"/>
                    </a:moveTo>
                    <a:cubicBezTo>
                      <a:pt x="9626" y="0"/>
                      <a:pt x="9611" y="2"/>
                      <a:pt x="9594" y="7"/>
                    </a:cubicBezTo>
                    <a:cubicBezTo>
                      <a:pt x="5880" y="1021"/>
                      <a:pt x="2490" y="3356"/>
                      <a:pt x="55" y="6004"/>
                    </a:cubicBezTo>
                    <a:cubicBezTo>
                      <a:pt x="0" y="6059"/>
                      <a:pt x="59" y="6113"/>
                      <a:pt x="116" y="6113"/>
                    </a:cubicBezTo>
                    <a:cubicBezTo>
                      <a:pt x="134" y="6113"/>
                      <a:pt x="152" y="6108"/>
                      <a:pt x="166" y="6096"/>
                    </a:cubicBezTo>
                    <a:cubicBezTo>
                      <a:pt x="3140" y="3812"/>
                      <a:pt x="6337" y="2036"/>
                      <a:pt x="9675" y="210"/>
                    </a:cubicBezTo>
                    <a:cubicBezTo>
                      <a:pt x="9775" y="146"/>
                      <a:pt x="9761" y="0"/>
                      <a:pt x="9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9"/>
              <p:cNvSpPr/>
              <p:nvPr/>
            </p:nvSpPr>
            <p:spPr>
              <a:xfrm>
                <a:off x="425750" y="3644800"/>
                <a:ext cx="28222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7494" extrusionOk="0">
                    <a:moveTo>
                      <a:pt x="11106" y="0"/>
                    </a:moveTo>
                    <a:cubicBezTo>
                      <a:pt x="11085" y="0"/>
                      <a:pt x="11061" y="4"/>
                      <a:pt x="11036" y="13"/>
                    </a:cubicBezTo>
                    <a:cubicBezTo>
                      <a:pt x="6886" y="1617"/>
                      <a:pt x="3212" y="4336"/>
                      <a:pt x="116" y="7259"/>
                    </a:cubicBezTo>
                    <a:cubicBezTo>
                      <a:pt x="1" y="7367"/>
                      <a:pt x="91" y="7493"/>
                      <a:pt x="216" y="7493"/>
                    </a:cubicBezTo>
                    <a:cubicBezTo>
                      <a:pt x="256" y="7493"/>
                      <a:pt x="299" y="7481"/>
                      <a:pt x="340" y="7452"/>
                    </a:cubicBezTo>
                    <a:cubicBezTo>
                      <a:pt x="3658" y="4641"/>
                      <a:pt x="7362" y="2449"/>
                      <a:pt x="11158" y="216"/>
                    </a:cubicBezTo>
                    <a:cubicBezTo>
                      <a:pt x="11288" y="138"/>
                      <a:pt x="11233" y="0"/>
                      <a:pt x="11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9"/>
              <p:cNvSpPr/>
              <p:nvPr/>
            </p:nvSpPr>
            <p:spPr>
              <a:xfrm>
                <a:off x="494950" y="3681600"/>
                <a:ext cx="206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248" extrusionOk="0">
                    <a:moveTo>
                      <a:pt x="7984" y="0"/>
                    </a:moveTo>
                    <a:cubicBezTo>
                      <a:pt x="7958" y="0"/>
                      <a:pt x="7930" y="4"/>
                      <a:pt x="7903" y="13"/>
                    </a:cubicBezTo>
                    <a:cubicBezTo>
                      <a:pt x="5031" y="987"/>
                      <a:pt x="1956" y="2996"/>
                      <a:pt x="38" y="5148"/>
                    </a:cubicBezTo>
                    <a:cubicBezTo>
                      <a:pt x="0" y="5201"/>
                      <a:pt x="58" y="5248"/>
                      <a:pt x="115" y="5248"/>
                    </a:cubicBezTo>
                    <a:cubicBezTo>
                      <a:pt x="134" y="5248"/>
                      <a:pt x="154" y="5242"/>
                      <a:pt x="170" y="5229"/>
                    </a:cubicBezTo>
                    <a:cubicBezTo>
                      <a:pt x="2656" y="3352"/>
                      <a:pt x="5589" y="2073"/>
                      <a:pt x="8106" y="266"/>
                    </a:cubicBezTo>
                    <a:cubicBezTo>
                      <a:pt x="8271" y="145"/>
                      <a:pt x="8145" y="0"/>
                      <a:pt x="79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9"/>
              <p:cNvSpPr/>
              <p:nvPr/>
            </p:nvSpPr>
            <p:spPr>
              <a:xfrm>
                <a:off x="363875" y="3754900"/>
                <a:ext cx="31040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7797" extrusionOk="0">
                    <a:moveTo>
                      <a:pt x="12260" y="0"/>
                    </a:moveTo>
                    <a:cubicBezTo>
                      <a:pt x="12240" y="0"/>
                      <a:pt x="12217" y="4"/>
                      <a:pt x="12192" y="14"/>
                    </a:cubicBezTo>
                    <a:cubicBezTo>
                      <a:pt x="7879" y="1627"/>
                      <a:pt x="3129" y="4276"/>
                      <a:pt x="115" y="7534"/>
                    </a:cubicBezTo>
                    <a:cubicBezTo>
                      <a:pt x="0" y="7656"/>
                      <a:pt x="146" y="7796"/>
                      <a:pt x="289" y="7796"/>
                    </a:cubicBezTo>
                    <a:cubicBezTo>
                      <a:pt x="336" y="7796"/>
                      <a:pt x="382" y="7781"/>
                      <a:pt x="420" y="7747"/>
                    </a:cubicBezTo>
                    <a:cubicBezTo>
                      <a:pt x="434" y="7735"/>
                      <a:pt x="447" y="7723"/>
                      <a:pt x="461" y="7711"/>
                    </a:cubicBezTo>
                    <a:lnTo>
                      <a:pt x="461" y="7711"/>
                    </a:lnTo>
                    <a:cubicBezTo>
                      <a:pt x="2373" y="6508"/>
                      <a:pt x="4097" y="5079"/>
                      <a:pt x="6012" y="3870"/>
                    </a:cubicBezTo>
                    <a:cubicBezTo>
                      <a:pt x="8051" y="2571"/>
                      <a:pt x="10183" y="1394"/>
                      <a:pt x="12304" y="186"/>
                    </a:cubicBezTo>
                    <a:cubicBezTo>
                      <a:pt x="12415" y="126"/>
                      <a:pt x="12374" y="0"/>
                      <a:pt x="122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9"/>
              <p:cNvSpPr/>
              <p:nvPr/>
            </p:nvSpPr>
            <p:spPr>
              <a:xfrm>
                <a:off x="444475" y="3727350"/>
                <a:ext cx="2407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5372" extrusionOk="0">
                    <a:moveTo>
                      <a:pt x="9432" y="0"/>
                    </a:moveTo>
                    <a:cubicBezTo>
                      <a:pt x="9411" y="0"/>
                      <a:pt x="9388" y="3"/>
                      <a:pt x="9364" y="9"/>
                    </a:cubicBezTo>
                    <a:cubicBezTo>
                      <a:pt x="6096" y="882"/>
                      <a:pt x="2544" y="3003"/>
                      <a:pt x="108" y="5134"/>
                    </a:cubicBezTo>
                    <a:cubicBezTo>
                      <a:pt x="0" y="5226"/>
                      <a:pt x="76" y="5371"/>
                      <a:pt x="196" y="5371"/>
                    </a:cubicBezTo>
                    <a:cubicBezTo>
                      <a:pt x="222" y="5371"/>
                      <a:pt x="251" y="5364"/>
                      <a:pt x="281" y="5347"/>
                    </a:cubicBezTo>
                    <a:cubicBezTo>
                      <a:pt x="1793" y="4475"/>
                      <a:pt x="3244" y="3541"/>
                      <a:pt x="4777" y="2699"/>
                    </a:cubicBezTo>
                    <a:cubicBezTo>
                      <a:pt x="6309" y="1867"/>
                      <a:pt x="7973" y="1187"/>
                      <a:pt x="9475" y="314"/>
                    </a:cubicBezTo>
                    <a:cubicBezTo>
                      <a:pt x="9630" y="223"/>
                      <a:pt x="9613" y="0"/>
                      <a:pt x="9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9"/>
              <p:cNvSpPr/>
              <p:nvPr/>
            </p:nvSpPr>
            <p:spPr>
              <a:xfrm>
                <a:off x="446875" y="3780050"/>
                <a:ext cx="22697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6769" extrusionOk="0">
                    <a:moveTo>
                      <a:pt x="8926" y="0"/>
                    </a:moveTo>
                    <a:cubicBezTo>
                      <a:pt x="8909" y="0"/>
                      <a:pt x="8890" y="4"/>
                      <a:pt x="8872" y="12"/>
                    </a:cubicBezTo>
                    <a:cubicBezTo>
                      <a:pt x="5564" y="1748"/>
                      <a:pt x="2661" y="4051"/>
                      <a:pt x="83" y="6578"/>
                    </a:cubicBezTo>
                    <a:cubicBezTo>
                      <a:pt x="1" y="6676"/>
                      <a:pt x="96" y="6768"/>
                      <a:pt x="201" y="6768"/>
                    </a:cubicBezTo>
                    <a:cubicBezTo>
                      <a:pt x="237" y="6768"/>
                      <a:pt x="275" y="6757"/>
                      <a:pt x="307" y="6731"/>
                    </a:cubicBezTo>
                    <a:cubicBezTo>
                      <a:pt x="2955" y="4305"/>
                      <a:pt x="5959" y="2174"/>
                      <a:pt x="8994" y="144"/>
                    </a:cubicBezTo>
                    <a:cubicBezTo>
                      <a:pt x="9078" y="93"/>
                      <a:pt x="9015" y="0"/>
                      <a:pt x="89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9"/>
              <p:cNvSpPr/>
              <p:nvPr/>
            </p:nvSpPr>
            <p:spPr>
              <a:xfrm>
                <a:off x="439975" y="3800600"/>
                <a:ext cx="22652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6769" extrusionOk="0">
                    <a:moveTo>
                      <a:pt x="8914" y="0"/>
                    </a:moveTo>
                    <a:cubicBezTo>
                      <a:pt x="8897" y="0"/>
                      <a:pt x="8880" y="4"/>
                      <a:pt x="8864" y="12"/>
                    </a:cubicBezTo>
                    <a:cubicBezTo>
                      <a:pt x="5555" y="1748"/>
                      <a:pt x="2643" y="4062"/>
                      <a:pt x="75" y="6578"/>
                    </a:cubicBezTo>
                    <a:cubicBezTo>
                      <a:pt x="0" y="6676"/>
                      <a:pt x="97" y="6768"/>
                      <a:pt x="194" y="6768"/>
                    </a:cubicBezTo>
                    <a:cubicBezTo>
                      <a:pt x="228" y="6768"/>
                      <a:pt x="262" y="6757"/>
                      <a:pt x="288" y="6731"/>
                    </a:cubicBezTo>
                    <a:cubicBezTo>
                      <a:pt x="2937" y="4315"/>
                      <a:pt x="5941" y="2184"/>
                      <a:pt x="8975" y="154"/>
                    </a:cubicBezTo>
                    <a:cubicBezTo>
                      <a:pt x="9060" y="95"/>
                      <a:pt x="8996" y="0"/>
                      <a:pt x="89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9"/>
              <p:cNvSpPr/>
              <p:nvPr/>
            </p:nvSpPr>
            <p:spPr>
              <a:xfrm>
                <a:off x="403650" y="3833375"/>
                <a:ext cx="25585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8322" extrusionOk="0">
                    <a:moveTo>
                      <a:pt x="9913" y="0"/>
                    </a:moveTo>
                    <a:cubicBezTo>
                      <a:pt x="9877" y="0"/>
                      <a:pt x="9838" y="6"/>
                      <a:pt x="9799" y="21"/>
                    </a:cubicBezTo>
                    <a:cubicBezTo>
                      <a:pt x="7749" y="741"/>
                      <a:pt x="5953" y="2213"/>
                      <a:pt x="4380" y="3542"/>
                    </a:cubicBezTo>
                    <a:cubicBezTo>
                      <a:pt x="2756" y="4922"/>
                      <a:pt x="1335" y="6445"/>
                      <a:pt x="77" y="8109"/>
                    </a:cubicBezTo>
                    <a:cubicBezTo>
                      <a:pt x="1" y="8234"/>
                      <a:pt x="100" y="8321"/>
                      <a:pt x="213" y="8321"/>
                    </a:cubicBezTo>
                    <a:cubicBezTo>
                      <a:pt x="265" y="8321"/>
                      <a:pt x="320" y="8303"/>
                      <a:pt x="361" y="8261"/>
                    </a:cubicBezTo>
                    <a:cubicBezTo>
                      <a:pt x="1823" y="6708"/>
                      <a:pt x="3416" y="5237"/>
                      <a:pt x="5111" y="3877"/>
                    </a:cubicBezTo>
                    <a:cubicBezTo>
                      <a:pt x="6684" y="2619"/>
                      <a:pt x="8541" y="1644"/>
                      <a:pt x="10053" y="335"/>
                    </a:cubicBezTo>
                    <a:cubicBezTo>
                      <a:pt x="10233" y="189"/>
                      <a:pt x="10109" y="0"/>
                      <a:pt x="9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9"/>
              <p:cNvSpPr/>
              <p:nvPr/>
            </p:nvSpPr>
            <p:spPr>
              <a:xfrm>
                <a:off x="493225" y="3861450"/>
                <a:ext cx="142675" cy="1931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7726" extrusionOk="0">
                    <a:moveTo>
                      <a:pt x="5464" y="0"/>
                    </a:moveTo>
                    <a:cubicBezTo>
                      <a:pt x="5416" y="0"/>
                      <a:pt x="5366" y="17"/>
                      <a:pt x="5323" y="55"/>
                    </a:cubicBezTo>
                    <a:cubicBezTo>
                      <a:pt x="2928" y="2054"/>
                      <a:pt x="969" y="4784"/>
                      <a:pt x="36" y="7595"/>
                    </a:cubicBezTo>
                    <a:cubicBezTo>
                      <a:pt x="0" y="7677"/>
                      <a:pt x="61" y="7726"/>
                      <a:pt x="130" y="7726"/>
                    </a:cubicBezTo>
                    <a:cubicBezTo>
                      <a:pt x="180" y="7726"/>
                      <a:pt x="234" y="7701"/>
                      <a:pt x="259" y="7646"/>
                    </a:cubicBezTo>
                    <a:cubicBezTo>
                      <a:pt x="1619" y="4885"/>
                      <a:pt x="3902" y="2795"/>
                      <a:pt x="5617" y="258"/>
                    </a:cubicBezTo>
                    <a:cubicBezTo>
                      <a:pt x="5707" y="124"/>
                      <a:pt x="5594" y="0"/>
                      <a:pt x="5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9"/>
              <p:cNvSpPr/>
              <p:nvPr/>
            </p:nvSpPr>
            <p:spPr>
              <a:xfrm>
                <a:off x="578725" y="3849675"/>
                <a:ext cx="79700" cy="2878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11512" extrusionOk="0">
                    <a:moveTo>
                      <a:pt x="3008" y="0"/>
                    </a:moveTo>
                    <a:cubicBezTo>
                      <a:pt x="2917" y="0"/>
                      <a:pt x="2815" y="45"/>
                      <a:pt x="2776" y="120"/>
                    </a:cubicBezTo>
                    <a:cubicBezTo>
                      <a:pt x="1934" y="1693"/>
                      <a:pt x="1690" y="3540"/>
                      <a:pt x="1375" y="5255"/>
                    </a:cubicBezTo>
                    <a:cubicBezTo>
                      <a:pt x="980" y="7284"/>
                      <a:pt x="665" y="9355"/>
                      <a:pt x="36" y="11344"/>
                    </a:cubicBezTo>
                    <a:cubicBezTo>
                      <a:pt x="1" y="11454"/>
                      <a:pt x="73" y="11511"/>
                      <a:pt x="156" y="11511"/>
                    </a:cubicBezTo>
                    <a:cubicBezTo>
                      <a:pt x="217" y="11511"/>
                      <a:pt x="285" y="11480"/>
                      <a:pt x="320" y="11415"/>
                    </a:cubicBezTo>
                    <a:cubicBezTo>
                      <a:pt x="1183" y="9659"/>
                      <a:pt x="1609" y="7802"/>
                      <a:pt x="2035" y="5924"/>
                    </a:cubicBezTo>
                    <a:cubicBezTo>
                      <a:pt x="2451" y="4027"/>
                      <a:pt x="2918" y="2099"/>
                      <a:pt x="3172" y="170"/>
                    </a:cubicBezTo>
                    <a:cubicBezTo>
                      <a:pt x="3187" y="51"/>
                      <a:pt x="3104" y="0"/>
                      <a:pt x="30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9"/>
              <p:cNvSpPr/>
              <p:nvPr/>
            </p:nvSpPr>
            <p:spPr>
              <a:xfrm>
                <a:off x="543575" y="3842550"/>
                <a:ext cx="110000" cy="2213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8855" extrusionOk="0">
                    <a:moveTo>
                      <a:pt x="4137" y="0"/>
                    </a:moveTo>
                    <a:cubicBezTo>
                      <a:pt x="4086" y="0"/>
                      <a:pt x="4036" y="15"/>
                      <a:pt x="3999" y="49"/>
                    </a:cubicBezTo>
                    <a:cubicBezTo>
                      <a:pt x="1716" y="2089"/>
                      <a:pt x="1" y="5885"/>
                      <a:pt x="295" y="8797"/>
                    </a:cubicBezTo>
                    <a:cubicBezTo>
                      <a:pt x="300" y="8839"/>
                      <a:pt x="331" y="8855"/>
                      <a:pt x="366" y="8855"/>
                    </a:cubicBezTo>
                    <a:cubicBezTo>
                      <a:pt x="409" y="8855"/>
                      <a:pt x="456" y="8831"/>
                      <a:pt x="468" y="8797"/>
                    </a:cubicBezTo>
                    <a:cubicBezTo>
                      <a:pt x="1056" y="7326"/>
                      <a:pt x="1371" y="5804"/>
                      <a:pt x="2030" y="4342"/>
                    </a:cubicBezTo>
                    <a:cubicBezTo>
                      <a:pt x="2680" y="2911"/>
                      <a:pt x="3624" y="1622"/>
                      <a:pt x="4334" y="222"/>
                    </a:cubicBezTo>
                    <a:cubicBezTo>
                      <a:pt x="4400" y="98"/>
                      <a:pt x="4266" y="0"/>
                      <a:pt x="4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9"/>
              <p:cNvSpPr/>
              <p:nvPr/>
            </p:nvSpPr>
            <p:spPr>
              <a:xfrm>
                <a:off x="654700" y="3171400"/>
                <a:ext cx="201575" cy="665500"/>
              </a:xfrm>
              <a:custGeom>
                <a:avLst/>
                <a:gdLst/>
                <a:ahLst/>
                <a:cxnLst/>
                <a:rect l="l" t="t" r="r" b="b"/>
                <a:pathLst>
                  <a:path w="8063" h="26620" extrusionOk="0">
                    <a:moveTo>
                      <a:pt x="7888" y="0"/>
                    </a:moveTo>
                    <a:cubicBezTo>
                      <a:pt x="7826" y="0"/>
                      <a:pt x="7763" y="21"/>
                      <a:pt x="7734" y="63"/>
                    </a:cubicBezTo>
                    <a:cubicBezTo>
                      <a:pt x="6384" y="1910"/>
                      <a:pt x="5745" y="4244"/>
                      <a:pt x="5065" y="6355"/>
                    </a:cubicBezTo>
                    <a:cubicBezTo>
                      <a:pt x="4395" y="8435"/>
                      <a:pt x="3847" y="10536"/>
                      <a:pt x="3329" y="12647"/>
                    </a:cubicBezTo>
                    <a:cubicBezTo>
                      <a:pt x="2203" y="17275"/>
                      <a:pt x="1148" y="21902"/>
                      <a:pt x="11" y="26540"/>
                    </a:cubicBezTo>
                    <a:cubicBezTo>
                      <a:pt x="0" y="26594"/>
                      <a:pt x="43" y="26619"/>
                      <a:pt x="89" y="26619"/>
                    </a:cubicBezTo>
                    <a:cubicBezTo>
                      <a:pt x="130" y="26619"/>
                      <a:pt x="174" y="26599"/>
                      <a:pt x="183" y="26561"/>
                    </a:cubicBezTo>
                    <a:cubicBezTo>
                      <a:pt x="1767" y="22298"/>
                      <a:pt x="2680" y="17843"/>
                      <a:pt x="3796" y="13469"/>
                    </a:cubicBezTo>
                    <a:cubicBezTo>
                      <a:pt x="4395" y="11135"/>
                      <a:pt x="5034" y="8811"/>
                      <a:pt x="5765" y="6517"/>
                    </a:cubicBezTo>
                    <a:cubicBezTo>
                      <a:pt x="6455" y="4386"/>
                      <a:pt x="7541" y="2306"/>
                      <a:pt x="8038" y="134"/>
                    </a:cubicBezTo>
                    <a:cubicBezTo>
                      <a:pt x="8062" y="44"/>
                      <a:pt x="7977" y="0"/>
                      <a:pt x="7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0" name="Google Shape;690;p9"/>
            <p:cNvGrpSpPr/>
            <p:nvPr/>
          </p:nvGrpSpPr>
          <p:grpSpPr>
            <a:xfrm rot="8730306">
              <a:off x="282265" y="4205723"/>
              <a:ext cx="451803" cy="669543"/>
              <a:chOff x="363875" y="3171400"/>
              <a:chExt cx="651900" cy="966075"/>
            </a:xfrm>
          </p:grpSpPr>
          <p:sp>
            <p:nvSpPr>
              <p:cNvPr id="691" name="Google Shape;691;p9"/>
              <p:cNvSpPr/>
              <p:nvPr/>
            </p:nvSpPr>
            <p:spPr>
              <a:xfrm>
                <a:off x="801675" y="3212000"/>
                <a:ext cx="2141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10414" extrusionOk="0">
                    <a:moveTo>
                      <a:pt x="393" y="0"/>
                    </a:moveTo>
                    <a:cubicBezTo>
                      <a:pt x="228" y="0"/>
                      <a:pt x="1" y="113"/>
                      <a:pt x="130" y="276"/>
                    </a:cubicBezTo>
                    <a:cubicBezTo>
                      <a:pt x="708" y="1017"/>
                      <a:pt x="1500" y="1595"/>
                      <a:pt x="2149" y="2295"/>
                    </a:cubicBezTo>
                    <a:cubicBezTo>
                      <a:pt x="2890" y="3107"/>
                      <a:pt x="3600" y="3939"/>
                      <a:pt x="4311" y="4782"/>
                    </a:cubicBezTo>
                    <a:cubicBezTo>
                      <a:pt x="5853" y="6578"/>
                      <a:pt x="7000" y="8476"/>
                      <a:pt x="8319" y="10374"/>
                    </a:cubicBezTo>
                    <a:cubicBezTo>
                      <a:pt x="8343" y="10401"/>
                      <a:pt x="8379" y="10413"/>
                      <a:pt x="8416" y="10413"/>
                    </a:cubicBezTo>
                    <a:cubicBezTo>
                      <a:pt x="8489" y="10413"/>
                      <a:pt x="8563" y="10363"/>
                      <a:pt x="8543" y="10282"/>
                    </a:cubicBezTo>
                    <a:cubicBezTo>
                      <a:pt x="8045" y="8273"/>
                      <a:pt x="6564" y="6385"/>
                      <a:pt x="5244" y="4741"/>
                    </a:cubicBezTo>
                    <a:cubicBezTo>
                      <a:pt x="4027" y="3219"/>
                      <a:pt x="2474" y="733"/>
                      <a:pt x="475" y="12"/>
                    </a:cubicBezTo>
                    <a:cubicBezTo>
                      <a:pt x="451" y="4"/>
                      <a:pt x="423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9"/>
              <p:cNvSpPr/>
              <p:nvPr/>
            </p:nvSpPr>
            <p:spPr>
              <a:xfrm>
                <a:off x="815250" y="3276000"/>
                <a:ext cx="134050" cy="2097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388" extrusionOk="0">
                    <a:moveTo>
                      <a:pt x="187" y="0"/>
                    </a:moveTo>
                    <a:cubicBezTo>
                      <a:pt x="100" y="0"/>
                      <a:pt x="1" y="76"/>
                      <a:pt x="53" y="152"/>
                    </a:cubicBezTo>
                    <a:cubicBezTo>
                      <a:pt x="1840" y="2892"/>
                      <a:pt x="3859" y="5358"/>
                      <a:pt x="5189" y="8351"/>
                    </a:cubicBezTo>
                    <a:cubicBezTo>
                      <a:pt x="5201" y="8377"/>
                      <a:pt x="5224" y="8387"/>
                      <a:pt x="5248" y="8387"/>
                    </a:cubicBezTo>
                    <a:cubicBezTo>
                      <a:pt x="5301" y="8387"/>
                      <a:pt x="5362" y="8336"/>
                      <a:pt x="5341" y="8280"/>
                    </a:cubicBezTo>
                    <a:cubicBezTo>
                      <a:pt x="4265" y="5388"/>
                      <a:pt x="2753" y="2191"/>
                      <a:pt x="267" y="30"/>
                    </a:cubicBezTo>
                    <a:cubicBezTo>
                      <a:pt x="246" y="9"/>
                      <a:pt x="217" y="0"/>
                      <a:pt x="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9"/>
              <p:cNvSpPr/>
              <p:nvPr/>
            </p:nvSpPr>
            <p:spPr>
              <a:xfrm>
                <a:off x="796700" y="3297775"/>
                <a:ext cx="156375" cy="2507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0029" extrusionOk="0">
                    <a:moveTo>
                      <a:pt x="150" y="0"/>
                    </a:moveTo>
                    <a:cubicBezTo>
                      <a:pt x="75" y="0"/>
                      <a:pt x="0" y="69"/>
                      <a:pt x="44" y="143"/>
                    </a:cubicBezTo>
                    <a:cubicBezTo>
                      <a:pt x="2054" y="3441"/>
                      <a:pt x="4226" y="6618"/>
                      <a:pt x="6083" y="9987"/>
                    </a:cubicBezTo>
                    <a:cubicBezTo>
                      <a:pt x="6094" y="10016"/>
                      <a:pt x="6120" y="10028"/>
                      <a:pt x="6148" y="10028"/>
                    </a:cubicBezTo>
                    <a:cubicBezTo>
                      <a:pt x="6199" y="10028"/>
                      <a:pt x="6255" y="9989"/>
                      <a:pt x="6235" y="9936"/>
                    </a:cubicBezTo>
                    <a:cubicBezTo>
                      <a:pt x="5291" y="6445"/>
                      <a:pt x="2906" y="2721"/>
                      <a:pt x="227" y="31"/>
                    </a:cubicBezTo>
                    <a:cubicBezTo>
                      <a:pt x="205" y="10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9"/>
              <p:cNvSpPr/>
              <p:nvPr/>
            </p:nvSpPr>
            <p:spPr>
              <a:xfrm>
                <a:off x="790500" y="3310950"/>
                <a:ext cx="169825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12160" extrusionOk="0">
                    <a:moveTo>
                      <a:pt x="174" y="0"/>
                    </a:moveTo>
                    <a:cubicBezTo>
                      <a:pt x="94" y="0"/>
                      <a:pt x="1" y="88"/>
                      <a:pt x="39" y="164"/>
                    </a:cubicBezTo>
                    <a:cubicBezTo>
                      <a:pt x="2150" y="4183"/>
                      <a:pt x="4687" y="7938"/>
                      <a:pt x="6503" y="12099"/>
                    </a:cubicBezTo>
                    <a:cubicBezTo>
                      <a:pt x="6522" y="12142"/>
                      <a:pt x="6558" y="12160"/>
                      <a:pt x="6597" y="12160"/>
                    </a:cubicBezTo>
                    <a:cubicBezTo>
                      <a:pt x="6686" y="12160"/>
                      <a:pt x="6792" y="12068"/>
                      <a:pt x="6757" y="11977"/>
                    </a:cubicBezTo>
                    <a:cubicBezTo>
                      <a:pt x="5204" y="7867"/>
                      <a:pt x="3276" y="3462"/>
                      <a:pt x="242" y="32"/>
                    </a:cubicBezTo>
                    <a:cubicBezTo>
                      <a:pt x="224" y="10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9"/>
              <p:cNvSpPr/>
              <p:nvPr/>
            </p:nvSpPr>
            <p:spPr>
              <a:xfrm>
                <a:off x="766050" y="3378475"/>
                <a:ext cx="1636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1275" extrusionOk="0">
                    <a:moveTo>
                      <a:pt x="240" y="1"/>
                    </a:moveTo>
                    <a:cubicBezTo>
                      <a:pt x="123" y="1"/>
                      <a:pt x="1" y="112"/>
                      <a:pt x="53" y="224"/>
                    </a:cubicBezTo>
                    <a:cubicBezTo>
                      <a:pt x="996" y="2121"/>
                      <a:pt x="2407" y="3806"/>
                      <a:pt x="3523" y="5622"/>
                    </a:cubicBezTo>
                    <a:cubicBezTo>
                      <a:pt x="4619" y="7419"/>
                      <a:pt x="5472" y="9327"/>
                      <a:pt x="6345" y="11224"/>
                    </a:cubicBezTo>
                    <a:cubicBezTo>
                      <a:pt x="6359" y="11260"/>
                      <a:pt x="6388" y="11274"/>
                      <a:pt x="6419" y="11274"/>
                    </a:cubicBezTo>
                    <a:cubicBezTo>
                      <a:pt x="6477" y="11274"/>
                      <a:pt x="6544" y="11223"/>
                      <a:pt x="6538" y="11163"/>
                    </a:cubicBezTo>
                    <a:cubicBezTo>
                      <a:pt x="6274" y="9073"/>
                      <a:pt x="5350" y="7124"/>
                      <a:pt x="4254" y="5288"/>
                    </a:cubicBezTo>
                    <a:cubicBezTo>
                      <a:pt x="3178" y="3461"/>
                      <a:pt x="1950" y="1563"/>
                      <a:pt x="357" y="51"/>
                    </a:cubicBezTo>
                    <a:cubicBezTo>
                      <a:pt x="324" y="16"/>
                      <a:pt x="282" y="1"/>
                      <a:pt x="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9"/>
              <p:cNvSpPr/>
              <p:nvPr/>
            </p:nvSpPr>
            <p:spPr>
              <a:xfrm>
                <a:off x="521000" y="3203900"/>
                <a:ext cx="31352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6443" extrusionOk="0">
                    <a:moveTo>
                      <a:pt x="12404" y="0"/>
                    </a:moveTo>
                    <a:cubicBezTo>
                      <a:pt x="12400" y="0"/>
                      <a:pt x="12396" y="1"/>
                      <a:pt x="12392" y="1"/>
                    </a:cubicBezTo>
                    <a:cubicBezTo>
                      <a:pt x="10098" y="245"/>
                      <a:pt x="7652" y="1676"/>
                      <a:pt x="5684" y="2680"/>
                    </a:cubicBezTo>
                    <a:cubicBezTo>
                      <a:pt x="3786" y="3655"/>
                      <a:pt x="1584" y="4751"/>
                      <a:pt x="102" y="6222"/>
                    </a:cubicBezTo>
                    <a:cubicBezTo>
                      <a:pt x="1" y="6315"/>
                      <a:pt x="124" y="6442"/>
                      <a:pt x="244" y="6442"/>
                    </a:cubicBezTo>
                    <a:cubicBezTo>
                      <a:pt x="268" y="6442"/>
                      <a:pt x="293" y="6437"/>
                      <a:pt x="315" y="6425"/>
                    </a:cubicBezTo>
                    <a:cubicBezTo>
                      <a:pt x="2385" y="5268"/>
                      <a:pt x="4253" y="3898"/>
                      <a:pt x="6404" y="2833"/>
                    </a:cubicBezTo>
                    <a:cubicBezTo>
                      <a:pt x="8353" y="1868"/>
                      <a:pt x="10667" y="1260"/>
                      <a:pt x="12473" y="133"/>
                    </a:cubicBezTo>
                    <a:cubicBezTo>
                      <a:pt x="12540" y="85"/>
                      <a:pt x="12480" y="0"/>
                      <a:pt x="12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9"/>
              <p:cNvSpPr/>
              <p:nvPr/>
            </p:nvSpPr>
            <p:spPr>
              <a:xfrm>
                <a:off x="562150" y="3247425"/>
                <a:ext cx="251300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6432" extrusionOk="0">
                    <a:moveTo>
                      <a:pt x="9880" y="0"/>
                    </a:moveTo>
                    <a:cubicBezTo>
                      <a:pt x="9865" y="0"/>
                      <a:pt x="9850" y="2"/>
                      <a:pt x="9832" y="6"/>
                    </a:cubicBezTo>
                    <a:cubicBezTo>
                      <a:pt x="7945" y="310"/>
                      <a:pt x="6230" y="1376"/>
                      <a:pt x="4718" y="2391"/>
                    </a:cubicBezTo>
                    <a:cubicBezTo>
                      <a:pt x="3114" y="3476"/>
                      <a:pt x="1338" y="4755"/>
                      <a:pt x="100" y="6206"/>
                    </a:cubicBezTo>
                    <a:cubicBezTo>
                      <a:pt x="1" y="6336"/>
                      <a:pt x="126" y="6432"/>
                      <a:pt x="259" y="6432"/>
                    </a:cubicBezTo>
                    <a:cubicBezTo>
                      <a:pt x="302" y="6432"/>
                      <a:pt x="347" y="6422"/>
                      <a:pt x="384" y="6399"/>
                    </a:cubicBezTo>
                    <a:cubicBezTo>
                      <a:pt x="1927" y="5415"/>
                      <a:pt x="3236" y="4116"/>
                      <a:pt x="4738" y="3060"/>
                    </a:cubicBezTo>
                    <a:cubicBezTo>
                      <a:pt x="6362" y="1914"/>
                      <a:pt x="8148" y="1152"/>
                      <a:pt x="9914" y="229"/>
                    </a:cubicBezTo>
                    <a:cubicBezTo>
                      <a:pt x="10052" y="165"/>
                      <a:pt x="10023" y="0"/>
                      <a:pt x="9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9"/>
              <p:cNvSpPr/>
              <p:nvPr/>
            </p:nvSpPr>
            <p:spPr>
              <a:xfrm>
                <a:off x="591600" y="3315475"/>
                <a:ext cx="2042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8168" h="5372" extrusionOk="0">
                    <a:moveTo>
                      <a:pt x="8009" y="0"/>
                    </a:moveTo>
                    <a:cubicBezTo>
                      <a:pt x="7998" y="0"/>
                      <a:pt x="7987" y="1"/>
                      <a:pt x="7974" y="3"/>
                    </a:cubicBezTo>
                    <a:cubicBezTo>
                      <a:pt x="4971" y="765"/>
                      <a:pt x="2048" y="3129"/>
                      <a:pt x="79" y="5220"/>
                    </a:cubicBezTo>
                    <a:cubicBezTo>
                      <a:pt x="0" y="5299"/>
                      <a:pt x="93" y="5371"/>
                      <a:pt x="186" y="5371"/>
                    </a:cubicBezTo>
                    <a:cubicBezTo>
                      <a:pt x="212" y="5371"/>
                      <a:pt x="239" y="5365"/>
                      <a:pt x="262" y="5352"/>
                    </a:cubicBezTo>
                    <a:cubicBezTo>
                      <a:pt x="1490" y="4509"/>
                      <a:pt x="2596" y="3525"/>
                      <a:pt x="3803" y="2642"/>
                    </a:cubicBezTo>
                    <a:cubicBezTo>
                      <a:pt x="5133" y="1698"/>
                      <a:pt x="6574" y="998"/>
                      <a:pt x="8046" y="227"/>
                    </a:cubicBezTo>
                    <a:cubicBezTo>
                      <a:pt x="8167" y="161"/>
                      <a:pt x="8142" y="0"/>
                      <a:pt x="80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9"/>
              <p:cNvSpPr/>
              <p:nvPr/>
            </p:nvSpPr>
            <p:spPr>
              <a:xfrm>
                <a:off x="661075" y="3333575"/>
                <a:ext cx="130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37" extrusionOk="0">
                    <a:moveTo>
                      <a:pt x="5050" y="1"/>
                    </a:moveTo>
                    <a:cubicBezTo>
                      <a:pt x="5035" y="1"/>
                      <a:pt x="5018" y="4"/>
                      <a:pt x="5003" y="10"/>
                    </a:cubicBezTo>
                    <a:cubicBezTo>
                      <a:pt x="3277" y="639"/>
                      <a:pt x="1339" y="1786"/>
                      <a:pt x="91" y="3034"/>
                    </a:cubicBezTo>
                    <a:cubicBezTo>
                      <a:pt x="1" y="3132"/>
                      <a:pt x="108" y="3237"/>
                      <a:pt x="217" y="3237"/>
                    </a:cubicBezTo>
                    <a:cubicBezTo>
                      <a:pt x="244" y="3237"/>
                      <a:pt x="270" y="3231"/>
                      <a:pt x="294" y="3217"/>
                    </a:cubicBezTo>
                    <a:cubicBezTo>
                      <a:pt x="1106" y="2801"/>
                      <a:pt x="1857" y="2253"/>
                      <a:pt x="2618" y="1766"/>
                    </a:cubicBezTo>
                    <a:cubicBezTo>
                      <a:pt x="3460" y="1238"/>
                      <a:pt x="4333" y="741"/>
                      <a:pt x="5135" y="162"/>
                    </a:cubicBezTo>
                    <a:cubicBezTo>
                      <a:pt x="5203" y="85"/>
                      <a:pt x="5134" y="1"/>
                      <a:pt x="50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9"/>
              <p:cNvSpPr/>
              <p:nvPr/>
            </p:nvSpPr>
            <p:spPr>
              <a:xfrm>
                <a:off x="759575" y="3431325"/>
                <a:ext cx="121975" cy="26527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611" extrusionOk="0">
                    <a:moveTo>
                      <a:pt x="237" y="1"/>
                    </a:moveTo>
                    <a:cubicBezTo>
                      <a:pt x="122" y="1"/>
                      <a:pt x="0" y="129"/>
                      <a:pt x="38" y="241"/>
                    </a:cubicBezTo>
                    <a:cubicBezTo>
                      <a:pt x="718" y="2006"/>
                      <a:pt x="1763" y="3661"/>
                      <a:pt x="2534" y="5396"/>
                    </a:cubicBezTo>
                    <a:cubicBezTo>
                      <a:pt x="2879" y="6157"/>
                      <a:pt x="3153" y="6928"/>
                      <a:pt x="3478" y="7690"/>
                    </a:cubicBezTo>
                    <a:cubicBezTo>
                      <a:pt x="3752" y="8390"/>
                      <a:pt x="4016" y="9861"/>
                      <a:pt x="4554" y="10318"/>
                    </a:cubicBezTo>
                    <a:cubicBezTo>
                      <a:pt x="4523" y="10369"/>
                      <a:pt x="4503" y="10430"/>
                      <a:pt x="4493" y="10480"/>
                    </a:cubicBezTo>
                    <a:cubicBezTo>
                      <a:pt x="4454" y="10564"/>
                      <a:pt x="4525" y="10611"/>
                      <a:pt x="4599" y="10611"/>
                    </a:cubicBezTo>
                    <a:cubicBezTo>
                      <a:pt x="4659" y="10611"/>
                      <a:pt x="4722" y="10579"/>
                      <a:pt x="4726" y="10511"/>
                    </a:cubicBezTo>
                    <a:cubicBezTo>
                      <a:pt x="4878" y="8907"/>
                      <a:pt x="3894" y="7111"/>
                      <a:pt x="3326" y="5609"/>
                    </a:cubicBezTo>
                    <a:cubicBezTo>
                      <a:pt x="2585" y="3691"/>
                      <a:pt x="1702" y="1692"/>
                      <a:pt x="352" y="58"/>
                    </a:cubicBezTo>
                    <a:cubicBezTo>
                      <a:pt x="320" y="18"/>
                      <a:pt x="279" y="1"/>
                      <a:pt x="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9"/>
              <p:cNvSpPr/>
              <p:nvPr/>
            </p:nvSpPr>
            <p:spPr>
              <a:xfrm>
                <a:off x="745625" y="3481450"/>
                <a:ext cx="105975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9054" extrusionOk="0">
                    <a:moveTo>
                      <a:pt x="200" y="0"/>
                    </a:moveTo>
                    <a:cubicBezTo>
                      <a:pt x="106" y="0"/>
                      <a:pt x="0" y="97"/>
                      <a:pt x="38" y="194"/>
                    </a:cubicBezTo>
                    <a:cubicBezTo>
                      <a:pt x="1306" y="3137"/>
                      <a:pt x="3244" y="5877"/>
                      <a:pt x="3924" y="9013"/>
                    </a:cubicBezTo>
                    <a:cubicBezTo>
                      <a:pt x="3938" y="9040"/>
                      <a:pt x="3965" y="9053"/>
                      <a:pt x="3992" y="9053"/>
                    </a:cubicBezTo>
                    <a:cubicBezTo>
                      <a:pt x="4027" y="9053"/>
                      <a:pt x="4061" y="9033"/>
                      <a:pt x="4066" y="8993"/>
                    </a:cubicBezTo>
                    <a:cubicBezTo>
                      <a:pt x="4239" y="7461"/>
                      <a:pt x="3508" y="5969"/>
                      <a:pt x="2889" y="4558"/>
                    </a:cubicBezTo>
                    <a:cubicBezTo>
                      <a:pt x="2199" y="2985"/>
                      <a:pt x="1408" y="1402"/>
                      <a:pt x="291" y="42"/>
                    </a:cubicBezTo>
                    <a:cubicBezTo>
                      <a:pt x="267" y="13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9"/>
              <p:cNvSpPr/>
              <p:nvPr/>
            </p:nvSpPr>
            <p:spPr>
              <a:xfrm>
                <a:off x="737125" y="3503350"/>
                <a:ext cx="8547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6638" extrusionOk="0">
                    <a:moveTo>
                      <a:pt x="212" y="1"/>
                    </a:moveTo>
                    <a:cubicBezTo>
                      <a:pt x="108" y="1"/>
                      <a:pt x="1" y="86"/>
                      <a:pt x="43" y="191"/>
                    </a:cubicBezTo>
                    <a:cubicBezTo>
                      <a:pt x="926" y="2373"/>
                      <a:pt x="2265" y="4393"/>
                      <a:pt x="3118" y="6585"/>
                    </a:cubicBezTo>
                    <a:cubicBezTo>
                      <a:pt x="3134" y="6622"/>
                      <a:pt x="3175" y="6638"/>
                      <a:pt x="3220" y="6638"/>
                    </a:cubicBezTo>
                    <a:cubicBezTo>
                      <a:pt x="3310" y="6638"/>
                      <a:pt x="3419" y="6574"/>
                      <a:pt x="3392" y="6493"/>
                    </a:cubicBezTo>
                    <a:cubicBezTo>
                      <a:pt x="2681" y="4301"/>
                      <a:pt x="1748" y="1977"/>
                      <a:pt x="337" y="59"/>
                    </a:cubicBezTo>
                    <a:cubicBezTo>
                      <a:pt x="305" y="18"/>
                      <a:pt x="259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9"/>
              <p:cNvSpPr/>
              <p:nvPr/>
            </p:nvSpPr>
            <p:spPr>
              <a:xfrm>
                <a:off x="723100" y="3542125"/>
                <a:ext cx="164800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2385" extrusionOk="0">
                    <a:moveTo>
                      <a:pt x="230" y="0"/>
                    </a:moveTo>
                    <a:cubicBezTo>
                      <a:pt x="119" y="0"/>
                      <a:pt x="1" y="112"/>
                      <a:pt x="45" y="223"/>
                    </a:cubicBezTo>
                    <a:cubicBezTo>
                      <a:pt x="1050" y="2304"/>
                      <a:pt x="2380" y="4262"/>
                      <a:pt x="3476" y="6302"/>
                    </a:cubicBezTo>
                    <a:cubicBezTo>
                      <a:pt x="3993" y="7297"/>
                      <a:pt x="4490" y="8291"/>
                      <a:pt x="4957" y="9296"/>
                    </a:cubicBezTo>
                    <a:cubicBezTo>
                      <a:pt x="5353" y="10159"/>
                      <a:pt x="6226" y="11427"/>
                      <a:pt x="6266" y="12340"/>
                    </a:cubicBezTo>
                    <a:cubicBezTo>
                      <a:pt x="6259" y="12371"/>
                      <a:pt x="6275" y="12385"/>
                      <a:pt x="6296" y="12385"/>
                    </a:cubicBezTo>
                    <a:cubicBezTo>
                      <a:pt x="6303" y="12385"/>
                      <a:pt x="6310" y="12383"/>
                      <a:pt x="6317" y="12381"/>
                    </a:cubicBezTo>
                    <a:cubicBezTo>
                      <a:pt x="6358" y="12371"/>
                      <a:pt x="6398" y="12351"/>
                      <a:pt x="6439" y="12340"/>
                    </a:cubicBezTo>
                    <a:cubicBezTo>
                      <a:pt x="6530" y="12320"/>
                      <a:pt x="6591" y="12249"/>
                      <a:pt x="6581" y="12178"/>
                    </a:cubicBezTo>
                    <a:cubicBezTo>
                      <a:pt x="6480" y="10189"/>
                      <a:pt x="5018" y="7774"/>
                      <a:pt x="4135" y="5998"/>
                    </a:cubicBezTo>
                    <a:cubicBezTo>
                      <a:pt x="3100" y="3927"/>
                      <a:pt x="1953" y="1796"/>
                      <a:pt x="340" y="51"/>
                    </a:cubicBezTo>
                    <a:cubicBezTo>
                      <a:pt x="310" y="15"/>
                      <a:pt x="270" y="0"/>
                      <a:pt x="2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9"/>
              <p:cNvSpPr/>
              <p:nvPr/>
            </p:nvSpPr>
            <p:spPr>
              <a:xfrm>
                <a:off x="717500" y="3584600"/>
                <a:ext cx="106700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795" extrusionOk="0">
                    <a:moveTo>
                      <a:pt x="213" y="0"/>
                    </a:moveTo>
                    <a:cubicBezTo>
                      <a:pt x="109" y="0"/>
                      <a:pt x="1" y="97"/>
                      <a:pt x="46" y="189"/>
                    </a:cubicBezTo>
                    <a:cubicBezTo>
                      <a:pt x="1518" y="2969"/>
                      <a:pt x="3162" y="5618"/>
                      <a:pt x="3568" y="8744"/>
                    </a:cubicBezTo>
                    <a:cubicBezTo>
                      <a:pt x="3578" y="8779"/>
                      <a:pt x="3608" y="8794"/>
                      <a:pt x="3639" y="8794"/>
                    </a:cubicBezTo>
                    <a:cubicBezTo>
                      <a:pt x="3669" y="8794"/>
                      <a:pt x="3700" y="8779"/>
                      <a:pt x="3710" y="8754"/>
                    </a:cubicBezTo>
                    <a:cubicBezTo>
                      <a:pt x="4268" y="7435"/>
                      <a:pt x="3568" y="5750"/>
                      <a:pt x="3060" y="4461"/>
                    </a:cubicBezTo>
                    <a:cubicBezTo>
                      <a:pt x="2441" y="2878"/>
                      <a:pt x="1609" y="1285"/>
                      <a:pt x="310" y="36"/>
                    </a:cubicBezTo>
                    <a:cubicBezTo>
                      <a:pt x="282" y="11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9"/>
              <p:cNvSpPr/>
              <p:nvPr/>
            </p:nvSpPr>
            <p:spPr>
              <a:xfrm>
                <a:off x="703975" y="3635800"/>
                <a:ext cx="118725" cy="23242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9297" extrusionOk="0">
                    <a:moveTo>
                      <a:pt x="194" y="0"/>
                    </a:moveTo>
                    <a:cubicBezTo>
                      <a:pt x="102" y="0"/>
                      <a:pt x="1" y="83"/>
                      <a:pt x="39" y="160"/>
                    </a:cubicBezTo>
                    <a:cubicBezTo>
                      <a:pt x="1683" y="3194"/>
                      <a:pt x="3358" y="6036"/>
                      <a:pt x="4586" y="9243"/>
                    </a:cubicBezTo>
                    <a:cubicBezTo>
                      <a:pt x="4593" y="9281"/>
                      <a:pt x="4618" y="9296"/>
                      <a:pt x="4646" y="9296"/>
                    </a:cubicBezTo>
                    <a:cubicBezTo>
                      <a:pt x="4692" y="9296"/>
                      <a:pt x="4748" y="9253"/>
                      <a:pt x="4748" y="9202"/>
                    </a:cubicBezTo>
                    <a:cubicBezTo>
                      <a:pt x="4261" y="5914"/>
                      <a:pt x="2830" y="2484"/>
                      <a:pt x="273" y="28"/>
                    </a:cubicBezTo>
                    <a:cubicBezTo>
                      <a:pt x="251" y="9"/>
                      <a:pt x="223" y="0"/>
                      <a:pt x="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9"/>
              <p:cNvSpPr/>
              <p:nvPr/>
            </p:nvSpPr>
            <p:spPr>
              <a:xfrm>
                <a:off x="694500" y="3662700"/>
                <a:ext cx="1296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875" extrusionOk="0">
                    <a:moveTo>
                      <a:pt x="192" y="0"/>
                    </a:moveTo>
                    <a:cubicBezTo>
                      <a:pt x="102" y="0"/>
                      <a:pt x="0" y="88"/>
                      <a:pt x="53" y="170"/>
                    </a:cubicBezTo>
                    <a:cubicBezTo>
                      <a:pt x="1829" y="3691"/>
                      <a:pt x="3666" y="7020"/>
                      <a:pt x="4833" y="10775"/>
                    </a:cubicBezTo>
                    <a:cubicBezTo>
                      <a:pt x="4853" y="10844"/>
                      <a:pt x="4916" y="10874"/>
                      <a:pt x="4982" y="10874"/>
                    </a:cubicBezTo>
                    <a:cubicBezTo>
                      <a:pt x="5080" y="10874"/>
                      <a:pt x="5186" y="10807"/>
                      <a:pt x="5168" y="10704"/>
                    </a:cubicBezTo>
                    <a:cubicBezTo>
                      <a:pt x="4275" y="6959"/>
                      <a:pt x="2844" y="3143"/>
                      <a:pt x="276" y="38"/>
                    </a:cubicBezTo>
                    <a:cubicBezTo>
                      <a:pt x="255" y="11"/>
                      <a:pt x="224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9"/>
              <p:cNvSpPr/>
              <p:nvPr/>
            </p:nvSpPr>
            <p:spPr>
              <a:xfrm>
                <a:off x="692425" y="3704250"/>
                <a:ext cx="82225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7322" extrusionOk="0">
                    <a:moveTo>
                      <a:pt x="257" y="1"/>
                    </a:moveTo>
                    <a:cubicBezTo>
                      <a:pt x="134" y="1"/>
                      <a:pt x="1" y="94"/>
                      <a:pt x="44" y="203"/>
                    </a:cubicBezTo>
                    <a:cubicBezTo>
                      <a:pt x="450" y="1350"/>
                      <a:pt x="1110" y="2435"/>
                      <a:pt x="1617" y="3562"/>
                    </a:cubicBezTo>
                    <a:cubicBezTo>
                      <a:pt x="2176" y="4780"/>
                      <a:pt x="2632" y="6038"/>
                      <a:pt x="3130" y="7276"/>
                    </a:cubicBezTo>
                    <a:cubicBezTo>
                      <a:pt x="3137" y="7309"/>
                      <a:pt x="3159" y="7322"/>
                      <a:pt x="3185" y="7322"/>
                    </a:cubicBezTo>
                    <a:cubicBezTo>
                      <a:pt x="3231" y="7322"/>
                      <a:pt x="3288" y="7278"/>
                      <a:pt x="3282" y="7225"/>
                    </a:cubicBezTo>
                    <a:cubicBezTo>
                      <a:pt x="3038" y="4830"/>
                      <a:pt x="2135" y="1928"/>
                      <a:pt x="390" y="51"/>
                    </a:cubicBezTo>
                    <a:cubicBezTo>
                      <a:pt x="355" y="16"/>
                      <a:pt x="307" y="1"/>
                      <a:pt x="2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9"/>
              <p:cNvSpPr/>
              <p:nvPr/>
            </p:nvSpPr>
            <p:spPr>
              <a:xfrm>
                <a:off x="666200" y="3779650"/>
                <a:ext cx="1546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2056" extrusionOk="0">
                    <a:moveTo>
                      <a:pt x="180" y="0"/>
                    </a:moveTo>
                    <a:cubicBezTo>
                      <a:pt x="95" y="0"/>
                      <a:pt x="1" y="86"/>
                      <a:pt x="38" y="160"/>
                    </a:cubicBezTo>
                    <a:cubicBezTo>
                      <a:pt x="1083" y="2109"/>
                      <a:pt x="2190" y="4006"/>
                      <a:pt x="3154" y="5985"/>
                    </a:cubicBezTo>
                    <a:cubicBezTo>
                      <a:pt x="4118" y="7954"/>
                      <a:pt x="4757" y="10035"/>
                      <a:pt x="5752" y="11973"/>
                    </a:cubicBezTo>
                    <a:cubicBezTo>
                      <a:pt x="5754" y="11972"/>
                      <a:pt x="5756" y="11970"/>
                      <a:pt x="5758" y="11969"/>
                    </a:cubicBezTo>
                    <a:lnTo>
                      <a:pt x="5758" y="11969"/>
                    </a:lnTo>
                    <a:cubicBezTo>
                      <a:pt x="5791" y="12029"/>
                      <a:pt x="5854" y="12055"/>
                      <a:pt x="5922" y="12055"/>
                    </a:cubicBezTo>
                    <a:cubicBezTo>
                      <a:pt x="6047" y="12055"/>
                      <a:pt x="6186" y="11965"/>
                      <a:pt x="6168" y="11831"/>
                    </a:cubicBezTo>
                    <a:cubicBezTo>
                      <a:pt x="5549" y="7711"/>
                      <a:pt x="3022" y="3327"/>
                      <a:pt x="261" y="38"/>
                    </a:cubicBezTo>
                    <a:cubicBezTo>
                      <a:pt x="240" y="11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9"/>
              <p:cNvSpPr/>
              <p:nvPr/>
            </p:nvSpPr>
            <p:spPr>
              <a:xfrm>
                <a:off x="671950" y="3753125"/>
                <a:ext cx="12502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275" extrusionOk="0">
                    <a:moveTo>
                      <a:pt x="272" y="0"/>
                    </a:moveTo>
                    <a:cubicBezTo>
                      <a:pt x="139" y="0"/>
                      <a:pt x="1" y="118"/>
                      <a:pt x="62" y="247"/>
                    </a:cubicBezTo>
                    <a:cubicBezTo>
                      <a:pt x="742" y="1607"/>
                      <a:pt x="1757" y="2835"/>
                      <a:pt x="2518" y="4154"/>
                    </a:cubicBezTo>
                    <a:cubicBezTo>
                      <a:pt x="3289" y="5484"/>
                      <a:pt x="3908" y="6874"/>
                      <a:pt x="4669" y="8203"/>
                    </a:cubicBezTo>
                    <a:cubicBezTo>
                      <a:pt x="4698" y="8253"/>
                      <a:pt x="4748" y="8274"/>
                      <a:pt x="4800" y="8274"/>
                    </a:cubicBezTo>
                    <a:cubicBezTo>
                      <a:pt x="4898" y="8274"/>
                      <a:pt x="5000" y="8201"/>
                      <a:pt x="4974" y="8102"/>
                    </a:cubicBezTo>
                    <a:cubicBezTo>
                      <a:pt x="4598" y="6630"/>
                      <a:pt x="3888" y="5220"/>
                      <a:pt x="3127" y="3880"/>
                    </a:cubicBezTo>
                    <a:cubicBezTo>
                      <a:pt x="2376" y="2541"/>
                      <a:pt x="1564" y="1120"/>
                      <a:pt x="397" y="44"/>
                    </a:cubicBezTo>
                    <a:cubicBezTo>
                      <a:pt x="361" y="13"/>
                      <a:pt x="317" y="0"/>
                      <a:pt x="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9"/>
              <p:cNvSpPr/>
              <p:nvPr/>
            </p:nvSpPr>
            <p:spPr>
              <a:xfrm>
                <a:off x="661550" y="3814950"/>
                <a:ext cx="115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11129" extrusionOk="0">
                    <a:moveTo>
                      <a:pt x="141" y="1"/>
                    </a:moveTo>
                    <a:cubicBezTo>
                      <a:pt x="73" y="1"/>
                      <a:pt x="0" y="63"/>
                      <a:pt x="21" y="139"/>
                    </a:cubicBezTo>
                    <a:cubicBezTo>
                      <a:pt x="1635" y="3670"/>
                      <a:pt x="3309" y="7313"/>
                      <a:pt x="4283" y="11028"/>
                    </a:cubicBezTo>
                    <a:cubicBezTo>
                      <a:pt x="4300" y="11099"/>
                      <a:pt x="4359" y="11128"/>
                      <a:pt x="4421" y="11128"/>
                    </a:cubicBezTo>
                    <a:cubicBezTo>
                      <a:pt x="4509" y="11128"/>
                      <a:pt x="4602" y="11067"/>
                      <a:pt x="4578" y="10977"/>
                    </a:cubicBezTo>
                    <a:cubicBezTo>
                      <a:pt x="3746" y="7222"/>
                      <a:pt x="2254" y="3416"/>
                      <a:pt x="224" y="47"/>
                    </a:cubicBezTo>
                    <a:cubicBezTo>
                      <a:pt x="205" y="15"/>
                      <a:pt x="174" y="1"/>
                      <a:pt x="1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9"/>
              <p:cNvSpPr/>
              <p:nvPr/>
            </p:nvSpPr>
            <p:spPr>
              <a:xfrm>
                <a:off x="650500" y="3830075"/>
                <a:ext cx="939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1983" extrusionOk="0">
                    <a:moveTo>
                      <a:pt x="317" y="1"/>
                    </a:moveTo>
                    <a:cubicBezTo>
                      <a:pt x="170" y="1"/>
                      <a:pt x="0" y="122"/>
                      <a:pt x="37" y="254"/>
                    </a:cubicBezTo>
                    <a:cubicBezTo>
                      <a:pt x="544" y="2192"/>
                      <a:pt x="1559" y="4009"/>
                      <a:pt x="2107" y="5957"/>
                    </a:cubicBezTo>
                    <a:cubicBezTo>
                      <a:pt x="2645" y="7916"/>
                      <a:pt x="3061" y="9895"/>
                      <a:pt x="3426" y="11874"/>
                    </a:cubicBezTo>
                    <a:cubicBezTo>
                      <a:pt x="3439" y="11951"/>
                      <a:pt x="3494" y="11983"/>
                      <a:pt x="3556" y="11983"/>
                    </a:cubicBezTo>
                    <a:cubicBezTo>
                      <a:pt x="3650" y="11983"/>
                      <a:pt x="3757" y="11911"/>
                      <a:pt x="3751" y="11813"/>
                    </a:cubicBezTo>
                    <a:cubicBezTo>
                      <a:pt x="3650" y="9611"/>
                      <a:pt x="3386" y="7449"/>
                      <a:pt x="2797" y="5318"/>
                    </a:cubicBezTo>
                    <a:cubicBezTo>
                      <a:pt x="2320" y="3542"/>
                      <a:pt x="1762" y="1513"/>
                      <a:pt x="463" y="61"/>
                    </a:cubicBezTo>
                    <a:cubicBezTo>
                      <a:pt x="426" y="19"/>
                      <a:pt x="373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9"/>
              <p:cNvSpPr/>
              <p:nvPr/>
            </p:nvSpPr>
            <p:spPr>
              <a:xfrm>
                <a:off x="648625" y="3842775"/>
                <a:ext cx="37050" cy="2417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9670" extrusionOk="0">
                    <a:moveTo>
                      <a:pt x="270" y="0"/>
                    </a:moveTo>
                    <a:cubicBezTo>
                      <a:pt x="170" y="0"/>
                      <a:pt x="71" y="54"/>
                      <a:pt x="71" y="162"/>
                    </a:cubicBezTo>
                    <a:cubicBezTo>
                      <a:pt x="0" y="3318"/>
                      <a:pt x="670" y="6403"/>
                      <a:pt x="183" y="9570"/>
                    </a:cubicBezTo>
                    <a:cubicBezTo>
                      <a:pt x="177" y="9636"/>
                      <a:pt x="244" y="9669"/>
                      <a:pt x="311" y="9669"/>
                    </a:cubicBezTo>
                    <a:cubicBezTo>
                      <a:pt x="367" y="9669"/>
                      <a:pt x="423" y="9646"/>
                      <a:pt x="437" y="9600"/>
                    </a:cubicBezTo>
                    <a:cubicBezTo>
                      <a:pt x="1289" y="6667"/>
                      <a:pt x="1482" y="3054"/>
                      <a:pt x="477" y="122"/>
                    </a:cubicBezTo>
                    <a:cubicBezTo>
                      <a:pt x="449" y="41"/>
                      <a:pt x="359" y="0"/>
                      <a:pt x="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9"/>
              <p:cNvSpPr/>
              <p:nvPr/>
            </p:nvSpPr>
            <p:spPr>
              <a:xfrm>
                <a:off x="530000" y="3219875"/>
                <a:ext cx="3008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5082" extrusionOk="0">
                    <a:moveTo>
                      <a:pt x="11318" y="0"/>
                    </a:moveTo>
                    <a:cubicBezTo>
                      <a:pt x="9770" y="0"/>
                      <a:pt x="7916" y="1041"/>
                      <a:pt x="6602" y="1534"/>
                    </a:cubicBezTo>
                    <a:cubicBezTo>
                      <a:pt x="4360" y="2376"/>
                      <a:pt x="1792" y="3310"/>
                      <a:pt x="67" y="4913"/>
                    </a:cubicBezTo>
                    <a:cubicBezTo>
                      <a:pt x="0" y="4980"/>
                      <a:pt x="57" y="5081"/>
                      <a:pt x="141" y="5081"/>
                    </a:cubicBezTo>
                    <a:cubicBezTo>
                      <a:pt x="159" y="5081"/>
                      <a:pt x="179" y="5076"/>
                      <a:pt x="199" y="5066"/>
                    </a:cubicBezTo>
                    <a:cubicBezTo>
                      <a:pt x="2279" y="4101"/>
                      <a:pt x="4238" y="3056"/>
                      <a:pt x="6430" y="2275"/>
                    </a:cubicBezTo>
                    <a:cubicBezTo>
                      <a:pt x="8226" y="1625"/>
                      <a:pt x="10083" y="1067"/>
                      <a:pt x="11839" y="397"/>
                    </a:cubicBezTo>
                    <a:cubicBezTo>
                      <a:pt x="12011" y="326"/>
                      <a:pt x="12032" y="73"/>
                      <a:pt x="11829" y="42"/>
                    </a:cubicBezTo>
                    <a:cubicBezTo>
                      <a:pt x="11663" y="13"/>
                      <a:pt x="11492" y="0"/>
                      <a:pt x="11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9"/>
              <p:cNvSpPr/>
              <p:nvPr/>
            </p:nvSpPr>
            <p:spPr>
              <a:xfrm>
                <a:off x="578550" y="3268200"/>
                <a:ext cx="235200" cy="120550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4822" extrusionOk="0">
                    <a:moveTo>
                      <a:pt x="9261" y="1"/>
                    </a:moveTo>
                    <a:cubicBezTo>
                      <a:pt x="9247" y="1"/>
                      <a:pt x="9233" y="3"/>
                      <a:pt x="9217" y="7"/>
                    </a:cubicBezTo>
                    <a:cubicBezTo>
                      <a:pt x="5827" y="758"/>
                      <a:pt x="2702" y="2737"/>
                      <a:pt x="73" y="4716"/>
                    </a:cubicBezTo>
                    <a:cubicBezTo>
                      <a:pt x="1" y="4756"/>
                      <a:pt x="50" y="4822"/>
                      <a:pt x="119" y="4822"/>
                    </a:cubicBezTo>
                    <a:cubicBezTo>
                      <a:pt x="137" y="4822"/>
                      <a:pt x="156" y="4817"/>
                      <a:pt x="175" y="4807"/>
                    </a:cubicBezTo>
                    <a:cubicBezTo>
                      <a:pt x="3026" y="2859"/>
                      <a:pt x="6152" y="1671"/>
                      <a:pt x="9298" y="200"/>
                    </a:cubicBezTo>
                    <a:cubicBezTo>
                      <a:pt x="9407" y="145"/>
                      <a:pt x="9378" y="1"/>
                      <a:pt x="92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9"/>
              <p:cNvSpPr/>
              <p:nvPr/>
            </p:nvSpPr>
            <p:spPr>
              <a:xfrm>
                <a:off x="539300" y="3296850"/>
                <a:ext cx="2605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5756" extrusionOk="0">
                    <a:moveTo>
                      <a:pt x="10308" y="1"/>
                    </a:moveTo>
                    <a:cubicBezTo>
                      <a:pt x="10296" y="1"/>
                      <a:pt x="10284" y="3"/>
                      <a:pt x="10269" y="8"/>
                    </a:cubicBezTo>
                    <a:cubicBezTo>
                      <a:pt x="6565" y="1104"/>
                      <a:pt x="2810" y="3154"/>
                      <a:pt x="50" y="5620"/>
                    </a:cubicBezTo>
                    <a:cubicBezTo>
                      <a:pt x="1" y="5677"/>
                      <a:pt x="38" y="5755"/>
                      <a:pt x="97" y="5755"/>
                    </a:cubicBezTo>
                    <a:cubicBezTo>
                      <a:pt x="111" y="5755"/>
                      <a:pt x="126" y="5751"/>
                      <a:pt x="141" y="5741"/>
                    </a:cubicBezTo>
                    <a:cubicBezTo>
                      <a:pt x="3490" y="3763"/>
                      <a:pt x="6829" y="1936"/>
                      <a:pt x="10330" y="170"/>
                    </a:cubicBezTo>
                    <a:cubicBezTo>
                      <a:pt x="10420" y="125"/>
                      <a:pt x="10399" y="1"/>
                      <a:pt x="10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9"/>
              <p:cNvSpPr/>
              <p:nvPr/>
            </p:nvSpPr>
            <p:spPr>
              <a:xfrm>
                <a:off x="479000" y="3305150"/>
                <a:ext cx="320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7422" extrusionOk="0">
                    <a:moveTo>
                      <a:pt x="12659" y="0"/>
                    </a:moveTo>
                    <a:cubicBezTo>
                      <a:pt x="12641" y="0"/>
                      <a:pt x="12621" y="4"/>
                      <a:pt x="12600" y="11"/>
                    </a:cubicBezTo>
                    <a:cubicBezTo>
                      <a:pt x="8033" y="1604"/>
                      <a:pt x="3832" y="4415"/>
                      <a:pt x="118" y="7206"/>
                    </a:cubicBezTo>
                    <a:cubicBezTo>
                      <a:pt x="0" y="7308"/>
                      <a:pt x="88" y="7421"/>
                      <a:pt x="200" y="7421"/>
                    </a:cubicBezTo>
                    <a:cubicBezTo>
                      <a:pt x="233" y="7421"/>
                      <a:pt x="268" y="7412"/>
                      <a:pt x="300" y="7388"/>
                    </a:cubicBezTo>
                    <a:cubicBezTo>
                      <a:pt x="4248" y="4669"/>
                      <a:pt x="8541" y="2588"/>
                      <a:pt x="12702" y="193"/>
                    </a:cubicBezTo>
                    <a:cubicBezTo>
                      <a:pt x="12824" y="123"/>
                      <a:pt x="12773" y="0"/>
                      <a:pt x="126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9"/>
              <p:cNvSpPr/>
              <p:nvPr/>
            </p:nvSpPr>
            <p:spPr>
              <a:xfrm>
                <a:off x="493875" y="3384925"/>
                <a:ext cx="289150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566" h="6488" extrusionOk="0">
                    <a:moveTo>
                      <a:pt x="11327" y="1"/>
                    </a:moveTo>
                    <a:cubicBezTo>
                      <a:pt x="11313" y="1"/>
                      <a:pt x="11299" y="2"/>
                      <a:pt x="11285" y="6"/>
                    </a:cubicBezTo>
                    <a:cubicBezTo>
                      <a:pt x="7266" y="1072"/>
                      <a:pt x="2669" y="3355"/>
                      <a:pt x="61" y="6349"/>
                    </a:cubicBezTo>
                    <a:cubicBezTo>
                      <a:pt x="1" y="6424"/>
                      <a:pt x="62" y="6487"/>
                      <a:pt x="135" y="6487"/>
                    </a:cubicBezTo>
                    <a:cubicBezTo>
                      <a:pt x="161" y="6487"/>
                      <a:pt x="189" y="6479"/>
                      <a:pt x="213" y="6460"/>
                    </a:cubicBezTo>
                    <a:cubicBezTo>
                      <a:pt x="2090" y="5192"/>
                      <a:pt x="3937" y="3944"/>
                      <a:pt x="5997" y="2898"/>
                    </a:cubicBezTo>
                    <a:cubicBezTo>
                      <a:pt x="7794" y="1995"/>
                      <a:pt x="9712" y="1285"/>
                      <a:pt x="11427" y="260"/>
                    </a:cubicBezTo>
                    <a:cubicBezTo>
                      <a:pt x="11565" y="177"/>
                      <a:pt x="11468" y="1"/>
                      <a:pt x="113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9"/>
              <p:cNvSpPr/>
              <p:nvPr/>
            </p:nvSpPr>
            <p:spPr>
              <a:xfrm>
                <a:off x="517325" y="3426525"/>
                <a:ext cx="254475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7049" extrusionOk="0">
                    <a:moveTo>
                      <a:pt x="9919" y="1"/>
                    </a:moveTo>
                    <a:cubicBezTo>
                      <a:pt x="9893" y="1"/>
                      <a:pt x="9866" y="6"/>
                      <a:pt x="9839" y="17"/>
                    </a:cubicBezTo>
                    <a:cubicBezTo>
                      <a:pt x="7759" y="828"/>
                      <a:pt x="5821" y="2127"/>
                      <a:pt x="4065" y="3416"/>
                    </a:cubicBezTo>
                    <a:cubicBezTo>
                      <a:pt x="2725" y="4421"/>
                      <a:pt x="858" y="5487"/>
                      <a:pt x="46" y="6917"/>
                    </a:cubicBezTo>
                    <a:cubicBezTo>
                      <a:pt x="0" y="6998"/>
                      <a:pt x="74" y="7049"/>
                      <a:pt x="153" y="7049"/>
                    </a:cubicBezTo>
                    <a:cubicBezTo>
                      <a:pt x="213" y="7049"/>
                      <a:pt x="276" y="7019"/>
                      <a:pt x="290" y="6948"/>
                    </a:cubicBezTo>
                    <a:cubicBezTo>
                      <a:pt x="310" y="6907"/>
                      <a:pt x="310" y="6857"/>
                      <a:pt x="330" y="6806"/>
                    </a:cubicBezTo>
                    <a:cubicBezTo>
                      <a:pt x="797" y="6674"/>
                      <a:pt x="1223" y="6106"/>
                      <a:pt x="1609" y="5832"/>
                    </a:cubicBezTo>
                    <a:cubicBezTo>
                      <a:pt x="1924" y="5588"/>
                      <a:pt x="2279" y="5385"/>
                      <a:pt x="2593" y="5152"/>
                    </a:cubicBezTo>
                    <a:cubicBezTo>
                      <a:pt x="3385" y="4614"/>
                      <a:pt x="4126" y="4025"/>
                      <a:pt x="4917" y="3477"/>
                    </a:cubicBezTo>
                    <a:cubicBezTo>
                      <a:pt x="6582" y="2351"/>
                      <a:pt x="8388" y="1427"/>
                      <a:pt x="10032" y="260"/>
                    </a:cubicBezTo>
                    <a:cubicBezTo>
                      <a:pt x="10178" y="149"/>
                      <a:pt x="10063" y="1"/>
                      <a:pt x="9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9"/>
              <p:cNvSpPr/>
              <p:nvPr/>
            </p:nvSpPr>
            <p:spPr>
              <a:xfrm>
                <a:off x="537175" y="3476125"/>
                <a:ext cx="217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973" extrusionOk="0">
                    <a:moveTo>
                      <a:pt x="8484" y="1"/>
                    </a:moveTo>
                    <a:cubicBezTo>
                      <a:pt x="8465" y="1"/>
                      <a:pt x="8445" y="4"/>
                      <a:pt x="8426" y="12"/>
                    </a:cubicBezTo>
                    <a:cubicBezTo>
                      <a:pt x="6691" y="681"/>
                      <a:pt x="5077" y="1676"/>
                      <a:pt x="3565" y="2701"/>
                    </a:cubicBezTo>
                    <a:cubicBezTo>
                      <a:pt x="2236" y="3604"/>
                      <a:pt x="764" y="4528"/>
                      <a:pt x="13" y="5908"/>
                    </a:cubicBezTo>
                    <a:cubicBezTo>
                      <a:pt x="1" y="5951"/>
                      <a:pt x="34" y="5972"/>
                      <a:pt x="69" y="5972"/>
                    </a:cubicBezTo>
                    <a:cubicBezTo>
                      <a:pt x="91" y="5972"/>
                      <a:pt x="113" y="5964"/>
                      <a:pt x="125" y="5948"/>
                    </a:cubicBezTo>
                    <a:cubicBezTo>
                      <a:pt x="2489" y="3563"/>
                      <a:pt x="5757" y="2092"/>
                      <a:pt x="8578" y="204"/>
                    </a:cubicBezTo>
                    <a:cubicBezTo>
                      <a:pt x="8691" y="117"/>
                      <a:pt x="8596" y="1"/>
                      <a:pt x="8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9"/>
              <p:cNvSpPr/>
              <p:nvPr/>
            </p:nvSpPr>
            <p:spPr>
              <a:xfrm>
                <a:off x="580825" y="3503375"/>
                <a:ext cx="1664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4080" extrusionOk="0">
                    <a:moveTo>
                      <a:pt x="6449" y="1"/>
                    </a:moveTo>
                    <a:cubicBezTo>
                      <a:pt x="6425" y="1"/>
                      <a:pt x="6401" y="6"/>
                      <a:pt x="6376" y="18"/>
                    </a:cubicBezTo>
                    <a:cubicBezTo>
                      <a:pt x="4133" y="992"/>
                      <a:pt x="1931" y="2382"/>
                      <a:pt x="94" y="3884"/>
                    </a:cubicBezTo>
                    <a:cubicBezTo>
                      <a:pt x="0" y="3970"/>
                      <a:pt x="81" y="4080"/>
                      <a:pt x="187" y="4080"/>
                    </a:cubicBezTo>
                    <a:cubicBezTo>
                      <a:pt x="219" y="4080"/>
                      <a:pt x="254" y="4070"/>
                      <a:pt x="287" y="4046"/>
                    </a:cubicBezTo>
                    <a:cubicBezTo>
                      <a:pt x="2235" y="2585"/>
                      <a:pt x="4559" y="1621"/>
                      <a:pt x="6538" y="221"/>
                    </a:cubicBezTo>
                    <a:cubicBezTo>
                      <a:pt x="6657" y="136"/>
                      <a:pt x="6570" y="1"/>
                      <a:pt x="64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9"/>
              <p:cNvSpPr/>
              <p:nvPr/>
            </p:nvSpPr>
            <p:spPr>
              <a:xfrm>
                <a:off x="419525" y="3537050"/>
                <a:ext cx="3188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7769" extrusionOk="0">
                    <a:moveTo>
                      <a:pt x="12486" y="1"/>
                    </a:moveTo>
                    <a:cubicBezTo>
                      <a:pt x="12464" y="1"/>
                      <a:pt x="12443" y="4"/>
                      <a:pt x="12422" y="10"/>
                    </a:cubicBezTo>
                    <a:cubicBezTo>
                      <a:pt x="10017" y="802"/>
                      <a:pt x="7804" y="2091"/>
                      <a:pt x="5704" y="3390"/>
                    </a:cubicBezTo>
                    <a:cubicBezTo>
                      <a:pt x="3907" y="4506"/>
                      <a:pt x="1289" y="5845"/>
                      <a:pt x="51" y="7500"/>
                    </a:cubicBezTo>
                    <a:cubicBezTo>
                      <a:pt x="10" y="7550"/>
                      <a:pt x="0" y="7621"/>
                      <a:pt x="61" y="7662"/>
                    </a:cubicBezTo>
                    <a:cubicBezTo>
                      <a:pt x="102" y="7682"/>
                      <a:pt x="142" y="7723"/>
                      <a:pt x="173" y="7753"/>
                    </a:cubicBezTo>
                    <a:cubicBezTo>
                      <a:pt x="183" y="7764"/>
                      <a:pt x="201" y="7769"/>
                      <a:pt x="217" y="7769"/>
                    </a:cubicBezTo>
                    <a:cubicBezTo>
                      <a:pt x="234" y="7769"/>
                      <a:pt x="249" y="7764"/>
                      <a:pt x="254" y="7753"/>
                    </a:cubicBezTo>
                    <a:cubicBezTo>
                      <a:pt x="761" y="6972"/>
                      <a:pt x="2334" y="6241"/>
                      <a:pt x="3156" y="5693"/>
                    </a:cubicBezTo>
                    <a:cubicBezTo>
                      <a:pt x="4262" y="4963"/>
                      <a:pt x="5389" y="4252"/>
                      <a:pt x="6556" y="3582"/>
                    </a:cubicBezTo>
                    <a:cubicBezTo>
                      <a:pt x="8555" y="2436"/>
                      <a:pt x="10656" y="1441"/>
                      <a:pt x="12594" y="233"/>
                    </a:cubicBezTo>
                    <a:cubicBezTo>
                      <a:pt x="12753" y="136"/>
                      <a:pt x="12628" y="1"/>
                      <a:pt x="12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9"/>
              <p:cNvSpPr/>
              <p:nvPr/>
            </p:nvSpPr>
            <p:spPr>
              <a:xfrm>
                <a:off x="512875" y="3576675"/>
                <a:ext cx="2051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5953" extrusionOk="0">
                    <a:moveTo>
                      <a:pt x="8043" y="1"/>
                    </a:moveTo>
                    <a:cubicBezTo>
                      <a:pt x="8026" y="1"/>
                      <a:pt x="8008" y="3"/>
                      <a:pt x="7988" y="8"/>
                    </a:cubicBezTo>
                    <a:cubicBezTo>
                      <a:pt x="6222" y="495"/>
                      <a:pt x="4639" y="1409"/>
                      <a:pt x="3208" y="2434"/>
                    </a:cubicBezTo>
                    <a:cubicBezTo>
                      <a:pt x="2030" y="3286"/>
                      <a:pt x="285" y="4504"/>
                      <a:pt x="1" y="5894"/>
                    </a:cubicBezTo>
                    <a:cubicBezTo>
                      <a:pt x="1" y="5935"/>
                      <a:pt x="34" y="5952"/>
                      <a:pt x="68" y="5952"/>
                    </a:cubicBezTo>
                    <a:cubicBezTo>
                      <a:pt x="93" y="5952"/>
                      <a:pt x="120" y="5942"/>
                      <a:pt x="133" y="5925"/>
                    </a:cubicBezTo>
                    <a:cubicBezTo>
                      <a:pt x="2213" y="3428"/>
                      <a:pt x="5197" y="1886"/>
                      <a:pt x="8079" y="252"/>
                    </a:cubicBezTo>
                    <a:cubicBezTo>
                      <a:pt x="8206" y="179"/>
                      <a:pt x="8187" y="1"/>
                      <a:pt x="80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9"/>
              <p:cNvSpPr/>
              <p:nvPr/>
            </p:nvSpPr>
            <p:spPr>
              <a:xfrm>
                <a:off x="465100" y="3621625"/>
                <a:ext cx="24440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6113" extrusionOk="0">
                    <a:moveTo>
                      <a:pt x="9640" y="0"/>
                    </a:moveTo>
                    <a:cubicBezTo>
                      <a:pt x="9626" y="0"/>
                      <a:pt x="9611" y="2"/>
                      <a:pt x="9594" y="7"/>
                    </a:cubicBezTo>
                    <a:cubicBezTo>
                      <a:pt x="5880" y="1021"/>
                      <a:pt x="2490" y="3356"/>
                      <a:pt x="55" y="6004"/>
                    </a:cubicBezTo>
                    <a:cubicBezTo>
                      <a:pt x="0" y="6059"/>
                      <a:pt x="59" y="6113"/>
                      <a:pt x="116" y="6113"/>
                    </a:cubicBezTo>
                    <a:cubicBezTo>
                      <a:pt x="134" y="6113"/>
                      <a:pt x="152" y="6108"/>
                      <a:pt x="166" y="6096"/>
                    </a:cubicBezTo>
                    <a:cubicBezTo>
                      <a:pt x="3140" y="3812"/>
                      <a:pt x="6337" y="2036"/>
                      <a:pt x="9675" y="210"/>
                    </a:cubicBezTo>
                    <a:cubicBezTo>
                      <a:pt x="9775" y="146"/>
                      <a:pt x="9761" y="0"/>
                      <a:pt x="9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9"/>
              <p:cNvSpPr/>
              <p:nvPr/>
            </p:nvSpPr>
            <p:spPr>
              <a:xfrm>
                <a:off x="425750" y="3644800"/>
                <a:ext cx="28222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7494" extrusionOk="0">
                    <a:moveTo>
                      <a:pt x="11106" y="0"/>
                    </a:moveTo>
                    <a:cubicBezTo>
                      <a:pt x="11085" y="0"/>
                      <a:pt x="11061" y="4"/>
                      <a:pt x="11036" y="13"/>
                    </a:cubicBezTo>
                    <a:cubicBezTo>
                      <a:pt x="6886" y="1617"/>
                      <a:pt x="3212" y="4336"/>
                      <a:pt x="116" y="7259"/>
                    </a:cubicBezTo>
                    <a:cubicBezTo>
                      <a:pt x="1" y="7367"/>
                      <a:pt x="91" y="7493"/>
                      <a:pt x="216" y="7493"/>
                    </a:cubicBezTo>
                    <a:cubicBezTo>
                      <a:pt x="256" y="7493"/>
                      <a:pt x="299" y="7481"/>
                      <a:pt x="340" y="7452"/>
                    </a:cubicBezTo>
                    <a:cubicBezTo>
                      <a:pt x="3658" y="4641"/>
                      <a:pt x="7362" y="2449"/>
                      <a:pt x="11158" y="216"/>
                    </a:cubicBezTo>
                    <a:cubicBezTo>
                      <a:pt x="11288" y="138"/>
                      <a:pt x="11233" y="0"/>
                      <a:pt x="11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9"/>
              <p:cNvSpPr/>
              <p:nvPr/>
            </p:nvSpPr>
            <p:spPr>
              <a:xfrm>
                <a:off x="494950" y="3681600"/>
                <a:ext cx="206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248" extrusionOk="0">
                    <a:moveTo>
                      <a:pt x="7984" y="0"/>
                    </a:moveTo>
                    <a:cubicBezTo>
                      <a:pt x="7958" y="0"/>
                      <a:pt x="7930" y="4"/>
                      <a:pt x="7903" y="13"/>
                    </a:cubicBezTo>
                    <a:cubicBezTo>
                      <a:pt x="5031" y="987"/>
                      <a:pt x="1956" y="2996"/>
                      <a:pt x="38" y="5148"/>
                    </a:cubicBezTo>
                    <a:cubicBezTo>
                      <a:pt x="0" y="5201"/>
                      <a:pt x="58" y="5248"/>
                      <a:pt x="115" y="5248"/>
                    </a:cubicBezTo>
                    <a:cubicBezTo>
                      <a:pt x="134" y="5248"/>
                      <a:pt x="154" y="5242"/>
                      <a:pt x="170" y="5229"/>
                    </a:cubicBezTo>
                    <a:cubicBezTo>
                      <a:pt x="2656" y="3352"/>
                      <a:pt x="5589" y="2073"/>
                      <a:pt x="8106" y="266"/>
                    </a:cubicBezTo>
                    <a:cubicBezTo>
                      <a:pt x="8271" y="145"/>
                      <a:pt x="8145" y="0"/>
                      <a:pt x="79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9"/>
              <p:cNvSpPr/>
              <p:nvPr/>
            </p:nvSpPr>
            <p:spPr>
              <a:xfrm>
                <a:off x="363875" y="3754900"/>
                <a:ext cx="31040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7797" extrusionOk="0">
                    <a:moveTo>
                      <a:pt x="12260" y="0"/>
                    </a:moveTo>
                    <a:cubicBezTo>
                      <a:pt x="12240" y="0"/>
                      <a:pt x="12217" y="4"/>
                      <a:pt x="12192" y="14"/>
                    </a:cubicBezTo>
                    <a:cubicBezTo>
                      <a:pt x="7879" y="1627"/>
                      <a:pt x="3129" y="4276"/>
                      <a:pt x="115" y="7534"/>
                    </a:cubicBezTo>
                    <a:cubicBezTo>
                      <a:pt x="0" y="7656"/>
                      <a:pt x="146" y="7796"/>
                      <a:pt x="289" y="7796"/>
                    </a:cubicBezTo>
                    <a:cubicBezTo>
                      <a:pt x="336" y="7796"/>
                      <a:pt x="382" y="7781"/>
                      <a:pt x="420" y="7747"/>
                    </a:cubicBezTo>
                    <a:cubicBezTo>
                      <a:pt x="434" y="7735"/>
                      <a:pt x="447" y="7723"/>
                      <a:pt x="461" y="7711"/>
                    </a:cubicBezTo>
                    <a:lnTo>
                      <a:pt x="461" y="7711"/>
                    </a:lnTo>
                    <a:cubicBezTo>
                      <a:pt x="2373" y="6508"/>
                      <a:pt x="4097" y="5079"/>
                      <a:pt x="6012" y="3870"/>
                    </a:cubicBezTo>
                    <a:cubicBezTo>
                      <a:pt x="8051" y="2571"/>
                      <a:pt x="10183" y="1394"/>
                      <a:pt x="12304" y="186"/>
                    </a:cubicBezTo>
                    <a:cubicBezTo>
                      <a:pt x="12415" y="126"/>
                      <a:pt x="12374" y="0"/>
                      <a:pt x="122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9"/>
              <p:cNvSpPr/>
              <p:nvPr/>
            </p:nvSpPr>
            <p:spPr>
              <a:xfrm>
                <a:off x="444475" y="3727350"/>
                <a:ext cx="2407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5372" extrusionOk="0">
                    <a:moveTo>
                      <a:pt x="9432" y="0"/>
                    </a:moveTo>
                    <a:cubicBezTo>
                      <a:pt x="9411" y="0"/>
                      <a:pt x="9388" y="3"/>
                      <a:pt x="9364" y="9"/>
                    </a:cubicBezTo>
                    <a:cubicBezTo>
                      <a:pt x="6096" y="882"/>
                      <a:pt x="2544" y="3003"/>
                      <a:pt x="108" y="5134"/>
                    </a:cubicBezTo>
                    <a:cubicBezTo>
                      <a:pt x="0" y="5226"/>
                      <a:pt x="76" y="5371"/>
                      <a:pt x="196" y="5371"/>
                    </a:cubicBezTo>
                    <a:cubicBezTo>
                      <a:pt x="222" y="5371"/>
                      <a:pt x="251" y="5364"/>
                      <a:pt x="281" y="5347"/>
                    </a:cubicBezTo>
                    <a:cubicBezTo>
                      <a:pt x="1793" y="4475"/>
                      <a:pt x="3244" y="3541"/>
                      <a:pt x="4777" y="2699"/>
                    </a:cubicBezTo>
                    <a:cubicBezTo>
                      <a:pt x="6309" y="1867"/>
                      <a:pt x="7973" y="1187"/>
                      <a:pt x="9475" y="314"/>
                    </a:cubicBezTo>
                    <a:cubicBezTo>
                      <a:pt x="9630" y="223"/>
                      <a:pt x="9613" y="0"/>
                      <a:pt x="9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9"/>
              <p:cNvSpPr/>
              <p:nvPr/>
            </p:nvSpPr>
            <p:spPr>
              <a:xfrm>
                <a:off x="446875" y="3780050"/>
                <a:ext cx="22697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6769" extrusionOk="0">
                    <a:moveTo>
                      <a:pt x="8926" y="0"/>
                    </a:moveTo>
                    <a:cubicBezTo>
                      <a:pt x="8909" y="0"/>
                      <a:pt x="8890" y="4"/>
                      <a:pt x="8872" y="12"/>
                    </a:cubicBezTo>
                    <a:cubicBezTo>
                      <a:pt x="5564" y="1748"/>
                      <a:pt x="2661" y="4051"/>
                      <a:pt x="83" y="6578"/>
                    </a:cubicBezTo>
                    <a:cubicBezTo>
                      <a:pt x="1" y="6676"/>
                      <a:pt x="96" y="6768"/>
                      <a:pt x="201" y="6768"/>
                    </a:cubicBezTo>
                    <a:cubicBezTo>
                      <a:pt x="237" y="6768"/>
                      <a:pt x="275" y="6757"/>
                      <a:pt x="307" y="6731"/>
                    </a:cubicBezTo>
                    <a:cubicBezTo>
                      <a:pt x="2955" y="4305"/>
                      <a:pt x="5959" y="2174"/>
                      <a:pt x="8994" y="144"/>
                    </a:cubicBezTo>
                    <a:cubicBezTo>
                      <a:pt x="9078" y="93"/>
                      <a:pt x="9015" y="0"/>
                      <a:pt x="89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9"/>
              <p:cNvSpPr/>
              <p:nvPr/>
            </p:nvSpPr>
            <p:spPr>
              <a:xfrm>
                <a:off x="439975" y="3800600"/>
                <a:ext cx="22652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6769" extrusionOk="0">
                    <a:moveTo>
                      <a:pt x="8914" y="0"/>
                    </a:moveTo>
                    <a:cubicBezTo>
                      <a:pt x="8897" y="0"/>
                      <a:pt x="8880" y="4"/>
                      <a:pt x="8864" y="12"/>
                    </a:cubicBezTo>
                    <a:cubicBezTo>
                      <a:pt x="5555" y="1748"/>
                      <a:pt x="2643" y="4062"/>
                      <a:pt x="75" y="6578"/>
                    </a:cubicBezTo>
                    <a:cubicBezTo>
                      <a:pt x="0" y="6676"/>
                      <a:pt x="97" y="6768"/>
                      <a:pt x="194" y="6768"/>
                    </a:cubicBezTo>
                    <a:cubicBezTo>
                      <a:pt x="228" y="6768"/>
                      <a:pt x="262" y="6757"/>
                      <a:pt x="288" y="6731"/>
                    </a:cubicBezTo>
                    <a:cubicBezTo>
                      <a:pt x="2937" y="4315"/>
                      <a:pt x="5941" y="2184"/>
                      <a:pt x="8975" y="154"/>
                    </a:cubicBezTo>
                    <a:cubicBezTo>
                      <a:pt x="9060" y="95"/>
                      <a:pt x="8996" y="0"/>
                      <a:pt x="89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9"/>
              <p:cNvSpPr/>
              <p:nvPr/>
            </p:nvSpPr>
            <p:spPr>
              <a:xfrm>
                <a:off x="403650" y="3833375"/>
                <a:ext cx="25585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8322" extrusionOk="0">
                    <a:moveTo>
                      <a:pt x="9913" y="0"/>
                    </a:moveTo>
                    <a:cubicBezTo>
                      <a:pt x="9877" y="0"/>
                      <a:pt x="9838" y="6"/>
                      <a:pt x="9799" y="21"/>
                    </a:cubicBezTo>
                    <a:cubicBezTo>
                      <a:pt x="7749" y="741"/>
                      <a:pt x="5953" y="2213"/>
                      <a:pt x="4380" y="3542"/>
                    </a:cubicBezTo>
                    <a:cubicBezTo>
                      <a:pt x="2756" y="4922"/>
                      <a:pt x="1335" y="6445"/>
                      <a:pt x="77" y="8109"/>
                    </a:cubicBezTo>
                    <a:cubicBezTo>
                      <a:pt x="1" y="8234"/>
                      <a:pt x="100" y="8321"/>
                      <a:pt x="213" y="8321"/>
                    </a:cubicBezTo>
                    <a:cubicBezTo>
                      <a:pt x="265" y="8321"/>
                      <a:pt x="320" y="8303"/>
                      <a:pt x="361" y="8261"/>
                    </a:cubicBezTo>
                    <a:cubicBezTo>
                      <a:pt x="1823" y="6708"/>
                      <a:pt x="3416" y="5237"/>
                      <a:pt x="5111" y="3877"/>
                    </a:cubicBezTo>
                    <a:cubicBezTo>
                      <a:pt x="6684" y="2619"/>
                      <a:pt x="8541" y="1644"/>
                      <a:pt x="10053" y="335"/>
                    </a:cubicBezTo>
                    <a:cubicBezTo>
                      <a:pt x="10233" y="189"/>
                      <a:pt x="10109" y="0"/>
                      <a:pt x="9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9"/>
              <p:cNvSpPr/>
              <p:nvPr/>
            </p:nvSpPr>
            <p:spPr>
              <a:xfrm>
                <a:off x="493225" y="3861450"/>
                <a:ext cx="142675" cy="1931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7726" extrusionOk="0">
                    <a:moveTo>
                      <a:pt x="5464" y="0"/>
                    </a:moveTo>
                    <a:cubicBezTo>
                      <a:pt x="5416" y="0"/>
                      <a:pt x="5366" y="17"/>
                      <a:pt x="5323" y="55"/>
                    </a:cubicBezTo>
                    <a:cubicBezTo>
                      <a:pt x="2928" y="2054"/>
                      <a:pt x="969" y="4784"/>
                      <a:pt x="36" y="7595"/>
                    </a:cubicBezTo>
                    <a:cubicBezTo>
                      <a:pt x="0" y="7677"/>
                      <a:pt x="61" y="7726"/>
                      <a:pt x="130" y="7726"/>
                    </a:cubicBezTo>
                    <a:cubicBezTo>
                      <a:pt x="180" y="7726"/>
                      <a:pt x="234" y="7701"/>
                      <a:pt x="259" y="7646"/>
                    </a:cubicBezTo>
                    <a:cubicBezTo>
                      <a:pt x="1619" y="4885"/>
                      <a:pt x="3902" y="2795"/>
                      <a:pt x="5617" y="258"/>
                    </a:cubicBezTo>
                    <a:cubicBezTo>
                      <a:pt x="5707" y="124"/>
                      <a:pt x="5594" y="0"/>
                      <a:pt x="5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9"/>
              <p:cNvSpPr/>
              <p:nvPr/>
            </p:nvSpPr>
            <p:spPr>
              <a:xfrm>
                <a:off x="578725" y="3849675"/>
                <a:ext cx="79700" cy="2878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11512" extrusionOk="0">
                    <a:moveTo>
                      <a:pt x="3008" y="0"/>
                    </a:moveTo>
                    <a:cubicBezTo>
                      <a:pt x="2917" y="0"/>
                      <a:pt x="2815" y="45"/>
                      <a:pt x="2776" y="120"/>
                    </a:cubicBezTo>
                    <a:cubicBezTo>
                      <a:pt x="1934" y="1693"/>
                      <a:pt x="1690" y="3540"/>
                      <a:pt x="1375" y="5255"/>
                    </a:cubicBezTo>
                    <a:cubicBezTo>
                      <a:pt x="980" y="7284"/>
                      <a:pt x="665" y="9355"/>
                      <a:pt x="36" y="11344"/>
                    </a:cubicBezTo>
                    <a:cubicBezTo>
                      <a:pt x="1" y="11454"/>
                      <a:pt x="73" y="11511"/>
                      <a:pt x="156" y="11511"/>
                    </a:cubicBezTo>
                    <a:cubicBezTo>
                      <a:pt x="217" y="11511"/>
                      <a:pt x="285" y="11480"/>
                      <a:pt x="320" y="11415"/>
                    </a:cubicBezTo>
                    <a:cubicBezTo>
                      <a:pt x="1183" y="9659"/>
                      <a:pt x="1609" y="7802"/>
                      <a:pt x="2035" y="5924"/>
                    </a:cubicBezTo>
                    <a:cubicBezTo>
                      <a:pt x="2451" y="4027"/>
                      <a:pt x="2918" y="2099"/>
                      <a:pt x="3172" y="170"/>
                    </a:cubicBezTo>
                    <a:cubicBezTo>
                      <a:pt x="3187" y="51"/>
                      <a:pt x="3104" y="0"/>
                      <a:pt x="30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9"/>
              <p:cNvSpPr/>
              <p:nvPr/>
            </p:nvSpPr>
            <p:spPr>
              <a:xfrm>
                <a:off x="543575" y="3842550"/>
                <a:ext cx="110000" cy="2213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8855" extrusionOk="0">
                    <a:moveTo>
                      <a:pt x="4137" y="0"/>
                    </a:moveTo>
                    <a:cubicBezTo>
                      <a:pt x="4086" y="0"/>
                      <a:pt x="4036" y="15"/>
                      <a:pt x="3999" y="49"/>
                    </a:cubicBezTo>
                    <a:cubicBezTo>
                      <a:pt x="1716" y="2089"/>
                      <a:pt x="1" y="5885"/>
                      <a:pt x="295" y="8797"/>
                    </a:cubicBezTo>
                    <a:cubicBezTo>
                      <a:pt x="300" y="8839"/>
                      <a:pt x="331" y="8855"/>
                      <a:pt x="366" y="8855"/>
                    </a:cubicBezTo>
                    <a:cubicBezTo>
                      <a:pt x="409" y="8855"/>
                      <a:pt x="456" y="8831"/>
                      <a:pt x="468" y="8797"/>
                    </a:cubicBezTo>
                    <a:cubicBezTo>
                      <a:pt x="1056" y="7326"/>
                      <a:pt x="1371" y="5804"/>
                      <a:pt x="2030" y="4342"/>
                    </a:cubicBezTo>
                    <a:cubicBezTo>
                      <a:pt x="2680" y="2911"/>
                      <a:pt x="3624" y="1622"/>
                      <a:pt x="4334" y="222"/>
                    </a:cubicBezTo>
                    <a:cubicBezTo>
                      <a:pt x="4400" y="98"/>
                      <a:pt x="4266" y="0"/>
                      <a:pt x="4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9"/>
              <p:cNvSpPr/>
              <p:nvPr/>
            </p:nvSpPr>
            <p:spPr>
              <a:xfrm>
                <a:off x="654700" y="3171400"/>
                <a:ext cx="201575" cy="665500"/>
              </a:xfrm>
              <a:custGeom>
                <a:avLst/>
                <a:gdLst/>
                <a:ahLst/>
                <a:cxnLst/>
                <a:rect l="l" t="t" r="r" b="b"/>
                <a:pathLst>
                  <a:path w="8063" h="26620" extrusionOk="0">
                    <a:moveTo>
                      <a:pt x="7888" y="0"/>
                    </a:moveTo>
                    <a:cubicBezTo>
                      <a:pt x="7826" y="0"/>
                      <a:pt x="7763" y="21"/>
                      <a:pt x="7734" y="63"/>
                    </a:cubicBezTo>
                    <a:cubicBezTo>
                      <a:pt x="6384" y="1910"/>
                      <a:pt x="5745" y="4244"/>
                      <a:pt x="5065" y="6355"/>
                    </a:cubicBezTo>
                    <a:cubicBezTo>
                      <a:pt x="4395" y="8435"/>
                      <a:pt x="3847" y="10536"/>
                      <a:pt x="3329" y="12647"/>
                    </a:cubicBezTo>
                    <a:cubicBezTo>
                      <a:pt x="2203" y="17275"/>
                      <a:pt x="1148" y="21902"/>
                      <a:pt x="11" y="26540"/>
                    </a:cubicBezTo>
                    <a:cubicBezTo>
                      <a:pt x="0" y="26594"/>
                      <a:pt x="43" y="26619"/>
                      <a:pt x="89" y="26619"/>
                    </a:cubicBezTo>
                    <a:cubicBezTo>
                      <a:pt x="130" y="26619"/>
                      <a:pt x="174" y="26599"/>
                      <a:pt x="183" y="26561"/>
                    </a:cubicBezTo>
                    <a:cubicBezTo>
                      <a:pt x="1767" y="22298"/>
                      <a:pt x="2680" y="17843"/>
                      <a:pt x="3796" y="13469"/>
                    </a:cubicBezTo>
                    <a:cubicBezTo>
                      <a:pt x="4395" y="11135"/>
                      <a:pt x="5034" y="8811"/>
                      <a:pt x="5765" y="6517"/>
                    </a:cubicBezTo>
                    <a:cubicBezTo>
                      <a:pt x="6455" y="4386"/>
                      <a:pt x="7541" y="2306"/>
                      <a:pt x="8038" y="134"/>
                    </a:cubicBezTo>
                    <a:cubicBezTo>
                      <a:pt x="8062" y="44"/>
                      <a:pt x="7977" y="0"/>
                      <a:pt x="7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5" name="Google Shape;735;p9"/>
            <p:cNvGrpSpPr/>
            <p:nvPr/>
          </p:nvGrpSpPr>
          <p:grpSpPr>
            <a:xfrm rot="7822250">
              <a:off x="8790966" y="3257922"/>
              <a:ext cx="451788" cy="669522"/>
              <a:chOff x="363875" y="3171400"/>
              <a:chExt cx="651900" cy="966075"/>
            </a:xfrm>
          </p:grpSpPr>
          <p:sp>
            <p:nvSpPr>
              <p:cNvPr id="736" name="Google Shape;736;p9"/>
              <p:cNvSpPr/>
              <p:nvPr/>
            </p:nvSpPr>
            <p:spPr>
              <a:xfrm>
                <a:off x="801675" y="3212000"/>
                <a:ext cx="2141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10414" extrusionOk="0">
                    <a:moveTo>
                      <a:pt x="393" y="0"/>
                    </a:moveTo>
                    <a:cubicBezTo>
                      <a:pt x="228" y="0"/>
                      <a:pt x="1" y="113"/>
                      <a:pt x="130" y="276"/>
                    </a:cubicBezTo>
                    <a:cubicBezTo>
                      <a:pt x="708" y="1017"/>
                      <a:pt x="1500" y="1595"/>
                      <a:pt x="2149" y="2295"/>
                    </a:cubicBezTo>
                    <a:cubicBezTo>
                      <a:pt x="2890" y="3107"/>
                      <a:pt x="3600" y="3939"/>
                      <a:pt x="4311" y="4782"/>
                    </a:cubicBezTo>
                    <a:cubicBezTo>
                      <a:pt x="5853" y="6578"/>
                      <a:pt x="7000" y="8476"/>
                      <a:pt x="8319" y="10374"/>
                    </a:cubicBezTo>
                    <a:cubicBezTo>
                      <a:pt x="8343" y="10401"/>
                      <a:pt x="8379" y="10413"/>
                      <a:pt x="8416" y="10413"/>
                    </a:cubicBezTo>
                    <a:cubicBezTo>
                      <a:pt x="8489" y="10413"/>
                      <a:pt x="8563" y="10363"/>
                      <a:pt x="8543" y="10282"/>
                    </a:cubicBezTo>
                    <a:cubicBezTo>
                      <a:pt x="8045" y="8273"/>
                      <a:pt x="6564" y="6385"/>
                      <a:pt x="5244" y="4741"/>
                    </a:cubicBezTo>
                    <a:cubicBezTo>
                      <a:pt x="4027" y="3219"/>
                      <a:pt x="2474" y="733"/>
                      <a:pt x="475" y="12"/>
                    </a:cubicBezTo>
                    <a:cubicBezTo>
                      <a:pt x="451" y="4"/>
                      <a:pt x="423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9"/>
              <p:cNvSpPr/>
              <p:nvPr/>
            </p:nvSpPr>
            <p:spPr>
              <a:xfrm>
                <a:off x="815250" y="3276000"/>
                <a:ext cx="134050" cy="2097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388" extrusionOk="0">
                    <a:moveTo>
                      <a:pt x="187" y="0"/>
                    </a:moveTo>
                    <a:cubicBezTo>
                      <a:pt x="100" y="0"/>
                      <a:pt x="1" y="76"/>
                      <a:pt x="53" y="152"/>
                    </a:cubicBezTo>
                    <a:cubicBezTo>
                      <a:pt x="1840" y="2892"/>
                      <a:pt x="3859" y="5358"/>
                      <a:pt x="5189" y="8351"/>
                    </a:cubicBezTo>
                    <a:cubicBezTo>
                      <a:pt x="5201" y="8377"/>
                      <a:pt x="5224" y="8387"/>
                      <a:pt x="5248" y="8387"/>
                    </a:cubicBezTo>
                    <a:cubicBezTo>
                      <a:pt x="5301" y="8387"/>
                      <a:pt x="5362" y="8336"/>
                      <a:pt x="5341" y="8280"/>
                    </a:cubicBezTo>
                    <a:cubicBezTo>
                      <a:pt x="4265" y="5388"/>
                      <a:pt x="2753" y="2191"/>
                      <a:pt x="267" y="30"/>
                    </a:cubicBezTo>
                    <a:cubicBezTo>
                      <a:pt x="246" y="9"/>
                      <a:pt x="217" y="0"/>
                      <a:pt x="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9"/>
              <p:cNvSpPr/>
              <p:nvPr/>
            </p:nvSpPr>
            <p:spPr>
              <a:xfrm>
                <a:off x="796700" y="3297775"/>
                <a:ext cx="156375" cy="2507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0029" extrusionOk="0">
                    <a:moveTo>
                      <a:pt x="150" y="0"/>
                    </a:moveTo>
                    <a:cubicBezTo>
                      <a:pt x="75" y="0"/>
                      <a:pt x="0" y="69"/>
                      <a:pt x="44" y="143"/>
                    </a:cubicBezTo>
                    <a:cubicBezTo>
                      <a:pt x="2054" y="3441"/>
                      <a:pt x="4226" y="6618"/>
                      <a:pt x="6083" y="9987"/>
                    </a:cubicBezTo>
                    <a:cubicBezTo>
                      <a:pt x="6094" y="10016"/>
                      <a:pt x="6120" y="10028"/>
                      <a:pt x="6148" y="10028"/>
                    </a:cubicBezTo>
                    <a:cubicBezTo>
                      <a:pt x="6199" y="10028"/>
                      <a:pt x="6255" y="9989"/>
                      <a:pt x="6235" y="9936"/>
                    </a:cubicBezTo>
                    <a:cubicBezTo>
                      <a:pt x="5291" y="6445"/>
                      <a:pt x="2906" y="2721"/>
                      <a:pt x="227" y="31"/>
                    </a:cubicBezTo>
                    <a:cubicBezTo>
                      <a:pt x="205" y="10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9"/>
              <p:cNvSpPr/>
              <p:nvPr/>
            </p:nvSpPr>
            <p:spPr>
              <a:xfrm>
                <a:off x="790500" y="3310950"/>
                <a:ext cx="169825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12160" extrusionOk="0">
                    <a:moveTo>
                      <a:pt x="174" y="0"/>
                    </a:moveTo>
                    <a:cubicBezTo>
                      <a:pt x="94" y="0"/>
                      <a:pt x="1" y="88"/>
                      <a:pt x="39" y="164"/>
                    </a:cubicBezTo>
                    <a:cubicBezTo>
                      <a:pt x="2150" y="4183"/>
                      <a:pt x="4687" y="7938"/>
                      <a:pt x="6503" y="12099"/>
                    </a:cubicBezTo>
                    <a:cubicBezTo>
                      <a:pt x="6522" y="12142"/>
                      <a:pt x="6558" y="12160"/>
                      <a:pt x="6597" y="12160"/>
                    </a:cubicBezTo>
                    <a:cubicBezTo>
                      <a:pt x="6686" y="12160"/>
                      <a:pt x="6792" y="12068"/>
                      <a:pt x="6757" y="11977"/>
                    </a:cubicBezTo>
                    <a:cubicBezTo>
                      <a:pt x="5204" y="7867"/>
                      <a:pt x="3276" y="3462"/>
                      <a:pt x="242" y="32"/>
                    </a:cubicBezTo>
                    <a:cubicBezTo>
                      <a:pt x="224" y="10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9"/>
              <p:cNvSpPr/>
              <p:nvPr/>
            </p:nvSpPr>
            <p:spPr>
              <a:xfrm>
                <a:off x="766050" y="3378475"/>
                <a:ext cx="1636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1275" extrusionOk="0">
                    <a:moveTo>
                      <a:pt x="240" y="1"/>
                    </a:moveTo>
                    <a:cubicBezTo>
                      <a:pt x="123" y="1"/>
                      <a:pt x="1" y="112"/>
                      <a:pt x="53" y="224"/>
                    </a:cubicBezTo>
                    <a:cubicBezTo>
                      <a:pt x="996" y="2121"/>
                      <a:pt x="2407" y="3806"/>
                      <a:pt x="3523" y="5622"/>
                    </a:cubicBezTo>
                    <a:cubicBezTo>
                      <a:pt x="4619" y="7419"/>
                      <a:pt x="5472" y="9327"/>
                      <a:pt x="6345" y="11224"/>
                    </a:cubicBezTo>
                    <a:cubicBezTo>
                      <a:pt x="6359" y="11260"/>
                      <a:pt x="6388" y="11274"/>
                      <a:pt x="6419" y="11274"/>
                    </a:cubicBezTo>
                    <a:cubicBezTo>
                      <a:pt x="6477" y="11274"/>
                      <a:pt x="6544" y="11223"/>
                      <a:pt x="6538" y="11163"/>
                    </a:cubicBezTo>
                    <a:cubicBezTo>
                      <a:pt x="6274" y="9073"/>
                      <a:pt x="5350" y="7124"/>
                      <a:pt x="4254" y="5288"/>
                    </a:cubicBezTo>
                    <a:cubicBezTo>
                      <a:pt x="3178" y="3461"/>
                      <a:pt x="1950" y="1563"/>
                      <a:pt x="357" y="51"/>
                    </a:cubicBezTo>
                    <a:cubicBezTo>
                      <a:pt x="324" y="16"/>
                      <a:pt x="282" y="1"/>
                      <a:pt x="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9"/>
              <p:cNvSpPr/>
              <p:nvPr/>
            </p:nvSpPr>
            <p:spPr>
              <a:xfrm>
                <a:off x="521000" y="3203900"/>
                <a:ext cx="31352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6443" extrusionOk="0">
                    <a:moveTo>
                      <a:pt x="12404" y="0"/>
                    </a:moveTo>
                    <a:cubicBezTo>
                      <a:pt x="12400" y="0"/>
                      <a:pt x="12396" y="1"/>
                      <a:pt x="12392" y="1"/>
                    </a:cubicBezTo>
                    <a:cubicBezTo>
                      <a:pt x="10098" y="245"/>
                      <a:pt x="7652" y="1676"/>
                      <a:pt x="5684" y="2680"/>
                    </a:cubicBezTo>
                    <a:cubicBezTo>
                      <a:pt x="3786" y="3655"/>
                      <a:pt x="1584" y="4751"/>
                      <a:pt x="102" y="6222"/>
                    </a:cubicBezTo>
                    <a:cubicBezTo>
                      <a:pt x="1" y="6315"/>
                      <a:pt x="124" y="6442"/>
                      <a:pt x="244" y="6442"/>
                    </a:cubicBezTo>
                    <a:cubicBezTo>
                      <a:pt x="268" y="6442"/>
                      <a:pt x="293" y="6437"/>
                      <a:pt x="315" y="6425"/>
                    </a:cubicBezTo>
                    <a:cubicBezTo>
                      <a:pt x="2385" y="5268"/>
                      <a:pt x="4253" y="3898"/>
                      <a:pt x="6404" y="2833"/>
                    </a:cubicBezTo>
                    <a:cubicBezTo>
                      <a:pt x="8353" y="1868"/>
                      <a:pt x="10667" y="1260"/>
                      <a:pt x="12473" y="133"/>
                    </a:cubicBezTo>
                    <a:cubicBezTo>
                      <a:pt x="12540" y="85"/>
                      <a:pt x="12480" y="0"/>
                      <a:pt x="12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9"/>
              <p:cNvSpPr/>
              <p:nvPr/>
            </p:nvSpPr>
            <p:spPr>
              <a:xfrm>
                <a:off x="562150" y="3247425"/>
                <a:ext cx="251300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6432" extrusionOk="0">
                    <a:moveTo>
                      <a:pt x="9880" y="0"/>
                    </a:moveTo>
                    <a:cubicBezTo>
                      <a:pt x="9865" y="0"/>
                      <a:pt x="9850" y="2"/>
                      <a:pt x="9832" y="6"/>
                    </a:cubicBezTo>
                    <a:cubicBezTo>
                      <a:pt x="7945" y="310"/>
                      <a:pt x="6230" y="1376"/>
                      <a:pt x="4718" y="2391"/>
                    </a:cubicBezTo>
                    <a:cubicBezTo>
                      <a:pt x="3114" y="3476"/>
                      <a:pt x="1338" y="4755"/>
                      <a:pt x="100" y="6206"/>
                    </a:cubicBezTo>
                    <a:cubicBezTo>
                      <a:pt x="1" y="6336"/>
                      <a:pt x="126" y="6432"/>
                      <a:pt x="259" y="6432"/>
                    </a:cubicBezTo>
                    <a:cubicBezTo>
                      <a:pt x="302" y="6432"/>
                      <a:pt x="347" y="6422"/>
                      <a:pt x="384" y="6399"/>
                    </a:cubicBezTo>
                    <a:cubicBezTo>
                      <a:pt x="1927" y="5415"/>
                      <a:pt x="3236" y="4116"/>
                      <a:pt x="4738" y="3060"/>
                    </a:cubicBezTo>
                    <a:cubicBezTo>
                      <a:pt x="6362" y="1914"/>
                      <a:pt x="8148" y="1152"/>
                      <a:pt x="9914" y="229"/>
                    </a:cubicBezTo>
                    <a:cubicBezTo>
                      <a:pt x="10052" y="165"/>
                      <a:pt x="10023" y="0"/>
                      <a:pt x="9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9"/>
              <p:cNvSpPr/>
              <p:nvPr/>
            </p:nvSpPr>
            <p:spPr>
              <a:xfrm>
                <a:off x="591600" y="3315475"/>
                <a:ext cx="2042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8168" h="5372" extrusionOk="0">
                    <a:moveTo>
                      <a:pt x="8009" y="0"/>
                    </a:moveTo>
                    <a:cubicBezTo>
                      <a:pt x="7998" y="0"/>
                      <a:pt x="7987" y="1"/>
                      <a:pt x="7974" y="3"/>
                    </a:cubicBezTo>
                    <a:cubicBezTo>
                      <a:pt x="4971" y="765"/>
                      <a:pt x="2048" y="3129"/>
                      <a:pt x="79" y="5220"/>
                    </a:cubicBezTo>
                    <a:cubicBezTo>
                      <a:pt x="0" y="5299"/>
                      <a:pt x="93" y="5371"/>
                      <a:pt x="186" y="5371"/>
                    </a:cubicBezTo>
                    <a:cubicBezTo>
                      <a:pt x="212" y="5371"/>
                      <a:pt x="239" y="5365"/>
                      <a:pt x="262" y="5352"/>
                    </a:cubicBezTo>
                    <a:cubicBezTo>
                      <a:pt x="1490" y="4509"/>
                      <a:pt x="2596" y="3525"/>
                      <a:pt x="3803" y="2642"/>
                    </a:cubicBezTo>
                    <a:cubicBezTo>
                      <a:pt x="5133" y="1698"/>
                      <a:pt x="6574" y="998"/>
                      <a:pt x="8046" y="227"/>
                    </a:cubicBezTo>
                    <a:cubicBezTo>
                      <a:pt x="8167" y="161"/>
                      <a:pt x="8142" y="0"/>
                      <a:pt x="80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9"/>
              <p:cNvSpPr/>
              <p:nvPr/>
            </p:nvSpPr>
            <p:spPr>
              <a:xfrm>
                <a:off x="661075" y="3333575"/>
                <a:ext cx="130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37" extrusionOk="0">
                    <a:moveTo>
                      <a:pt x="5050" y="1"/>
                    </a:moveTo>
                    <a:cubicBezTo>
                      <a:pt x="5035" y="1"/>
                      <a:pt x="5018" y="4"/>
                      <a:pt x="5003" y="10"/>
                    </a:cubicBezTo>
                    <a:cubicBezTo>
                      <a:pt x="3277" y="639"/>
                      <a:pt x="1339" y="1786"/>
                      <a:pt x="91" y="3034"/>
                    </a:cubicBezTo>
                    <a:cubicBezTo>
                      <a:pt x="1" y="3132"/>
                      <a:pt x="108" y="3237"/>
                      <a:pt x="217" y="3237"/>
                    </a:cubicBezTo>
                    <a:cubicBezTo>
                      <a:pt x="244" y="3237"/>
                      <a:pt x="270" y="3231"/>
                      <a:pt x="294" y="3217"/>
                    </a:cubicBezTo>
                    <a:cubicBezTo>
                      <a:pt x="1106" y="2801"/>
                      <a:pt x="1857" y="2253"/>
                      <a:pt x="2618" y="1766"/>
                    </a:cubicBezTo>
                    <a:cubicBezTo>
                      <a:pt x="3460" y="1238"/>
                      <a:pt x="4333" y="741"/>
                      <a:pt x="5135" y="162"/>
                    </a:cubicBezTo>
                    <a:cubicBezTo>
                      <a:pt x="5203" y="85"/>
                      <a:pt x="5134" y="1"/>
                      <a:pt x="50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9"/>
              <p:cNvSpPr/>
              <p:nvPr/>
            </p:nvSpPr>
            <p:spPr>
              <a:xfrm>
                <a:off x="759575" y="3431325"/>
                <a:ext cx="121975" cy="26527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611" extrusionOk="0">
                    <a:moveTo>
                      <a:pt x="237" y="1"/>
                    </a:moveTo>
                    <a:cubicBezTo>
                      <a:pt x="122" y="1"/>
                      <a:pt x="0" y="129"/>
                      <a:pt x="38" y="241"/>
                    </a:cubicBezTo>
                    <a:cubicBezTo>
                      <a:pt x="718" y="2006"/>
                      <a:pt x="1763" y="3661"/>
                      <a:pt x="2534" y="5396"/>
                    </a:cubicBezTo>
                    <a:cubicBezTo>
                      <a:pt x="2879" y="6157"/>
                      <a:pt x="3153" y="6928"/>
                      <a:pt x="3478" y="7690"/>
                    </a:cubicBezTo>
                    <a:cubicBezTo>
                      <a:pt x="3752" y="8390"/>
                      <a:pt x="4016" y="9861"/>
                      <a:pt x="4554" y="10318"/>
                    </a:cubicBezTo>
                    <a:cubicBezTo>
                      <a:pt x="4523" y="10369"/>
                      <a:pt x="4503" y="10430"/>
                      <a:pt x="4493" y="10480"/>
                    </a:cubicBezTo>
                    <a:cubicBezTo>
                      <a:pt x="4454" y="10564"/>
                      <a:pt x="4525" y="10611"/>
                      <a:pt x="4599" y="10611"/>
                    </a:cubicBezTo>
                    <a:cubicBezTo>
                      <a:pt x="4659" y="10611"/>
                      <a:pt x="4722" y="10579"/>
                      <a:pt x="4726" y="10511"/>
                    </a:cubicBezTo>
                    <a:cubicBezTo>
                      <a:pt x="4878" y="8907"/>
                      <a:pt x="3894" y="7111"/>
                      <a:pt x="3326" y="5609"/>
                    </a:cubicBezTo>
                    <a:cubicBezTo>
                      <a:pt x="2585" y="3691"/>
                      <a:pt x="1702" y="1692"/>
                      <a:pt x="352" y="58"/>
                    </a:cubicBezTo>
                    <a:cubicBezTo>
                      <a:pt x="320" y="18"/>
                      <a:pt x="279" y="1"/>
                      <a:pt x="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9"/>
              <p:cNvSpPr/>
              <p:nvPr/>
            </p:nvSpPr>
            <p:spPr>
              <a:xfrm>
                <a:off x="745625" y="3481450"/>
                <a:ext cx="105975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9054" extrusionOk="0">
                    <a:moveTo>
                      <a:pt x="200" y="0"/>
                    </a:moveTo>
                    <a:cubicBezTo>
                      <a:pt x="106" y="0"/>
                      <a:pt x="0" y="97"/>
                      <a:pt x="38" y="194"/>
                    </a:cubicBezTo>
                    <a:cubicBezTo>
                      <a:pt x="1306" y="3137"/>
                      <a:pt x="3244" y="5877"/>
                      <a:pt x="3924" y="9013"/>
                    </a:cubicBezTo>
                    <a:cubicBezTo>
                      <a:pt x="3938" y="9040"/>
                      <a:pt x="3965" y="9053"/>
                      <a:pt x="3992" y="9053"/>
                    </a:cubicBezTo>
                    <a:cubicBezTo>
                      <a:pt x="4027" y="9053"/>
                      <a:pt x="4061" y="9033"/>
                      <a:pt x="4066" y="8993"/>
                    </a:cubicBezTo>
                    <a:cubicBezTo>
                      <a:pt x="4239" y="7461"/>
                      <a:pt x="3508" y="5969"/>
                      <a:pt x="2889" y="4558"/>
                    </a:cubicBezTo>
                    <a:cubicBezTo>
                      <a:pt x="2199" y="2985"/>
                      <a:pt x="1408" y="1402"/>
                      <a:pt x="291" y="42"/>
                    </a:cubicBezTo>
                    <a:cubicBezTo>
                      <a:pt x="267" y="13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9"/>
              <p:cNvSpPr/>
              <p:nvPr/>
            </p:nvSpPr>
            <p:spPr>
              <a:xfrm>
                <a:off x="737125" y="3503350"/>
                <a:ext cx="8547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6638" extrusionOk="0">
                    <a:moveTo>
                      <a:pt x="212" y="1"/>
                    </a:moveTo>
                    <a:cubicBezTo>
                      <a:pt x="108" y="1"/>
                      <a:pt x="1" y="86"/>
                      <a:pt x="43" y="191"/>
                    </a:cubicBezTo>
                    <a:cubicBezTo>
                      <a:pt x="926" y="2373"/>
                      <a:pt x="2265" y="4393"/>
                      <a:pt x="3118" y="6585"/>
                    </a:cubicBezTo>
                    <a:cubicBezTo>
                      <a:pt x="3134" y="6622"/>
                      <a:pt x="3175" y="6638"/>
                      <a:pt x="3220" y="6638"/>
                    </a:cubicBezTo>
                    <a:cubicBezTo>
                      <a:pt x="3310" y="6638"/>
                      <a:pt x="3419" y="6574"/>
                      <a:pt x="3392" y="6493"/>
                    </a:cubicBezTo>
                    <a:cubicBezTo>
                      <a:pt x="2681" y="4301"/>
                      <a:pt x="1748" y="1977"/>
                      <a:pt x="337" y="59"/>
                    </a:cubicBezTo>
                    <a:cubicBezTo>
                      <a:pt x="305" y="18"/>
                      <a:pt x="259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9"/>
              <p:cNvSpPr/>
              <p:nvPr/>
            </p:nvSpPr>
            <p:spPr>
              <a:xfrm>
                <a:off x="723100" y="3542125"/>
                <a:ext cx="164800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2385" extrusionOk="0">
                    <a:moveTo>
                      <a:pt x="230" y="0"/>
                    </a:moveTo>
                    <a:cubicBezTo>
                      <a:pt x="119" y="0"/>
                      <a:pt x="1" y="112"/>
                      <a:pt x="45" y="223"/>
                    </a:cubicBezTo>
                    <a:cubicBezTo>
                      <a:pt x="1050" y="2304"/>
                      <a:pt x="2380" y="4262"/>
                      <a:pt x="3476" y="6302"/>
                    </a:cubicBezTo>
                    <a:cubicBezTo>
                      <a:pt x="3993" y="7297"/>
                      <a:pt x="4490" y="8291"/>
                      <a:pt x="4957" y="9296"/>
                    </a:cubicBezTo>
                    <a:cubicBezTo>
                      <a:pt x="5353" y="10159"/>
                      <a:pt x="6226" y="11427"/>
                      <a:pt x="6266" y="12340"/>
                    </a:cubicBezTo>
                    <a:cubicBezTo>
                      <a:pt x="6259" y="12371"/>
                      <a:pt x="6275" y="12385"/>
                      <a:pt x="6296" y="12385"/>
                    </a:cubicBezTo>
                    <a:cubicBezTo>
                      <a:pt x="6303" y="12385"/>
                      <a:pt x="6310" y="12383"/>
                      <a:pt x="6317" y="12381"/>
                    </a:cubicBezTo>
                    <a:cubicBezTo>
                      <a:pt x="6358" y="12371"/>
                      <a:pt x="6398" y="12351"/>
                      <a:pt x="6439" y="12340"/>
                    </a:cubicBezTo>
                    <a:cubicBezTo>
                      <a:pt x="6530" y="12320"/>
                      <a:pt x="6591" y="12249"/>
                      <a:pt x="6581" y="12178"/>
                    </a:cubicBezTo>
                    <a:cubicBezTo>
                      <a:pt x="6480" y="10189"/>
                      <a:pt x="5018" y="7774"/>
                      <a:pt x="4135" y="5998"/>
                    </a:cubicBezTo>
                    <a:cubicBezTo>
                      <a:pt x="3100" y="3927"/>
                      <a:pt x="1953" y="1796"/>
                      <a:pt x="340" y="51"/>
                    </a:cubicBezTo>
                    <a:cubicBezTo>
                      <a:pt x="310" y="15"/>
                      <a:pt x="270" y="0"/>
                      <a:pt x="2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9"/>
              <p:cNvSpPr/>
              <p:nvPr/>
            </p:nvSpPr>
            <p:spPr>
              <a:xfrm>
                <a:off x="717500" y="3584600"/>
                <a:ext cx="106700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795" extrusionOk="0">
                    <a:moveTo>
                      <a:pt x="213" y="0"/>
                    </a:moveTo>
                    <a:cubicBezTo>
                      <a:pt x="109" y="0"/>
                      <a:pt x="1" y="97"/>
                      <a:pt x="46" y="189"/>
                    </a:cubicBezTo>
                    <a:cubicBezTo>
                      <a:pt x="1518" y="2969"/>
                      <a:pt x="3162" y="5618"/>
                      <a:pt x="3568" y="8744"/>
                    </a:cubicBezTo>
                    <a:cubicBezTo>
                      <a:pt x="3578" y="8779"/>
                      <a:pt x="3608" y="8794"/>
                      <a:pt x="3639" y="8794"/>
                    </a:cubicBezTo>
                    <a:cubicBezTo>
                      <a:pt x="3669" y="8794"/>
                      <a:pt x="3700" y="8779"/>
                      <a:pt x="3710" y="8754"/>
                    </a:cubicBezTo>
                    <a:cubicBezTo>
                      <a:pt x="4268" y="7435"/>
                      <a:pt x="3568" y="5750"/>
                      <a:pt x="3060" y="4461"/>
                    </a:cubicBezTo>
                    <a:cubicBezTo>
                      <a:pt x="2441" y="2878"/>
                      <a:pt x="1609" y="1285"/>
                      <a:pt x="310" y="36"/>
                    </a:cubicBezTo>
                    <a:cubicBezTo>
                      <a:pt x="282" y="11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9"/>
              <p:cNvSpPr/>
              <p:nvPr/>
            </p:nvSpPr>
            <p:spPr>
              <a:xfrm>
                <a:off x="703975" y="3635800"/>
                <a:ext cx="118725" cy="23242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9297" extrusionOk="0">
                    <a:moveTo>
                      <a:pt x="194" y="0"/>
                    </a:moveTo>
                    <a:cubicBezTo>
                      <a:pt x="102" y="0"/>
                      <a:pt x="1" y="83"/>
                      <a:pt x="39" y="160"/>
                    </a:cubicBezTo>
                    <a:cubicBezTo>
                      <a:pt x="1683" y="3194"/>
                      <a:pt x="3358" y="6036"/>
                      <a:pt x="4586" y="9243"/>
                    </a:cubicBezTo>
                    <a:cubicBezTo>
                      <a:pt x="4593" y="9281"/>
                      <a:pt x="4618" y="9296"/>
                      <a:pt x="4646" y="9296"/>
                    </a:cubicBezTo>
                    <a:cubicBezTo>
                      <a:pt x="4692" y="9296"/>
                      <a:pt x="4748" y="9253"/>
                      <a:pt x="4748" y="9202"/>
                    </a:cubicBezTo>
                    <a:cubicBezTo>
                      <a:pt x="4261" y="5914"/>
                      <a:pt x="2830" y="2484"/>
                      <a:pt x="273" y="28"/>
                    </a:cubicBezTo>
                    <a:cubicBezTo>
                      <a:pt x="251" y="9"/>
                      <a:pt x="223" y="0"/>
                      <a:pt x="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9"/>
              <p:cNvSpPr/>
              <p:nvPr/>
            </p:nvSpPr>
            <p:spPr>
              <a:xfrm>
                <a:off x="694500" y="3662700"/>
                <a:ext cx="1296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875" extrusionOk="0">
                    <a:moveTo>
                      <a:pt x="192" y="0"/>
                    </a:moveTo>
                    <a:cubicBezTo>
                      <a:pt x="102" y="0"/>
                      <a:pt x="0" y="88"/>
                      <a:pt x="53" y="170"/>
                    </a:cubicBezTo>
                    <a:cubicBezTo>
                      <a:pt x="1829" y="3691"/>
                      <a:pt x="3666" y="7020"/>
                      <a:pt x="4833" y="10775"/>
                    </a:cubicBezTo>
                    <a:cubicBezTo>
                      <a:pt x="4853" y="10844"/>
                      <a:pt x="4916" y="10874"/>
                      <a:pt x="4982" y="10874"/>
                    </a:cubicBezTo>
                    <a:cubicBezTo>
                      <a:pt x="5080" y="10874"/>
                      <a:pt x="5186" y="10807"/>
                      <a:pt x="5168" y="10704"/>
                    </a:cubicBezTo>
                    <a:cubicBezTo>
                      <a:pt x="4275" y="6959"/>
                      <a:pt x="2844" y="3143"/>
                      <a:pt x="276" y="38"/>
                    </a:cubicBezTo>
                    <a:cubicBezTo>
                      <a:pt x="255" y="11"/>
                      <a:pt x="224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9"/>
              <p:cNvSpPr/>
              <p:nvPr/>
            </p:nvSpPr>
            <p:spPr>
              <a:xfrm>
                <a:off x="692425" y="3704250"/>
                <a:ext cx="82225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7322" extrusionOk="0">
                    <a:moveTo>
                      <a:pt x="257" y="1"/>
                    </a:moveTo>
                    <a:cubicBezTo>
                      <a:pt x="134" y="1"/>
                      <a:pt x="1" y="94"/>
                      <a:pt x="44" y="203"/>
                    </a:cubicBezTo>
                    <a:cubicBezTo>
                      <a:pt x="450" y="1350"/>
                      <a:pt x="1110" y="2435"/>
                      <a:pt x="1617" y="3562"/>
                    </a:cubicBezTo>
                    <a:cubicBezTo>
                      <a:pt x="2176" y="4780"/>
                      <a:pt x="2632" y="6038"/>
                      <a:pt x="3130" y="7276"/>
                    </a:cubicBezTo>
                    <a:cubicBezTo>
                      <a:pt x="3137" y="7309"/>
                      <a:pt x="3159" y="7322"/>
                      <a:pt x="3185" y="7322"/>
                    </a:cubicBezTo>
                    <a:cubicBezTo>
                      <a:pt x="3231" y="7322"/>
                      <a:pt x="3288" y="7278"/>
                      <a:pt x="3282" y="7225"/>
                    </a:cubicBezTo>
                    <a:cubicBezTo>
                      <a:pt x="3038" y="4830"/>
                      <a:pt x="2135" y="1928"/>
                      <a:pt x="390" y="51"/>
                    </a:cubicBezTo>
                    <a:cubicBezTo>
                      <a:pt x="355" y="16"/>
                      <a:pt x="307" y="1"/>
                      <a:pt x="2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9"/>
              <p:cNvSpPr/>
              <p:nvPr/>
            </p:nvSpPr>
            <p:spPr>
              <a:xfrm>
                <a:off x="666200" y="3779650"/>
                <a:ext cx="1546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2056" extrusionOk="0">
                    <a:moveTo>
                      <a:pt x="180" y="0"/>
                    </a:moveTo>
                    <a:cubicBezTo>
                      <a:pt x="95" y="0"/>
                      <a:pt x="1" y="86"/>
                      <a:pt x="38" y="160"/>
                    </a:cubicBezTo>
                    <a:cubicBezTo>
                      <a:pt x="1083" y="2109"/>
                      <a:pt x="2190" y="4006"/>
                      <a:pt x="3154" y="5985"/>
                    </a:cubicBezTo>
                    <a:cubicBezTo>
                      <a:pt x="4118" y="7954"/>
                      <a:pt x="4757" y="10035"/>
                      <a:pt x="5752" y="11973"/>
                    </a:cubicBezTo>
                    <a:cubicBezTo>
                      <a:pt x="5754" y="11972"/>
                      <a:pt x="5756" y="11970"/>
                      <a:pt x="5758" y="11969"/>
                    </a:cubicBezTo>
                    <a:lnTo>
                      <a:pt x="5758" y="11969"/>
                    </a:lnTo>
                    <a:cubicBezTo>
                      <a:pt x="5791" y="12029"/>
                      <a:pt x="5854" y="12055"/>
                      <a:pt x="5922" y="12055"/>
                    </a:cubicBezTo>
                    <a:cubicBezTo>
                      <a:pt x="6047" y="12055"/>
                      <a:pt x="6186" y="11965"/>
                      <a:pt x="6168" y="11831"/>
                    </a:cubicBezTo>
                    <a:cubicBezTo>
                      <a:pt x="5549" y="7711"/>
                      <a:pt x="3022" y="3327"/>
                      <a:pt x="261" y="38"/>
                    </a:cubicBezTo>
                    <a:cubicBezTo>
                      <a:pt x="240" y="11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9"/>
              <p:cNvSpPr/>
              <p:nvPr/>
            </p:nvSpPr>
            <p:spPr>
              <a:xfrm>
                <a:off x="671950" y="3753125"/>
                <a:ext cx="12502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275" extrusionOk="0">
                    <a:moveTo>
                      <a:pt x="272" y="0"/>
                    </a:moveTo>
                    <a:cubicBezTo>
                      <a:pt x="139" y="0"/>
                      <a:pt x="1" y="118"/>
                      <a:pt x="62" y="247"/>
                    </a:cubicBezTo>
                    <a:cubicBezTo>
                      <a:pt x="742" y="1607"/>
                      <a:pt x="1757" y="2835"/>
                      <a:pt x="2518" y="4154"/>
                    </a:cubicBezTo>
                    <a:cubicBezTo>
                      <a:pt x="3289" y="5484"/>
                      <a:pt x="3908" y="6874"/>
                      <a:pt x="4669" y="8203"/>
                    </a:cubicBezTo>
                    <a:cubicBezTo>
                      <a:pt x="4698" y="8253"/>
                      <a:pt x="4748" y="8274"/>
                      <a:pt x="4800" y="8274"/>
                    </a:cubicBezTo>
                    <a:cubicBezTo>
                      <a:pt x="4898" y="8274"/>
                      <a:pt x="5000" y="8201"/>
                      <a:pt x="4974" y="8102"/>
                    </a:cubicBezTo>
                    <a:cubicBezTo>
                      <a:pt x="4598" y="6630"/>
                      <a:pt x="3888" y="5220"/>
                      <a:pt x="3127" y="3880"/>
                    </a:cubicBezTo>
                    <a:cubicBezTo>
                      <a:pt x="2376" y="2541"/>
                      <a:pt x="1564" y="1120"/>
                      <a:pt x="397" y="44"/>
                    </a:cubicBezTo>
                    <a:cubicBezTo>
                      <a:pt x="361" y="13"/>
                      <a:pt x="317" y="0"/>
                      <a:pt x="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9"/>
              <p:cNvSpPr/>
              <p:nvPr/>
            </p:nvSpPr>
            <p:spPr>
              <a:xfrm>
                <a:off x="661550" y="3814950"/>
                <a:ext cx="115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11129" extrusionOk="0">
                    <a:moveTo>
                      <a:pt x="141" y="1"/>
                    </a:moveTo>
                    <a:cubicBezTo>
                      <a:pt x="73" y="1"/>
                      <a:pt x="0" y="63"/>
                      <a:pt x="21" y="139"/>
                    </a:cubicBezTo>
                    <a:cubicBezTo>
                      <a:pt x="1635" y="3670"/>
                      <a:pt x="3309" y="7313"/>
                      <a:pt x="4283" y="11028"/>
                    </a:cubicBezTo>
                    <a:cubicBezTo>
                      <a:pt x="4300" y="11099"/>
                      <a:pt x="4359" y="11128"/>
                      <a:pt x="4421" y="11128"/>
                    </a:cubicBezTo>
                    <a:cubicBezTo>
                      <a:pt x="4509" y="11128"/>
                      <a:pt x="4602" y="11067"/>
                      <a:pt x="4578" y="10977"/>
                    </a:cubicBezTo>
                    <a:cubicBezTo>
                      <a:pt x="3746" y="7222"/>
                      <a:pt x="2254" y="3416"/>
                      <a:pt x="224" y="47"/>
                    </a:cubicBezTo>
                    <a:cubicBezTo>
                      <a:pt x="205" y="15"/>
                      <a:pt x="174" y="1"/>
                      <a:pt x="1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9"/>
              <p:cNvSpPr/>
              <p:nvPr/>
            </p:nvSpPr>
            <p:spPr>
              <a:xfrm>
                <a:off x="650500" y="3830075"/>
                <a:ext cx="939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1983" extrusionOk="0">
                    <a:moveTo>
                      <a:pt x="317" y="1"/>
                    </a:moveTo>
                    <a:cubicBezTo>
                      <a:pt x="170" y="1"/>
                      <a:pt x="0" y="122"/>
                      <a:pt x="37" y="254"/>
                    </a:cubicBezTo>
                    <a:cubicBezTo>
                      <a:pt x="544" y="2192"/>
                      <a:pt x="1559" y="4009"/>
                      <a:pt x="2107" y="5957"/>
                    </a:cubicBezTo>
                    <a:cubicBezTo>
                      <a:pt x="2645" y="7916"/>
                      <a:pt x="3061" y="9895"/>
                      <a:pt x="3426" y="11874"/>
                    </a:cubicBezTo>
                    <a:cubicBezTo>
                      <a:pt x="3439" y="11951"/>
                      <a:pt x="3494" y="11983"/>
                      <a:pt x="3556" y="11983"/>
                    </a:cubicBezTo>
                    <a:cubicBezTo>
                      <a:pt x="3650" y="11983"/>
                      <a:pt x="3757" y="11911"/>
                      <a:pt x="3751" y="11813"/>
                    </a:cubicBezTo>
                    <a:cubicBezTo>
                      <a:pt x="3650" y="9611"/>
                      <a:pt x="3386" y="7449"/>
                      <a:pt x="2797" y="5318"/>
                    </a:cubicBezTo>
                    <a:cubicBezTo>
                      <a:pt x="2320" y="3542"/>
                      <a:pt x="1762" y="1513"/>
                      <a:pt x="463" y="61"/>
                    </a:cubicBezTo>
                    <a:cubicBezTo>
                      <a:pt x="426" y="19"/>
                      <a:pt x="373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9"/>
              <p:cNvSpPr/>
              <p:nvPr/>
            </p:nvSpPr>
            <p:spPr>
              <a:xfrm>
                <a:off x="648625" y="3842775"/>
                <a:ext cx="37050" cy="2417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9670" extrusionOk="0">
                    <a:moveTo>
                      <a:pt x="270" y="0"/>
                    </a:moveTo>
                    <a:cubicBezTo>
                      <a:pt x="170" y="0"/>
                      <a:pt x="71" y="54"/>
                      <a:pt x="71" y="162"/>
                    </a:cubicBezTo>
                    <a:cubicBezTo>
                      <a:pt x="0" y="3318"/>
                      <a:pt x="670" y="6403"/>
                      <a:pt x="183" y="9570"/>
                    </a:cubicBezTo>
                    <a:cubicBezTo>
                      <a:pt x="177" y="9636"/>
                      <a:pt x="244" y="9669"/>
                      <a:pt x="311" y="9669"/>
                    </a:cubicBezTo>
                    <a:cubicBezTo>
                      <a:pt x="367" y="9669"/>
                      <a:pt x="423" y="9646"/>
                      <a:pt x="437" y="9600"/>
                    </a:cubicBezTo>
                    <a:cubicBezTo>
                      <a:pt x="1289" y="6667"/>
                      <a:pt x="1482" y="3054"/>
                      <a:pt x="477" y="122"/>
                    </a:cubicBezTo>
                    <a:cubicBezTo>
                      <a:pt x="449" y="41"/>
                      <a:pt x="359" y="0"/>
                      <a:pt x="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9"/>
              <p:cNvSpPr/>
              <p:nvPr/>
            </p:nvSpPr>
            <p:spPr>
              <a:xfrm>
                <a:off x="530000" y="3219875"/>
                <a:ext cx="3008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5082" extrusionOk="0">
                    <a:moveTo>
                      <a:pt x="11318" y="0"/>
                    </a:moveTo>
                    <a:cubicBezTo>
                      <a:pt x="9770" y="0"/>
                      <a:pt x="7916" y="1041"/>
                      <a:pt x="6602" y="1534"/>
                    </a:cubicBezTo>
                    <a:cubicBezTo>
                      <a:pt x="4360" y="2376"/>
                      <a:pt x="1792" y="3310"/>
                      <a:pt x="67" y="4913"/>
                    </a:cubicBezTo>
                    <a:cubicBezTo>
                      <a:pt x="0" y="4980"/>
                      <a:pt x="57" y="5081"/>
                      <a:pt x="141" y="5081"/>
                    </a:cubicBezTo>
                    <a:cubicBezTo>
                      <a:pt x="159" y="5081"/>
                      <a:pt x="179" y="5076"/>
                      <a:pt x="199" y="5066"/>
                    </a:cubicBezTo>
                    <a:cubicBezTo>
                      <a:pt x="2279" y="4101"/>
                      <a:pt x="4238" y="3056"/>
                      <a:pt x="6430" y="2275"/>
                    </a:cubicBezTo>
                    <a:cubicBezTo>
                      <a:pt x="8226" y="1625"/>
                      <a:pt x="10083" y="1067"/>
                      <a:pt x="11839" y="397"/>
                    </a:cubicBezTo>
                    <a:cubicBezTo>
                      <a:pt x="12011" y="326"/>
                      <a:pt x="12032" y="73"/>
                      <a:pt x="11829" y="42"/>
                    </a:cubicBezTo>
                    <a:cubicBezTo>
                      <a:pt x="11663" y="13"/>
                      <a:pt x="11492" y="0"/>
                      <a:pt x="11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9"/>
              <p:cNvSpPr/>
              <p:nvPr/>
            </p:nvSpPr>
            <p:spPr>
              <a:xfrm>
                <a:off x="578550" y="3268200"/>
                <a:ext cx="235200" cy="120550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4822" extrusionOk="0">
                    <a:moveTo>
                      <a:pt x="9261" y="1"/>
                    </a:moveTo>
                    <a:cubicBezTo>
                      <a:pt x="9247" y="1"/>
                      <a:pt x="9233" y="3"/>
                      <a:pt x="9217" y="7"/>
                    </a:cubicBezTo>
                    <a:cubicBezTo>
                      <a:pt x="5827" y="758"/>
                      <a:pt x="2702" y="2737"/>
                      <a:pt x="73" y="4716"/>
                    </a:cubicBezTo>
                    <a:cubicBezTo>
                      <a:pt x="1" y="4756"/>
                      <a:pt x="50" y="4822"/>
                      <a:pt x="119" y="4822"/>
                    </a:cubicBezTo>
                    <a:cubicBezTo>
                      <a:pt x="137" y="4822"/>
                      <a:pt x="156" y="4817"/>
                      <a:pt x="175" y="4807"/>
                    </a:cubicBezTo>
                    <a:cubicBezTo>
                      <a:pt x="3026" y="2859"/>
                      <a:pt x="6152" y="1671"/>
                      <a:pt x="9298" y="200"/>
                    </a:cubicBezTo>
                    <a:cubicBezTo>
                      <a:pt x="9407" y="145"/>
                      <a:pt x="9378" y="1"/>
                      <a:pt x="92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9"/>
              <p:cNvSpPr/>
              <p:nvPr/>
            </p:nvSpPr>
            <p:spPr>
              <a:xfrm>
                <a:off x="539300" y="3296850"/>
                <a:ext cx="2605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5756" extrusionOk="0">
                    <a:moveTo>
                      <a:pt x="10308" y="1"/>
                    </a:moveTo>
                    <a:cubicBezTo>
                      <a:pt x="10296" y="1"/>
                      <a:pt x="10284" y="3"/>
                      <a:pt x="10269" y="8"/>
                    </a:cubicBezTo>
                    <a:cubicBezTo>
                      <a:pt x="6565" y="1104"/>
                      <a:pt x="2810" y="3154"/>
                      <a:pt x="50" y="5620"/>
                    </a:cubicBezTo>
                    <a:cubicBezTo>
                      <a:pt x="1" y="5677"/>
                      <a:pt x="38" y="5755"/>
                      <a:pt x="97" y="5755"/>
                    </a:cubicBezTo>
                    <a:cubicBezTo>
                      <a:pt x="111" y="5755"/>
                      <a:pt x="126" y="5751"/>
                      <a:pt x="141" y="5741"/>
                    </a:cubicBezTo>
                    <a:cubicBezTo>
                      <a:pt x="3490" y="3763"/>
                      <a:pt x="6829" y="1936"/>
                      <a:pt x="10330" y="170"/>
                    </a:cubicBezTo>
                    <a:cubicBezTo>
                      <a:pt x="10420" y="125"/>
                      <a:pt x="10399" y="1"/>
                      <a:pt x="10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9"/>
              <p:cNvSpPr/>
              <p:nvPr/>
            </p:nvSpPr>
            <p:spPr>
              <a:xfrm>
                <a:off x="479000" y="3305150"/>
                <a:ext cx="320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7422" extrusionOk="0">
                    <a:moveTo>
                      <a:pt x="12659" y="0"/>
                    </a:moveTo>
                    <a:cubicBezTo>
                      <a:pt x="12641" y="0"/>
                      <a:pt x="12621" y="4"/>
                      <a:pt x="12600" y="11"/>
                    </a:cubicBezTo>
                    <a:cubicBezTo>
                      <a:pt x="8033" y="1604"/>
                      <a:pt x="3832" y="4415"/>
                      <a:pt x="118" y="7206"/>
                    </a:cubicBezTo>
                    <a:cubicBezTo>
                      <a:pt x="0" y="7308"/>
                      <a:pt x="88" y="7421"/>
                      <a:pt x="200" y="7421"/>
                    </a:cubicBezTo>
                    <a:cubicBezTo>
                      <a:pt x="233" y="7421"/>
                      <a:pt x="268" y="7412"/>
                      <a:pt x="300" y="7388"/>
                    </a:cubicBezTo>
                    <a:cubicBezTo>
                      <a:pt x="4248" y="4669"/>
                      <a:pt x="8541" y="2588"/>
                      <a:pt x="12702" y="193"/>
                    </a:cubicBezTo>
                    <a:cubicBezTo>
                      <a:pt x="12824" y="123"/>
                      <a:pt x="12773" y="0"/>
                      <a:pt x="126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9"/>
              <p:cNvSpPr/>
              <p:nvPr/>
            </p:nvSpPr>
            <p:spPr>
              <a:xfrm>
                <a:off x="493875" y="3384925"/>
                <a:ext cx="289150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566" h="6488" extrusionOk="0">
                    <a:moveTo>
                      <a:pt x="11327" y="1"/>
                    </a:moveTo>
                    <a:cubicBezTo>
                      <a:pt x="11313" y="1"/>
                      <a:pt x="11299" y="2"/>
                      <a:pt x="11285" y="6"/>
                    </a:cubicBezTo>
                    <a:cubicBezTo>
                      <a:pt x="7266" y="1072"/>
                      <a:pt x="2669" y="3355"/>
                      <a:pt x="61" y="6349"/>
                    </a:cubicBezTo>
                    <a:cubicBezTo>
                      <a:pt x="1" y="6424"/>
                      <a:pt x="62" y="6487"/>
                      <a:pt x="135" y="6487"/>
                    </a:cubicBezTo>
                    <a:cubicBezTo>
                      <a:pt x="161" y="6487"/>
                      <a:pt x="189" y="6479"/>
                      <a:pt x="213" y="6460"/>
                    </a:cubicBezTo>
                    <a:cubicBezTo>
                      <a:pt x="2090" y="5192"/>
                      <a:pt x="3937" y="3944"/>
                      <a:pt x="5997" y="2898"/>
                    </a:cubicBezTo>
                    <a:cubicBezTo>
                      <a:pt x="7794" y="1995"/>
                      <a:pt x="9712" y="1285"/>
                      <a:pt x="11427" y="260"/>
                    </a:cubicBezTo>
                    <a:cubicBezTo>
                      <a:pt x="11565" y="177"/>
                      <a:pt x="11468" y="1"/>
                      <a:pt x="113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9"/>
              <p:cNvSpPr/>
              <p:nvPr/>
            </p:nvSpPr>
            <p:spPr>
              <a:xfrm>
                <a:off x="517325" y="3426525"/>
                <a:ext cx="254475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7049" extrusionOk="0">
                    <a:moveTo>
                      <a:pt x="9919" y="1"/>
                    </a:moveTo>
                    <a:cubicBezTo>
                      <a:pt x="9893" y="1"/>
                      <a:pt x="9866" y="6"/>
                      <a:pt x="9839" y="17"/>
                    </a:cubicBezTo>
                    <a:cubicBezTo>
                      <a:pt x="7759" y="828"/>
                      <a:pt x="5821" y="2127"/>
                      <a:pt x="4065" y="3416"/>
                    </a:cubicBezTo>
                    <a:cubicBezTo>
                      <a:pt x="2725" y="4421"/>
                      <a:pt x="858" y="5487"/>
                      <a:pt x="46" y="6917"/>
                    </a:cubicBezTo>
                    <a:cubicBezTo>
                      <a:pt x="0" y="6998"/>
                      <a:pt x="74" y="7049"/>
                      <a:pt x="153" y="7049"/>
                    </a:cubicBezTo>
                    <a:cubicBezTo>
                      <a:pt x="213" y="7049"/>
                      <a:pt x="276" y="7019"/>
                      <a:pt x="290" y="6948"/>
                    </a:cubicBezTo>
                    <a:cubicBezTo>
                      <a:pt x="310" y="6907"/>
                      <a:pt x="310" y="6857"/>
                      <a:pt x="330" y="6806"/>
                    </a:cubicBezTo>
                    <a:cubicBezTo>
                      <a:pt x="797" y="6674"/>
                      <a:pt x="1223" y="6106"/>
                      <a:pt x="1609" y="5832"/>
                    </a:cubicBezTo>
                    <a:cubicBezTo>
                      <a:pt x="1924" y="5588"/>
                      <a:pt x="2279" y="5385"/>
                      <a:pt x="2593" y="5152"/>
                    </a:cubicBezTo>
                    <a:cubicBezTo>
                      <a:pt x="3385" y="4614"/>
                      <a:pt x="4126" y="4025"/>
                      <a:pt x="4917" y="3477"/>
                    </a:cubicBezTo>
                    <a:cubicBezTo>
                      <a:pt x="6582" y="2351"/>
                      <a:pt x="8388" y="1427"/>
                      <a:pt x="10032" y="260"/>
                    </a:cubicBezTo>
                    <a:cubicBezTo>
                      <a:pt x="10178" y="149"/>
                      <a:pt x="10063" y="1"/>
                      <a:pt x="9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9"/>
              <p:cNvSpPr/>
              <p:nvPr/>
            </p:nvSpPr>
            <p:spPr>
              <a:xfrm>
                <a:off x="537175" y="3476125"/>
                <a:ext cx="217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973" extrusionOk="0">
                    <a:moveTo>
                      <a:pt x="8484" y="1"/>
                    </a:moveTo>
                    <a:cubicBezTo>
                      <a:pt x="8465" y="1"/>
                      <a:pt x="8445" y="4"/>
                      <a:pt x="8426" y="12"/>
                    </a:cubicBezTo>
                    <a:cubicBezTo>
                      <a:pt x="6691" y="681"/>
                      <a:pt x="5077" y="1676"/>
                      <a:pt x="3565" y="2701"/>
                    </a:cubicBezTo>
                    <a:cubicBezTo>
                      <a:pt x="2236" y="3604"/>
                      <a:pt x="764" y="4528"/>
                      <a:pt x="13" y="5908"/>
                    </a:cubicBezTo>
                    <a:cubicBezTo>
                      <a:pt x="1" y="5951"/>
                      <a:pt x="34" y="5972"/>
                      <a:pt x="69" y="5972"/>
                    </a:cubicBezTo>
                    <a:cubicBezTo>
                      <a:pt x="91" y="5972"/>
                      <a:pt x="113" y="5964"/>
                      <a:pt x="125" y="5948"/>
                    </a:cubicBezTo>
                    <a:cubicBezTo>
                      <a:pt x="2489" y="3563"/>
                      <a:pt x="5757" y="2092"/>
                      <a:pt x="8578" y="204"/>
                    </a:cubicBezTo>
                    <a:cubicBezTo>
                      <a:pt x="8691" y="117"/>
                      <a:pt x="8596" y="1"/>
                      <a:pt x="8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9"/>
              <p:cNvSpPr/>
              <p:nvPr/>
            </p:nvSpPr>
            <p:spPr>
              <a:xfrm>
                <a:off x="580825" y="3503375"/>
                <a:ext cx="1664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4080" extrusionOk="0">
                    <a:moveTo>
                      <a:pt x="6449" y="1"/>
                    </a:moveTo>
                    <a:cubicBezTo>
                      <a:pt x="6425" y="1"/>
                      <a:pt x="6401" y="6"/>
                      <a:pt x="6376" y="18"/>
                    </a:cubicBezTo>
                    <a:cubicBezTo>
                      <a:pt x="4133" y="992"/>
                      <a:pt x="1931" y="2382"/>
                      <a:pt x="94" y="3884"/>
                    </a:cubicBezTo>
                    <a:cubicBezTo>
                      <a:pt x="0" y="3970"/>
                      <a:pt x="81" y="4080"/>
                      <a:pt x="187" y="4080"/>
                    </a:cubicBezTo>
                    <a:cubicBezTo>
                      <a:pt x="219" y="4080"/>
                      <a:pt x="254" y="4070"/>
                      <a:pt x="287" y="4046"/>
                    </a:cubicBezTo>
                    <a:cubicBezTo>
                      <a:pt x="2235" y="2585"/>
                      <a:pt x="4559" y="1621"/>
                      <a:pt x="6538" y="221"/>
                    </a:cubicBezTo>
                    <a:cubicBezTo>
                      <a:pt x="6657" y="136"/>
                      <a:pt x="6570" y="1"/>
                      <a:pt x="64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9"/>
              <p:cNvSpPr/>
              <p:nvPr/>
            </p:nvSpPr>
            <p:spPr>
              <a:xfrm>
                <a:off x="419525" y="3537050"/>
                <a:ext cx="3188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7769" extrusionOk="0">
                    <a:moveTo>
                      <a:pt x="12486" y="1"/>
                    </a:moveTo>
                    <a:cubicBezTo>
                      <a:pt x="12464" y="1"/>
                      <a:pt x="12443" y="4"/>
                      <a:pt x="12422" y="10"/>
                    </a:cubicBezTo>
                    <a:cubicBezTo>
                      <a:pt x="10017" y="802"/>
                      <a:pt x="7804" y="2091"/>
                      <a:pt x="5704" y="3390"/>
                    </a:cubicBezTo>
                    <a:cubicBezTo>
                      <a:pt x="3907" y="4506"/>
                      <a:pt x="1289" y="5845"/>
                      <a:pt x="51" y="7500"/>
                    </a:cubicBezTo>
                    <a:cubicBezTo>
                      <a:pt x="10" y="7550"/>
                      <a:pt x="0" y="7621"/>
                      <a:pt x="61" y="7662"/>
                    </a:cubicBezTo>
                    <a:cubicBezTo>
                      <a:pt x="102" y="7682"/>
                      <a:pt x="142" y="7723"/>
                      <a:pt x="173" y="7753"/>
                    </a:cubicBezTo>
                    <a:cubicBezTo>
                      <a:pt x="183" y="7764"/>
                      <a:pt x="201" y="7769"/>
                      <a:pt x="217" y="7769"/>
                    </a:cubicBezTo>
                    <a:cubicBezTo>
                      <a:pt x="234" y="7769"/>
                      <a:pt x="249" y="7764"/>
                      <a:pt x="254" y="7753"/>
                    </a:cubicBezTo>
                    <a:cubicBezTo>
                      <a:pt x="761" y="6972"/>
                      <a:pt x="2334" y="6241"/>
                      <a:pt x="3156" y="5693"/>
                    </a:cubicBezTo>
                    <a:cubicBezTo>
                      <a:pt x="4262" y="4963"/>
                      <a:pt x="5389" y="4252"/>
                      <a:pt x="6556" y="3582"/>
                    </a:cubicBezTo>
                    <a:cubicBezTo>
                      <a:pt x="8555" y="2436"/>
                      <a:pt x="10656" y="1441"/>
                      <a:pt x="12594" y="233"/>
                    </a:cubicBezTo>
                    <a:cubicBezTo>
                      <a:pt x="12753" y="136"/>
                      <a:pt x="12628" y="1"/>
                      <a:pt x="12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9"/>
              <p:cNvSpPr/>
              <p:nvPr/>
            </p:nvSpPr>
            <p:spPr>
              <a:xfrm>
                <a:off x="512875" y="3576675"/>
                <a:ext cx="2051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5953" extrusionOk="0">
                    <a:moveTo>
                      <a:pt x="8043" y="1"/>
                    </a:moveTo>
                    <a:cubicBezTo>
                      <a:pt x="8026" y="1"/>
                      <a:pt x="8008" y="3"/>
                      <a:pt x="7988" y="8"/>
                    </a:cubicBezTo>
                    <a:cubicBezTo>
                      <a:pt x="6222" y="495"/>
                      <a:pt x="4639" y="1409"/>
                      <a:pt x="3208" y="2434"/>
                    </a:cubicBezTo>
                    <a:cubicBezTo>
                      <a:pt x="2030" y="3286"/>
                      <a:pt x="285" y="4504"/>
                      <a:pt x="1" y="5894"/>
                    </a:cubicBezTo>
                    <a:cubicBezTo>
                      <a:pt x="1" y="5935"/>
                      <a:pt x="34" y="5952"/>
                      <a:pt x="68" y="5952"/>
                    </a:cubicBezTo>
                    <a:cubicBezTo>
                      <a:pt x="93" y="5952"/>
                      <a:pt x="120" y="5942"/>
                      <a:pt x="133" y="5925"/>
                    </a:cubicBezTo>
                    <a:cubicBezTo>
                      <a:pt x="2213" y="3428"/>
                      <a:pt x="5197" y="1886"/>
                      <a:pt x="8079" y="252"/>
                    </a:cubicBezTo>
                    <a:cubicBezTo>
                      <a:pt x="8206" y="179"/>
                      <a:pt x="8187" y="1"/>
                      <a:pt x="80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9"/>
              <p:cNvSpPr/>
              <p:nvPr/>
            </p:nvSpPr>
            <p:spPr>
              <a:xfrm>
                <a:off x="465100" y="3621625"/>
                <a:ext cx="24440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6113" extrusionOk="0">
                    <a:moveTo>
                      <a:pt x="9640" y="0"/>
                    </a:moveTo>
                    <a:cubicBezTo>
                      <a:pt x="9626" y="0"/>
                      <a:pt x="9611" y="2"/>
                      <a:pt x="9594" y="7"/>
                    </a:cubicBezTo>
                    <a:cubicBezTo>
                      <a:pt x="5880" y="1021"/>
                      <a:pt x="2490" y="3356"/>
                      <a:pt x="55" y="6004"/>
                    </a:cubicBezTo>
                    <a:cubicBezTo>
                      <a:pt x="0" y="6059"/>
                      <a:pt x="59" y="6113"/>
                      <a:pt x="116" y="6113"/>
                    </a:cubicBezTo>
                    <a:cubicBezTo>
                      <a:pt x="134" y="6113"/>
                      <a:pt x="152" y="6108"/>
                      <a:pt x="166" y="6096"/>
                    </a:cubicBezTo>
                    <a:cubicBezTo>
                      <a:pt x="3140" y="3812"/>
                      <a:pt x="6337" y="2036"/>
                      <a:pt x="9675" y="210"/>
                    </a:cubicBezTo>
                    <a:cubicBezTo>
                      <a:pt x="9775" y="146"/>
                      <a:pt x="9761" y="0"/>
                      <a:pt x="9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9"/>
              <p:cNvSpPr/>
              <p:nvPr/>
            </p:nvSpPr>
            <p:spPr>
              <a:xfrm>
                <a:off x="425750" y="3644800"/>
                <a:ext cx="28222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7494" extrusionOk="0">
                    <a:moveTo>
                      <a:pt x="11106" y="0"/>
                    </a:moveTo>
                    <a:cubicBezTo>
                      <a:pt x="11085" y="0"/>
                      <a:pt x="11061" y="4"/>
                      <a:pt x="11036" y="13"/>
                    </a:cubicBezTo>
                    <a:cubicBezTo>
                      <a:pt x="6886" y="1617"/>
                      <a:pt x="3212" y="4336"/>
                      <a:pt x="116" y="7259"/>
                    </a:cubicBezTo>
                    <a:cubicBezTo>
                      <a:pt x="1" y="7367"/>
                      <a:pt x="91" y="7493"/>
                      <a:pt x="216" y="7493"/>
                    </a:cubicBezTo>
                    <a:cubicBezTo>
                      <a:pt x="256" y="7493"/>
                      <a:pt x="299" y="7481"/>
                      <a:pt x="340" y="7452"/>
                    </a:cubicBezTo>
                    <a:cubicBezTo>
                      <a:pt x="3658" y="4641"/>
                      <a:pt x="7362" y="2449"/>
                      <a:pt x="11158" y="216"/>
                    </a:cubicBezTo>
                    <a:cubicBezTo>
                      <a:pt x="11288" y="138"/>
                      <a:pt x="11233" y="0"/>
                      <a:pt x="11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9"/>
              <p:cNvSpPr/>
              <p:nvPr/>
            </p:nvSpPr>
            <p:spPr>
              <a:xfrm>
                <a:off x="494950" y="3681600"/>
                <a:ext cx="206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248" extrusionOk="0">
                    <a:moveTo>
                      <a:pt x="7984" y="0"/>
                    </a:moveTo>
                    <a:cubicBezTo>
                      <a:pt x="7958" y="0"/>
                      <a:pt x="7930" y="4"/>
                      <a:pt x="7903" y="13"/>
                    </a:cubicBezTo>
                    <a:cubicBezTo>
                      <a:pt x="5031" y="987"/>
                      <a:pt x="1956" y="2996"/>
                      <a:pt x="38" y="5148"/>
                    </a:cubicBezTo>
                    <a:cubicBezTo>
                      <a:pt x="0" y="5201"/>
                      <a:pt x="58" y="5248"/>
                      <a:pt x="115" y="5248"/>
                    </a:cubicBezTo>
                    <a:cubicBezTo>
                      <a:pt x="134" y="5248"/>
                      <a:pt x="154" y="5242"/>
                      <a:pt x="170" y="5229"/>
                    </a:cubicBezTo>
                    <a:cubicBezTo>
                      <a:pt x="2656" y="3352"/>
                      <a:pt x="5589" y="2073"/>
                      <a:pt x="8106" y="266"/>
                    </a:cubicBezTo>
                    <a:cubicBezTo>
                      <a:pt x="8271" y="145"/>
                      <a:pt x="8145" y="0"/>
                      <a:pt x="79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9"/>
              <p:cNvSpPr/>
              <p:nvPr/>
            </p:nvSpPr>
            <p:spPr>
              <a:xfrm>
                <a:off x="363875" y="3754900"/>
                <a:ext cx="31040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7797" extrusionOk="0">
                    <a:moveTo>
                      <a:pt x="12260" y="0"/>
                    </a:moveTo>
                    <a:cubicBezTo>
                      <a:pt x="12240" y="0"/>
                      <a:pt x="12217" y="4"/>
                      <a:pt x="12192" y="14"/>
                    </a:cubicBezTo>
                    <a:cubicBezTo>
                      <a:pt x="7879" y="1627"/>
                      <a:pt x="3129" y="4276"/>
                      <a:pt x="115" y="7534"/>
                    </a:cubicBezTo>
                    <a:cubicBezTo>
                      <a:pt x="0" y="7656"/>
                      <a:pt x="146" y="7796"/>
                      <a:pt x="289" y="7796"/>
                    </a:cubicBezTo>
                    <a:cubicBezTo>
                      <a:pt x="336" y="7796"/>
                      <a:pt x="382" y="7781"/>
                      <a:pt x="420" y="7747"/>
                    </a:cubicBezTo>
                    <a:cubicBezTo>
                      <a:pt x="434" y="7735"/>
                      <a:pt x="447" y="7723"/>
                      <a:pt x="461" y="7711"/>
                    </a:cubicBezTo>
                    <a:lnTo>
                      <a:pt x="461" y="7711"/>
                    </a:lnTo>
                    <a:cubicBezTo>
                      <a:pt x="2373" y="6508"/>
                      <a:pt x="4097" y="5079"/>
                      <a:pt x="6012" y="3870"/>
                    </a:cubicBezTo>
                    <a:cubicBezTo>
                      <a:pt x="8051" y="2571"/>
                      <a:pt x="10183" y="1394"/>
                      <a:pt x="12304" y="186"/>
                    </a:cubicBezTo>
                    <a:cubicBezTo>
                      <a:pt x="12415" y="126"/>
                      <a:pt x="12374" y="0"/>
                      <a:pt x="122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9"/>
              <p:cNvSpPr/>
              <p:nvPr/>
            </p:nvSpPr>
            <p:spPr>
              <a:xfrm>
                <a:off x="444475" y="3727350"/>
                <a:ext cx="2407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5372" extrusionOk="0">
                    <a:moveTo>
                      <a:pt x="9432" y="0"/>
                    </a:moveTo>
                    <a:cubicBezTo>
                      <a:pt x="9411" y="0"/>
                      <a:pt x="9388" y="3"/>
                      <a:pt x="9364" y="9"/>
                    </a:cubicBezTo>
                    <a:cubicBezTo>
                      <a:pt x="6096" y="882"/>
                      <a:pt x="2544" y="3003"/>
                      <a:pt x="108" y="5134"/>
                    </a:cubicBezTo>
                    <a:cubicBezTo>
                      <a:pt x="0" y="5226"/>
                      <a:pt x="76" y="5371"/>
                      <a:pt x="196" y="5371"/>
                    </a:cubicBezTo>
                    <a:cubicBezTo>
                      <a:pt x="222" y="5371"/>
                      <a:pt x="251" y="5364"/>
                      <a:pt x="281" y="5347"/>
                    </a:cubicBezTo>
                    <a:cubicBezTo>
                      <a:pt x="1793" y="4475"/>
                      <a:pt x="3244" y="3541"/>
                      <a:pt x="4777" y="2699"/>
                    </a:cubicBezTo>
                    <a:cubicBezTo>
                      <a:pt x="6309" y="1867"/>
                      <a:pt x="7973" y="1187"/>
                      <a:pt x="9475" y="314"/>
                    </a:cubicBezTo>
                    <a:cubicBezTo>
                      <a:pt x="9630" y="223"/>
                      <a:pt x="9613" y="0"/>
                      <a:pt x="9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9"/>
              <p:cNvSpPr/>
              <p:nvPr/>
            </p:nvSpPr>
            <p:spPr>
              <a:xfrm>
                <a:off x="446875" y="3780050"/>
                <a:ext cx="22697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6769" extrusionOk="0">
                    <a:moveTo>
                      <a:pt x="8926" y="0"/>
                    </a:moveTo>
                    <a:cubicBezTo>
                      <a:pt x="8909" y="0"/>
                      <a:pt x="8890" y="4"/>
                      <a:pt x="8872" y="12"/>
                    </a:cubicBezTo>
                    <a:cubicBezTo>
                      <a:pt x="5564" y="1748"/>
                      <a:pt x="2661" y="4051"/>
                      <a:pt x="83" y="6578"/>
                    </a:cubicBezTo>
                    <a:cubicBezTo>
                      <a:pt x="1" y="6676"/>
                      <a:pt x="96" y="6768"/>
                      <a:pt x="201" y="6768"/>
                    </a:cubicBezTo>
                    <a:cubicBezTo>
                      <a:pt x="237" y="6768"/>
                      <a:pt x="275" y="6757"/>
                      <a:pt x="307" y="6731"/>
                    </a:cubicBezTo>
                    <a:cubicBezTo>
                      <a:pt x="2955" y="4305"/>
                      <a:pt x="5959" y="2174"/>
                      <a:pt x="8994" y="144"/>
                    </a:cubicBezTo>
                    <a:cubicBezTo>
                      <a:pt x="9078" y="93"/>
                      <a:pt x="9015" y="0"/>
                      <a:pt x="89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9"/>
              <p:cNvSpPr/>
              <p:nvPr/>
            </p:nvSpPr>
            <p:spPr>
              <a:xfrm>
                <a:off x="439975" y="3800600"/>
                <a:ext cx="22652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6769" extrusionOk="0">
                    <a:moveTo>
                      <a:pt x="8914" y="0"/>
                    </a:moveTo>
                    <a:cubicBezTo>
                      <a:pt x="8897" y="0"/>
                      <a:pt x="8880" y="4"/>
                      <a:pt x="8864" y="12"/>
                    </a:cubicBezTo>
                    <a:cubicBezTo>
                      <a:pt x="5555" y="1748"/>
                      <a:pt x="2643" y="4062"/>
                      <a:pt x="75" y="6578"/>
                    </a:cubicBezTo>
                    <a:cubicBezTo>
                      <a:pt x="0" y="6676"/>
                      <a:pt x="97" y="6768"/>
                      <a:pt x="194" y="6768"/>
                    </a:cubicBezTo>
                    <a:cubicBezTo>
                      <a:pt x="228" y="6768"/>
                      <a:pt x="262" y="6757"/>
                      <a:pt x="288" y="6731"/>
                    </a:cubicBezTo>
                    <a:cubicBezTo>
                      <a:pt x="2937" y="4315"/>
                      <a:pt x="5941" y="2184"/>
                      <a:pt x="8975" y="154"/>
                    </a:cubicBezTo>
                    <a:cubicBezTo>
                      <a:pt x="9060" y="95"/>
                      <a:pt x="8996" y="0"/>
                      <a:pt x="89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9"/>
              <p:cNvSpPr/>
              <p:nvPr/>
            </p:nvSpPr>
            <p:spPr>
              <a:xfrm>
                <a:off x="403650" y="3833375"/>
                <a:ext cx="25585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8322" extrusionOk="0">
                    <a:moveTo>
                      <a:pt x="9913" y="0"/>
                    </a:moveTo>
                    <a:cubicBezTo>
                      <a:pt x="9877" y="0"/>
                      <a:pt x="9838" y="6"/>
                      <a:pt x="9799" y="21"/>
                    </a:cubicBezTo>
                    <a:cubicBezTo>
                      <a:pt x="7749" y="741"/>
                      <a:pt x="5953" y="2213"/>
                      <a:pt x="4380" y="3542"/>
                    </a:cubicBezTo>
                    <a:cubicBezTo>
                      <a:pt x="2756" y="4922"/>
                      <a:pt x="1335" y="6445"/>
                      <a:pt x="77" y="8109"/>
                    </a:cubicBezTo>
                    <a:cubicBezTo>
                      <a:pt x="1" y="8234"/>
                      <a:pt x="100" y="8321"/>
                      <a:pt x="213" y="8321"/>
                    </a:cubicBezTo>
                    <a:cubicBezTo>
                      <a:pt x="265" y="8321"/>
                      <a:pt x="320" y="8303"/>
                      <a:pt x="361" y="8261"/>
                    </a:cubicBezTo>
                    <a:cubicBezTo>
                      <a:pt x="1823" y="6708"/>
                      <a:pt x="3416" y="5237"/>
                      <a:pt x="5111" y="3877"/>
                    </a:cubicBezTo>
                    <a:cubicBezTo>
                      <a:pt x="6684" y="2619"/>
                      <a:pt x="8541" y="1644"/>
                      <a:pt x="10053" y="335"/>
                    </a:cubicBezTo>
                    <a:cubicBezTo>
                      <a:pt x="10233" y="189"/>
                      <a:pt x="10109" y="0"/>
                      <a:pt x="9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9"/>
              <p:cNvSpPr/>
              <p:nvPr/>
            </p:nvSpPr>
            <p:spPr>
              <a:xfrm>
                <a:off x="493225" y="3861450"/>
                <a:ext cx="142675" cy="1931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7726" extrusionOk="0">
                    <a:moveTo>
                      <a:pt x="5464" y="0"/>
                    </a:moveTo>
                    <a:cubicBezTo>
                      <a:pt x="5416" y="0"/>
                      <a:pt x="5366" y="17"/>
                      <a:pt x="5323" y="55"/>
                    </a:cubicBezTo>
                    <a:cubicBezTo>
                      <a:pt x="2928" y="2054"/>
                      <a:pt x="969" y="4784"/>
                      <a:pt x="36" y="7595"/>
                    </a:cubicBezTo>
                    <a:cubicBezTo>
                      <a:pt x="0" y="7677"/>
                      <a:pt x="61" y="7726"/>
                      <a:pt x="130" y="7726"/>
                    </a:cubicBezTo>
                    <a:cubicBezTo>
                      <a:pt x="180" y="7726"/>
                      <a:pt x="234" y="7701"/>
                      <a:pt x="259" y="7646"/>
                    </a:cubicBezTo>
                    <a:cubicBezTo>
                      <a:pt x="1619" y="4885"/>
                      <a:pt x="3902" y="2795"/>
                      <a:pt x="5617" y="258"/>
                    </a:cubicBezTo>
                    <a:cubicBezTo>
                      <a:pt x="5707" y="124"/>
                      <a:pt x="5594" y="0"/>
                      <a:pt x="5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9"/>
              <p:cNvSpPr/>
              <p:nvPr/>
            </p:nvSpPr>
            <p:spPr>
              <a:xfrm>
                <a:off x="578725" y="3849675"/>
                <a:ext cx="79700" cy="2878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11512" extrusionOk="0">
                    <a:moveTo>
                      <a:pt x="3008" y="0"/>
                    </a:moveTo>
                    <a:cubicBezTo>
                      <a:pt x="2917" y="0"/>
                      <a:pt x="2815" y="45"/>
                      <a:pt x="2776" y="120"/>
                    </a:cubicBezTo>
                    <a:cubicBezTo>
                      <a:pt x="1934" y="1693"/>
                      <a:pt x="1690" y="3540"/>
                      <a:pt x="1375" y="5255"/>
                    </a:cubicBezTo>
                    <a:cubicBezTo>
                      <a:pt x="980" y="7284"/>
                      <a:pt x="665" y="9355"/>
                      <a:pt x="36" y="11344"/>
                    </a:cubicBezTo>
                    <a:cubicBezTo>
                      <a:pt x="1" y="11454"/>
                      <a:pt x="73" y="11511"/>
                      <a:pt x="156" y="11511"/>
                    </a:cubicBezTo>
                    <a:cubicBezTo>
                      <a:pt x="217" y="11511"/>
                      <a:pt x="285" y="11480"/>
                      <a:pt x="320" y="11415"/>
                    </a:cubicBezTo>
                    <a:cubicBezTo>
                      <a:pt x="1183" y="9659"/>
                      <a:pt x="1609" y="7802"/>
                      <a:pt x="2035" y="5924"/>
                    </a:cubicBezTo>
                    <a:cubicBezTo>
                      <a:pt x="2451" y="4027"/>
                      <a:pt x="2918" y="2099"/>
                      <a:pt x="3172" y="170"/>
                    </a:cubicBezTo>
                    <a:cubicBezTo>
                      <a:pt x="3187" y="51"/>
                      <a:pt x="3104" y="0"/>
                      <a:pt x="30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9"/>
              <p:cNvSpPr/>
              <p:nvPr/>
            </p:nvSpPr>
            <p:spPr>
              <a:xfrm>
                <a:off x="543575" y="3842550"/>
                <a:ext cx="110000" cy="2213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8855" extrusionOk="0">
                    <a:moveTo>
                      <a:pt x="4137" y="0"/>
                    </a:moveTo>
                    <a:cubicBezTo>
                      <a:pt x="4086" y="0"/>
                      <a:pt x="4036" y="15"/>
                      <a:pt x="3999" y="49"/>
                    </a:cubicBezTo>
                    <a:cubicBezTo>
                      <a:pt x="1716" y="2089"/>
                      <a:pt x="1" y="5885"/>
                      <a:pt x="295" y="8797"/>
                    </a:cubicBezTo>
                    <a:cubicBezTo>
                      <a:pt x="300" y="8839"/>
                      <a:pt x="331" y="8855"/>
                      <a:pt x="366" y="8855"/>
                    </a:cubicBezTo>
                    <a:cubicBezTo>
                      <a:pt x="409" y="8855"/>
                      <a:pt x="456" y="8831"/>
                      <a:pt x="468" y="8797"/>
                    </a:cubicBezTo>
                    <a:cubicBezTo>
                      <a:pt x="1056" y="7326"/>
                      <a:pt x="1371" y="5804"/>
                      <a:pt x="2030" y="4342"/>
                    </a:cubicBezTo>
                    <a:cubicBezTo>
                      <a:pt x="2680" y="2911"/>
                      <a:pt x="3624" y="1622"/>
                      <a:pt x="4334" y="222"/>
                    </a:cubicBezTo>
                    <a:cubicBezTo>
                      <a:pt x="4400" y="98"/>
                      <a:pt x="4266" y="0"/>
                      <a:pt x="4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9"/>
              <p:cNvSpPr/>
              <p:nvPr/>
            </p:nvSpPr>
            <p:spPr>
              <a:xfrm>
                <a:off x="654700" y="3171400"/>
                <a:ext cx="201575" cy="665500"/>
              </a:xfrm>
              <a:custGeom>
                <a:avLst/>
                <a:gdLst/>
                <a:ahLst/>
                <a:cxnLst/>
                <a:rect l="l" t="t" r="r" b="b"/>
                <a:pathLst>
                  <a:path w="8063" h="26620" extrusionOk="0">
                    <a:moveTo>
                      <a:pt x="7888" y="0"/>
                    </a:moveTo>
                    <a:cubicBezTo>
                      <a:pt x="7826" y="0"/>
                      <a:pt x="7763" y="21"/>
                      <a:pt x="7734" y="63"/>
                    </a:cubicBezTo>
                    <a:cubicBezTo>
                      <a:pt x="6384" y="1910"/>
                      <a:pt x="5745" y="4244"/>
                      <a:pt x="5065" y="6355"/>
                    </a:cubicBezTo>
                    <a:cubicBezTo>
                      <a:pt x="4395" y="8435"/>
                      <a:pt x="3847" y="10536"/>
                      <a:pt x="3329" y="12647"/>
                    </a:cubicBezTo>
                    <a:cubicBezTo>
                      <a:pt x="2203" y="17275"/>
                      <a:pt x="1148" y="21902"/>
                      <a:pt x="11" y="26540"/>
                    </a:cubicBezTo>
                    <a:cubicBezTo>
                      <a:pt x="0" y="26594"/>
                      <a:pt x="43" y="26619"/>
                      <a:pt x="89" y="26619"/>
                    </a:cubicBezTo>
                    <a:cubicBezTo>
                      <a:pt x="130" y="26619"/>
                      <a:pt x="174" y="26599"/>
                      <a:pt x="183" y="26561"/>
                    </a:cubicBezTo>
                    <a:cubicBezTo>
                      <a:pt x="1767" y="22298"/>
                      <a:pt x="2680" y="17843"/>
                      <a:pt x="3796" y="13469"/>
                    </a:cubicBezTo>
                    <a:cubicBezTo>
                      <a:pt x="4395" y="11135"/>
                      <a:pt x="5034" y="8811"/>
                      <a:pt x="5765" y="6517"/>
                    </a:cubicBezTo>
                    <a:cubicBezTo>
                      <a:pt x="6455" y="4386"/>
                      <a:pt x="7541" y="2306"/>
                      <a:pt x="8038" y="134"/>
                    </a:cubicBezTo>
                    <a:cubicBezTo>
                      <a:pt x="8062" y="44"/>
                      <a:pt x="7977" y="0"/>
                      <a:pt x="7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0" name="Google Shape;780;p9"/>
          <p:cNvSpPr>
            <a:spLocks noGrp="1"/>
          </p:cNvSpPr>
          <p:nvPr>
            <p:ph type="pic" idx="2"/>
          </p:nvPr>
        </p:nvSpPr>
        <p:spPr>
          <a:xfrm>
            <a:off x="5208579" y="541800"/>
            <a:ext cx="2892900" cy="4060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2"/>
        </a:solidFill>
        <a:effectLst/>
      </p:bgPr>
    </p:bg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Google Shape;1069;p14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0" name="Google Shape;1070;p14"/>
          <p:cNvGrpSpPr/>
          <p:nvPr/>
        </p:nvGrpSpPr>
        <p:grpSpPr>
          <a:xfrm>
            <a:off x="-139275" y="-133440"/>
            <a:ext cx="9482206" cy="5410386"/>
            <a:chOff x="-168150" y="-106828"/>
            <a:chExt cx="9482206" cy="5410386"/>
          </a:xfrm>
        </p:grpSpPr>
        <p:sp>
          <p:nvSpPr>
            <p:cNvPr id="1071" name="Google Shape;1071;p14"/>
            <p:cNvSpPr/>
            <p:nvPr/>
          </p:nvSpPr>
          <p:spPr>
            <a:xfrm>
              <a:off x="7640425" y="-106828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2484050" y="4737297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-168150" y="1113422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8773750" y="3341497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14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6" name="Google Shape;1076;p14"/>
          <p:cNvSpPr txBox="1">
            <a:spLocks noGrp="1"/>
          </p:cNvSpPr>
          <p:nvPr>
            <p:ph type="subTitle" idx="1"/>
          </p:nvPr>
        </p:nvSpPr>
        <p:spPr>
          <a:xfrm>
            <a:off x="715175" y="1732275"/>
            <a:ext cx="24495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7" name="Google Shape;1077;p14"/>
          <p:cNvSpPr txBox="1">
            <a:spLocks noGrp="1"/>
          </p:cNvSpPr>
          <p:nvPr>
            <p:ph type="title" idx="2" hasCustomPrompt="1"/>
          </p:nvPr>
        </p:nvSpPr>
        <p:spPr>
          <a:xfrm>
            <a:off x="715175" y="1180475"/>
            <a:ext cx="887400" cy="4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i="1">
                <a:solidFill>
                  <a:schemeClr val="dk2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78" name="Google Shape;1078;p14"/>
          <p:cNvSpPr txBox="1">
            <a:spLocks noGrp="1"/>
          </p:cNvSpPr>
          <p:nvPr>
            <p:ph type="subTitle" idx="3"/>
          </p:nvPr>
        </p:nvSpPr>
        <p:spPr>
          <a:xfrm>
            <a:off x="715175" y="2136400"/>
            <a:ext cx="24495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9" name="Google Shape;1079;p14"/>
          <p:cNvSpPr txBox="1">
            <a:spLocks noGrp="1"/>
          </p:cNvSpPr>
          <p:nvPr>
            <p:ph type="subTitle" idx="4"/>
          </p:nvPr>
        </p:nvSpPr>
        <p:spPr>
          <a:xfrm>
            <a:off x="3347225" y="1732275"/>
            <a:ext cx="24495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0" name="Google Shape;1080;p14"/>
          <p:cNvSpPr txBox="1">
            <a:spLocks noGrp="1"/>
          </p:cNvSpPr>
          <p:nvPr>
            <p:ph type="title" idx="5" hasCustomPrompt="1"/>
          </p:nvPr>
        </p:nvSpPr>
        <p:spPr>
          <a:xfrm>
            <a:off x="3347225" y="1180475"/>
            <a:ext cx="887400" cy="4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i="1">
                <a:solidFill>
                  <a:schemeClr val="dk2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1" name="Google Shape;1081;p14"/>
          <p:cNvSpPr txBox="1">
            <a:spLocks noGrp="1"/>
          </p:cNvSpPr>
          <p:nvPr>
            <p:ph type="subTitle" idx="6"/>
          </p:nvPr>
        </p:nvSpPr>
        <p:spPr>
          <a:xfrm>
            <a:off x="3347225" y="2136400"/>
            <a:ext cx="24495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2" name="Google Shape;1082;p14"/>
          <p:cNvSpPr txBox="1">
            <a:spLocks noGrp="1"/>
          </p:cNvSpPr>
          <p:nvPr>
            <p:ph type="subTitle" idx="7"/>
          </p:nvPr>
        </p:nvSpPr>
        <p:spPr>
          <a:xfrm>
            <a:off x="5979275" y="1732275"/>
            <a:ext cx="24495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3" name="Google Shape;1083;p14"/>
          <p:cNvSpPr txBox="1">
            <a:spLocks noGrp="1"/>
          </p:cNvSpPr>
          <p:nvPr>
            <p:ph type="title" idx="8" hasCustomPrompt="1"/>
          </p:nvPr>
        </p:nvSpPr>
        <p:spPr>
          <a:xfrm>
            <a:off x="5979275" y="1180475"/>
            <a:ext cx="887400" cy="4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i="1">
                <a:solidFill>
                  <a:schemeClr val="dk2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4" name="Google Shape;1084;p14"/>
          <p:cNvSpPr txBox="1">
            <a:spLocks noGrp="1"/>
          </p:cNvSpPr>
          <p:nvPr>
            <p:ph type="subTitle" idx="9"/>
          </p:nvPr>
        </p:nvSpPr>
        <p:spPr>
          <a:xfrm>
            <a:off x="5979275" y="2136400"/>
            <a:ext cx="24495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5" name="Google Shape;1085;p14"/>
          <p:cNvSpPr txBox="1">
            <a:spLocks noGrp="1"/>
          </p:cNvSpPr>
          <p:nvPr>
            <p:ph type="subTitle" idx="13"/>
          </p:nvPr>
        </p:nvSpPr>
        <p:spPr>
          <a:xfrm>
            <a:off x="715175" y="3520875"/>
            <a:ext cx="24495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6" name="Google Shape;1086;p14"/>
          <p:cNvSpPr txBox="1">
            <a:spLocks noGrp="1"/>
          </p:cNvSpPr>
          <p:nvPr>
            <p:ph type="title" idx="14" hasCustomPrompt="1"/>
          </p:nvPr>
        </p:nvSpPr>
        <p:spPr>
          <a:xfrm>
            <a:off x="715175" y="2969075"/>
            <a:ext cx="887400" cy="4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i="1">
                <a:solidFill>
                  <a:schemeClr val="dk2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7" name="Google Shape;1087;p14"/>
          <p:cNvSpPr txBox="1">
            <a:spLocks noGrp="1"/>
          </p:cNvSpPr>
          <p:nvPr>
            <p:ph type="subTitle" idx="15"/>
          </p:nvPr>
        </p:nvSpPr>
        <p:spPr>
          <a:xfrm>
            <a:off x="715175" y="3925000"/>
            <a:ext cx="24495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8" name="Google Shape;1088;p14"/>
          <p:cNvSpPr txBox="1">
            <a:spLocks noGrp="1"/>
          </p:cNvSpPr>
          <p:nvPr>
            <p:ph type="subTitle" idx="16"/>
          </p:nvPr>
        </p:nvSpPr>
        <p:spPr>
          <a:xfrm>
            <a:off x="3347225" y="3520875"/>
            <a:ext cx="24495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9" name="Google Shape;1089;p14"/>
          <p:cNvSpPr txBox="1">
            <a:spLocks noGrp="1"/>
          </p:cNvSpPr>
          <p:nvPr>
            <p:ph type="title" idx="17" hasCustomPrompt="1"/>
          </p:nvPr>
        </p:nvSpPr>
        <p:spPr>
          <a:xfrm>
            <a:off x="3347225" y="2969075"/>
            <a:ext cx="887400" cy="4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i="1">
                <a:solidFill>
                  <a:schemeClr val="dk2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0" name="Google Shape;1090;p14"/>
          <p:cNvSpPr txBox="1">
            <a:spLocks noGrp="1"/>
          </p:cNvSpPr>
          <p:nvPr>
            <p:ph type="subTitle" idx="18"/>
          </p:nvPr>
        </p:nvSpPr>
        <p:spPr>
          <a:xfrm>
            <a:off x="3347225" y="3925000"/>
            <a:ext cx="24495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91" name="Google Shape;1091;p14"/>
          <p:cNvSpPr txBox="1">
            <a:spLocks noGrp="1"/>
          </p:cNvSpPr>
          <p:nvPr>
            <p:ph type="subTitle" idx="19"/>
          </p:nvPr>
        </p:nvSpPr>
        <p:spPr>
          <a:xfrm>
            <a:off x="5979275" y="3520875"/>
            <a:ext cx="24495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2" name="Google Shape;1092;p14"/>
          <p:cNvSpPr txBox="1">
            <a:spLocks noGrp="1"/>
          </p:cNvSpPr>
          <p:nvPr>
            <p:ph type="title" idx="20" hasCustomPrompt="1"/>
          </p:nvPr>
        </p:nvSpPr>
        <p:spPr>
          <a:xfrm>
            <a:off x="5979275" y="2969075"/>
            <a:ext cx="887400" cy="4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i="1">
                <a:solidFill>
                  <a:schemeClr val="dk2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3" name="Google Shape;1093;p14"/>
          <p:cNvSpPr txBox="1">
            <a:spLocks noGrp="1"/>
          </p:cNvSpPr>
          <p:nvPr>
            <p:ph type="subTitle" idx="21"/>
          </p:nvPr>
        </p:nvSpPr>
        <p:spPr>
          <a:xfrm>
            <a:off x="5979275" y="3925000"/>
            <a:ext cx="24495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">
    <p:bg>
      <p:bgPr>
        <a:solidFill>
          <a:schemeClr val="accent1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Google Shape;1095;p1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15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97" name="Google Shape;1097;p15"/>
          <p:cNvSpPr txBox="1">
            <a:spLocks noGrp="1"/>
          </p:cNvSpPr>
          <p:nvPr>
            <p:ph type="subTitle" idx="1"/>
          </p:nvPr>
        </p:nvSpPr>
        <p:spPr>
          <a:xfrm>
            <a:off x="1179677" y="2448975"/>
            <a:ext cx="29472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8" name="Google Shape;1098;p15"/>
          <p:cNvSpPr txBox="1">
            <a:spLocks noGrp="1"/>
          </p:cNvSpPr>
          <p:nvPr>
            <p:ph type="subTitle" idx="2"/>
          </p:nvPr>
        </p:nvSpPr>
        <p:spPr>
          <a:xfrm>
            <a:off x="1179675" y="2925675"/>
            <a:ext cx="2947200" cy="11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99" name="Google Shape;1099;p15"/>
          <p:cNvSpPr txBox="1">
            <a:spLocks noGrp="1"/>
          </p:cNvSpPr>
          <p:nvPr>
            <p:ph type="subTitle" idx="3"/>
          </p:nvPr>
        </p:nvSpPr>
        <p:spPr>
          <a:xfrm>
            <a:off x="5017075" y="2448975"/>
            <a:ext cx="29472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0" name="Google Shape;1100;p15"/>
          <p:cNvSpPr txBox="1">
            <a:spLocks noGrp="1"/>
          </p:cNvSpPr>
          <p:nvPr>
            <p:ph type="subTitle" idx="4"/>
          </p:nvPr>
        </p:nvSpPr>
        <p:spPr>
          <a:xfrm>
            <a:off x="5017073" y="2925675"/>
            <a:ext cx="2947200" cy="11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01" name="Google Shape;1101;p15"/>
          <p:cNvGrpSpPr/>
          <p:nvPr/>
        </p:nvGrpSpPr>
        <p:grpSpPr>
          <a:xfrm>
            <a:off x="1299417" y="-267026"/>
            <a:ext cx="8143152" cy="5647018"/>
            <a:chOff x="1299417" y="-267026"/>
            <a:chExt cx="8143152" cy="5647018"/>
          </a:xfrm>
        </p:grpSpPr>
        <p:grpSp>
          <p:nvGrpSpPr>
            <p:cNvPr id="1102" name="Google Shape;1102;p15"/>
            <p:cNvGrpSpPr/>
            <p:nvPr/>
          </p:nvGrpSpPr>
          <p:grpSpPr>
            <a:xfrm>
              <a:off x="1299417" y="-267026"/>
              <a:ext cx="451767" cy="669490"/>
              <a:chOff x="363875" y="3171400"/>
              <a:chExt cx="651900" cy="966075"/>
            </a:xfrm>
          </p:grpSpPr>
          <p:sp>
            <p:nvSpPr>
              <p:cNvPr id="1103" name="Google Shape;1103;p15"/>
              <p:cNvSpPr/>
              <p:nvPr/>
            </p:nvSpPr>
            <p:spPr>
              <a:xfrm>
                <a:off x="801675" y="3212000"/>
                <a:ext cx="2141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10414" extrusionOk="0">
                    <a:moveTo>
                      <a:pt x="393" y="0"/>
                    </a:moveTo>
                    <a:cubicBezTo>
                      <a:pt x="228" y="0"/>
                      <a:pt x="1" y="113"/>
                      <a:pt x="130" y="276"/>
                    </a:cubicBezTo>
                    <a:cubicBezTo>
                      <a:pt x="708" y="1017"/>
                      <a:pt x="1500" y="1595"/>
                      <a:pt x="2149" y="2295"/>
                    </a:cubicBezTo>
                    <a:cubicBezTo>
                      <a:pt x="2890" y="3107"/>
                      <a:pt x="3600" y="3939"/>
                      <a:pt x="4311" y="4782"/>
                    </a:cubicBezTo>
                    <a:cubicBezTo>
                      <a:pt x="5853" y="6578"/>
                      <a:pt x="7000" y="8476"/>
                      <a:pt x="8319" y="10374"/>
                    </a:cubicBezTo>
                    <a:cubicBezTo>
                      <a:pt x="8343" y="10401"/>
                      <a:pt x="8379" y="10413"/>
                      <a:pt x="8416" y="10413"/>
                    </a:cubicBezTo>
                    <a:cubicBezTo>
                      <a:pt x="8489" y="10413"/>
                      <a:pt x="8563" y="10363"/>
                      <a:pt x="8543" y="10282"/>
                    </a:cubicBezTo>
                    <a:cubicBezTo>
                      <a:pt x="8045" y="8273"/>
                      <a:pt x="6564" y="6385"/>
                      <a:pt x="5244" y="4741"/>
                    </a:cubicBezTo>
                    <a:cubicBezTo>
                      <a:pt x="4027" y="3219"/>
                      <a:pt x="2474" y="733"/>
                      <a:pt x="475" y="12"/>
                    </a:cubicBezTo>
                    <a:cubicBezTo>
                      <a:pt x="451" y="4"/>
                      <a:pt x="423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5"/>
              <p:cNvSpPr/>
              <p:nvPr/>
            </p:nvSpPr>
            <p:spPr>
              <a:xfrm>
                <a:off x="815250" y="3276000"/>
                <a:ext cx="134050" cy="2097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388" extrusionOk="0">
                    <a:moveTo>
                      <a:pt x="187" y="0"/>
                    </a:moveTo>
                    <a:cubicBezTo>
                      <a:pt x="100" y="0"/>
                      <a:pt x="1" y="76"/>
                      <a:pt x="53" y="152"/>
                    </a:cubicBezTo>
                    <a:cubicBezTo>
                      <a:pt x="1840" y="2892"/>
                      <a:pt x="3859" y="5358"/>
                      <a:pt x="5189" y="8351"/>
                    </a:cubicBezTo>
                    <a:cubicBezTo>
                      <a:pt x="5201" y="8377"/>
                      <a:pt x="5224" y="8387"/>
                      <a:pt x="5248" y="8387"/>
                    </a:cubicBezTo>
                    <a:cubicBezTo>
                      <a:pt x="5301" y="8387"/>
                      <a:pt x="5362" y="8336"/>
                      <a:pt x="5341" y="8280"/>
                    </a:cubicBezTo>
                    <a:cubicBezTo>
                      <a:pt x="4265" y="5388"/>
                      <a:pt x="2753" y="2191"/>
                      <a:pt x="267" y="30"/>
                    </a:cubicBezTo>
                    <a:cubicBezTo>
                      <a:pt x="246" y="9"/>
                      <a:pt x="217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5"/>
              <p:cNvSpPr/>
              <p:nvPr/>
            </p:nvSpPr>
            <p:spPr>
              <a:xfrm>
                <a:off x="796700" y="3297775"/>
                <a:ext cx="156375" cy="2507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0029" extrusionOk="0">
                    <a:moveTo>
                      <a:pt x="150" y="0"/>
                    </a:moveTo>
                    <a:cubicBezTo>
                      <a:pt x="75" y="0"/>
                      <a:pt x="0" y="69"/>
                      <a:pt x="44" y="143"/>
                    </a:cubicBezTo>
                    <a:cubicBezTo>
                      <a:pt x="2054" y="3441"/>
                      <a:pt x="4226" y="6618"/>
                      <a:pt x="6083" y="9987"/>
                    </a:cubicBezTo>
                    <a:cubicBezTo>
                      <a:pt x="6094" y="10016"/>
                      <a:pt x="6120" y="10028"/>
                      <a:pt x="6148" y="10028"/>
                    </a:cubicBezTo>
                    <a:cubicBezTo>
                      <a:pt x="6199" y="10028"/>
                      <a:pt x="6255" y="9989"/>
                      <a:pt x="6235" y="9936"/>
                    </a:cubicBezTo>
                    <a:cubicBezTo>
                      <a:pt x="5291" y="6445"/>
                      <a:pt x="2906" y="2721"/>
                      <a:pt x="227" y="31"/>
                    </a:cubicBezTo>
                    <a:cubicBezTo>
                      <a:pt x="205" y="10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790500" y="3310950"/>
                <a:ext cx="169825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12160" extrusionOk="0">
                    <a:moveTo>
                      <a:pt x="174" y="0"/>
                    </a:moveTo>
                    <a:cubicBezTo>
                      <a:pt x="94" y="0"/>
                      <a:pt x="1" y="88"/>
                      <a:pt x="39" y="164"/>
                    </a:cubicBezTo>
                    <a:cubicBezTo>
                      <a:pt x="2150" y="4183"/>
                      <a:pt x="4687" y="7938"/>
                      <a:pt x="6503" y="12099"/>
                    </a:cubicBezTo>
                    <a:cubicBezTo>
                      <a:pt x="6522" y="12142"/>
                      <a:pt x="6558" y="12160"/>
                      <a:pt x="6597" y="12160"/>
                    </a:cubicBezTo>
                    <a:cubicBezTo>
                      <a:pt x="6686" y="12160"/>
                      <a:pt x="6792" y="12068"/>
                      <a:pt x="6757" y="11977"/>
                    </a:cubicBezTo>
                    <a:cubicBezTo>
                      <a:pt x="5204" y="7867"/>
                      <a:pt x="3276" y="3462"/>
                      <a:pt x="242" y="32"/>
                    </a:cubicBezTo>
                    <a:cubicBezTo>
                      <a:pt x="224" y="10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5"/>
              <p:cNvSpPr/>
              <p:nvPr/>
            </p:nvSpPr>
            <p:spPr>
              <a:xfrm>
                <a:off x="766050" y="3378475"/>
                <a:ext cx="1636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1275" extrusionOk="0">
                    <a:moveTo>
                      <a:pt x="240" y="1"/>
                    </a:moveTo>
                    <a:cubicBezTo>
                      <a:pt x="123" y="1"/>
                      <a:pt x="1" y="112"/>
                      <a:pt x="53" y="224"/>
                    </a:cubicBezTo>
                    <a:cubicBezTo>
                      <a:pt x="996" y="2121"/>
                      <a:pt x="2407" y="3806"/>
                      <a:pt x="3523" y="5622"/>
                    </a:cubicBezTo>
                    <a:cubicBezTo>
                      <a:pt x="4619" y="7419"/>
                      <a:pt x="5472" y="9327"/>
                      <a:pt x="6345" y="11224"/>
                    </a:cubicBezTo>
                    <a:cubicBezTo>
                      <a:pt x="6359" y="11260"/>
                      <a:pt x="6388" y="11274"/>
                      <a:pt x="6419" y="11274"/>
                    </a:cubicBezTo>
                    <a:cubicBezTo>
                      <a:pt x="6477" y="11274"/>
                      <a:pt x="6544" y="11223"/>
                      <a:pt x="6538" y="11163"/>
                    </a:cubicBezTo>
                    <a:cubicBezTo>
                      <a:pt x="6274" y="9073"/>
                      <a:pt x="5350" y="7124"/>
                      <a:pt x="4254" y="5288"/>
                    </a:cubicBezTo>
                    <a:cubicBezTo>
                      <a:pt x="3178" y="3461"/>
                      <a:pt x="1950" y="1563"/>
                      <a:pt x="357" y="51"/>
                    </a:cubicBezTo>
                    <a:cubicBezTo>
                      <a:pt x="324" y="16"/>
                      <a:pt x="282" y="1"/>
                      <a:pt x="2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5"/>
              <p:cNvSpPr/>
              <p:nvPr/>
            </p:nvSpPr>
            <p:spPr>
              <a:xfrm>
                <a:off x="521000" y="3203900"/>
                <a:ext cx="31352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6443" extrusionOk="0">
                    <a:moveTo>
                      <a:pt x="12404" y="0"/>
                    </a:moveTo>
                    <a:cubicBezTo>
                      <a:pt x="12400" y="0"/>
                      <a:pt x="12396" y="1"/>
                      <a:pt x="12392" y="1"/>
                    </a:cubicBezTo>
                    <a:cubicBezTo>
                      <a:pt x="10098" y="245"/>
                      <a:pt x="7652" y="1676"/>
                      <a:pt x="5684" y="2680"/>
                    </a:cubicBezTo>
                    <a:cubicBezTo>
                      <a:pt x="3786" y="3655"/>
                      <a:pt x="1584" y="4751"/>
                      <a:pt x="102" y="6222"/>
                    </a:cubicBezTo>
                    <a:cubicBezTo>
                      <a:pt x="1" y="6315"/>
                      <a:pt x="124" y="6442"/>
                      <a:pt x="244" y="6442"/>
                    </a:cubicBezTo>
                    <a:cubicBezTo>
                      <a:pt x="268" y="6442"/>
                      <a:pt x="293" y="6437"/>
                      <a:pt x="315" y="6425"/>
                    </a:cubicBezTo>
                    <a:cubicBezTo>
                      <a:pt x="2385" y="5268"/>
                      <a:pt x="4253" y="3898"/>
                      <a:pt x="6404" y="2833"/>
                    </a:cubicBezTo>
                    <a:cubicBezTo>
                      <a:pt x="8353" y="1868"/>
                      <a:pt x="10667" y="1260"/>
                      <a:pt x="12473" y="133"/>
                    </a:cubicBezTo>
                    <a:cubicBezTo>
                      <a:pt x="12540" y="85"/>
                      <a:pt x="12480" y="0"/>
                      <a:pt x="12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562150" y="3247425"/>
                <a:ext cx="251300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6432" extrusionOk="0">
                    <a:moveTo>
                      <a:pt x="9880" y="0"/>
                    </a:moveTo>
                    <a:cubicBezTo>
                      <a:pt x="9865" y="0"/>
                      <a:pt x="9850" y="2"/>
                      <a:pt x="9832" y="6"/>
                    </a:cubicBezTo>
                    <a:cubicBezTo>
                      <a:pt x="7945" y="310"/>
                      <a:pt x="6230" y="1376"/>
                      <a:pt x="4718" y="2391"/>
                    </a:cubicBezTo>
                    <a:cubicBezTo>
                      <a:pt x="3114" y="3476"/>
                      <a:pt x="1338" y="4755"/>
                      <a:pt x="100" y="6206"/>
                    </a:cubicBezTo>
                    <a:cubicBezTo>
                      <a:pt x="1" y="6336"/>
                      <a:pt x="126" y="6432"/>
                      <a:pt x="259" y="6432"/>
                    </a:cubicBezTo>
                    <a:cubicBezTo>
                      <a:pt x="302" y="6432"/>
                      <a:pt x="347" y="6422"/>
                      <a:pt x="384" y="6399"/>
                    </a:cubicBezTo>
                    <a:cubicBezTo>
                      <a:pt x="1927" y="5415"/>
                      <a:pt x="3236" y="4116"/>
                      <a:pt x="4738" y="3060"/>
                    </a:cubicBezTo>
                    <a:cubicBezTo>
                      <a:pt x="6362" y="1914"/>
                      <a:pt x="8148" y="1152"/>
                      <a:pt x="9914" y="229"/>
                    </a:cubicBezTo>
                    <a:cubicBezTo>
                      <a:pt x="10052" y="165"/>
                      <a:pt x="10023" y="0"/>
                      <a:pt x="9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5"/>
              <p:cNvSpPr/>
              <p:nvPr/>
            </p:nvSpPr>
            <p:spPr>
              <a:xfrm>
                <a:off x="591600" y="3315475"/>
                <a:ext cx="2042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8168" h="5372" extrusionOk="0">
                    <a:moveTo>
                      <a:pt x="8009" y="0"/>
                    </a:moveTo>
                    <a:cubicBezTo>
                      <a:pt x="7998" y="0"/>
                      <a:pt x="7987" y="1"/>
                      <a:pt x="7974" y="3"/>
                    </a:cubicBezTo>
                    <a:cubicBezTo>
                      <a:pt x="4971" y="765"/>
                      <a:pt x="2048" y="3129"/>
                      <a:pt x="79" y="5220"/>
                    </a:cubicBezTo>
                    <a:cubicBezTo>
                      <a:pt x="0" y="5299"/>
                      <a:pt x="93" y="5371"/>
                      <a:pt x="186" y="5371"/>
                    </a:cubicBezTo>
                    <a:cubicBezTo>
                      <a:pt x="212" y="5371"/>
                      <a:pt x="239" y="5365"/>
                      <a:pt x="262" y="5352"/>
                    </a:cubicBezTo>
                    <a:cubicBezTo>
                      <a:pt x="1490" y="4509"/>
                      <a:pt x="2596" y="3525"/>
                      <a:pt x="3803" y="2642"/>
                    </a:cubicBezTo>
                    <a:cubicBezTo>
                      <a:pt x="5133" y="1698"/>
                      <a:pt x="6574" y="998"/>
                      <a:pt x="8046" y="227"/>
                    </a:cubicBezTo>
                    <a:cubicBezTo>
                      <a:pt x="8167" y="161"/>
                      <a:pt x="8142" y="0"/>
                      <a:pt x="8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5"/>
              <p:cNvSpPr/>
              <p:nvPr/>
            </p:nvSpPr>
            <p:spPr>
              <a:xfrm>
                <a:off x="661075" y="3333575"/>
                <a:ext cx="130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37" extrusionOk="0">
                    <a:moveTo>
                      <a:pt x="5050" y="1"/>
                    </a:moveTo>
                    <a:cubicBezTo>
                      <a:pt x="5035" y="1"/>
                      <a:pt x="5018" y="4"/>
                      <a:pt x="5003" y="10"/>
                    </a:cubicBezTo>
                    <a:cubicBezTo>
                      <a:pt x="3277" y="639"/>
                      <a:pt x="1339" y="1786"/>
                      <a:pt x="91" y="3034"/>
                    </a:cubicBezTo>
                    <a:cubicBezTo>
                      <a:pt x="1" y="3132"/>
                      <a:pt x="108" y="3237"/>
                      <a:pt x="217" y="3237"/>
                    </a:cubicBezTo>
                    <a:cubicBezTo>
                      <a:pt x="244" y="3237"/>
                      <a:pt x="270" y="3231"/>
                      <a:pt x="294" y="3217"/>
                    </a:cubicBezTo>
                    <a:cubicBezTo>
                      <a:pt x="1106" y="2801"/>
                      <a:pt x="1857" y="2253"/>
                      <a:pt x="2618" y="1766"/>
                    </a:cubicBezTo>
                    <a:cubicBezTo>
                      <a:pt x="3460" y="1238"/>
                      <a:pt x="4333" y="741"/>
                      <a:pt x="5135" y="162"/>
                    </a:cubicBezTo>
                    <a:cubicBezTo>
                      <a:pt x="5203" y="85"/>
                      <a:pt x="5134" y="1"/>
                      <a:pt x="5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5"/>
              <p:cNvSpPr/>
              <p:nvPr/>
            </p:nvSpPr>
            <p:spPr>
              <a:xfrm>
                <a:off x="759575" y="3431325"/>
                <a:ext cx="121975" cy="26527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611" extrusionOk="0">
                    <a:moveTo>
                      <a:pt x="237" y="1"/>
                    </a:moveTo>
                    <a:cubicBezTo>
                      <a:pt x="122" y="1"/>
                      <a:pt x="0" y="129"/>
                      <a:pt x="38" y="241"/>
                    </a:cubicBezTo>
                    <a:cubicBezTo>
                      <a:pt x="718" y="2006"/>
                      <a:pt x="1763" y="3661"/>
                      <a:pt x="2534" y="5396"/>
                    </a:cubicBezTo>
                    <a:cubicBezTo>
                      <a:pt x="2879" y="6157"/>
                      <a:pt x="3153" y="6928"/>
                      <a:pt x="3478" y="7690"/>
                    </a:cubicBezTo>
                    <a:cubicBezTo>
                      <a:pt x="3752" y="8390"/>
                      <a:pt x="4016" y="9861"/>
                      <a:pt x="4554" y="10318"/>
                    </a:cubicBezTo>
                    <a:cubicBezTo>
                      <a:pt x="4523" y="10369"/>
                      <a:pt x="4503" y="10430"/>
                      <a:pt x="4493" y="10480"/>
                    </a:cubicBezTo>
                    <a:cubicBezTo>
                      <a:pt x="4454" y="10564"/>
                      <a:pt x="4525" y="10611"/>
                      <a:pt x="4599" y="10611"/>
                    </a:cubicBezTo>
                    <a:cubicBezTo>
                      <a:pt x="4659" y="10611"/>
                      <a:pt x="4722" y="10579"/>
                      <a:pt x="4726" y="10511"/>
                    </a:cubicBezTo>
                    <a:cubicBezTo>
                      <a:pt x="4878" y="8907"/>
                      <a:pt x="3894" y="7111"/>
                      <a:pt x="3326" y="5609"/>
                    </a:cubicBezTo>
                    <a:cubicBezTo>
                      <a:pt x="2585" y="3691"/>
                      <a:pt x="1702" y="1692"/>
                      <a:pt x="352" y="58"/>
                    </a:cubicBezTo>
                    <a:cubicBezTo>
                      <a:pt x="320" y="18"/>
                      <a:pt x="279" y="1"/>
                      <a:pt x="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5"/>
              <p:cNvSpPr/>
              <p:nvPr/>
            </p:nvSpPr>
            <p:spPr>
              <a:xfrm>
                <a:off x="745625" y="3481450"/>
                <a:ext cx="105975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9054" extrusionOk="0">
                    <a:moveTo>
                      <a:pt x="200" y="0"/>
                    </a:moveTo>
                    <a:cubicBezTo>
                      <a:pt x="106" y="0"/>
                      <a:pt x="0" y="97"/>
                      <a:pt x="38" y="194"/>
                    </a:cubicBezTo>
                    <a:cubicBezTo>
                      <a:pt x="1306" y="3137"/>
                      <a:pt x="3244" y="5877"/>
                      <a:pt x="3924" y="9013"/>
                    </a:cubicBezTo>
                    <a:cubicBezTo>
                      <a:pt x="3938" y="9040"/>
                      <a:pt x="3965" y="9053"/>
                      <a:pt x="3992" y="9053"/>
                    </a:cubicBezTo>
                    <a:cubicBezTo>
                      <a:pt x="4027" y="9053"/>
                      <a:pt x="4061" y="9033"/>
                      <a:pt x="4066" y="8993"/>
                    </a:cubicBezTo>
                    <a:cubicBezTo>
                      <a:pt x="4239" y="7461"/>
                      <a:pt x="3508" y="5969"/>
                      <a:pt x="2889" y="4558"/>
                    </a:cubicBezTo>
                    <a:cubicBezTo>
                      <a:pt x="2199" y="2985"/>
                      <a:pt x="1408" y="1402"/>
                      <a:pt x="291" y="42"/>
                    </a:cubicBezTo>
                    <a:cubicBezTo>
                      <a:pt x="267" y="13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5"/>
              <p:cNvSpPr/>
              <p:nvPr/>
            </p:nvSpPr>
            <p:spPr>
              <a:xfrm>
                <a:off x="737125" y="3503350"/>
                <a:ext cx="8547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6638" extrusionOk="0">
                    <a:moveTo>
                      <a:pt x="212" y="1"/>
                    </a:moveTo>
                    <a:cubicBezTo>
                      <a:pt x="108" y="1"/>
                      <a:pt x="1" y="86"/>
                      <a:pt x="43" y="191"/>
                    </a:cubicBezTo>
                    <a:cubicBezTo>
                      <a:pt x="926" y="2373"/>
                      <a:pt x="2265" y="4393"/>
                      <a:pt x="3118" y="6585"/>
                    </a:cubicBezTo>
                    <a:cubicBezTo>
                      <a:pt x="3134" y="6622"/>
                      <a:pt x="3175" y="6638"/>
                      <a:pt x="3220" y="6638"/>
                    </a:cubicBezTo>
                    <a:cubicBezTo>
                      <a:pt x="3310" y="6638"/>
                      <a:pt x="3419" y="6574"/>
                      <a:pt x="3392" y="6493"/>
                    </a:cubicBezTo>
                    <a:cubicBezTo>
                      <a:pt x="2681" y="4301"/>
                      <a:pt x="1748" y="1977"/>
                      <a:pt x="337" y="59"/>
                    </a:cubicBezTo>
                    <a:cubicBezTo>
                      <a:pt x="305" y="18"/>
                      <a:pt x="259" y="1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5"/>
              <p:cNvSpPr/>
              <p:nvPr/>
            </p:nvSpPr>
            <p:spPr>
              <a:xfrm>
                <a:off x="723100" y="3542125"/>
                <a:ext cx="164800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2385" extrusionOk="0">
                    <a:moveTo>
                      <a:pt x="230" y="0"/>
                    </a:moveTo>
                    <a:cubicBezTo>
                      <a:pt x="119" y="0"/>
                      <a:pt x="1" y="112"/>
                      <a:pt x="45" y="223"/>
                    </a:cubicBezTo>
                    <a:cubicBezTo>
                      <a:pt x="1050" y="2304"/>
                      <a:pt x="2380" y="4262"/>
                      <a:pt x="3476" y="6302"/>
                    </a:cubicBezTo>
                    <a:cubicBezTo>
                      <a:pt x="3993" y="7297"/>
                      <a:pt x="4490" y="8291"/>
                      <a:pt x="4957" y="9296"/>
                    </a:cubicBezTo>
                    <a:cubicBezTo>
                      <a:pt x="5353" y="10159"/>
                      <a:pt x="6226" y="11427"/>
                      <a:pt x="6266" y="12340"/>
                    </a:cubicBezTo>
                    <a:cubicBezTo>
                      <a:pt x="6259" y="12371"/>
                      <a:pt x="6275" y="12385"/>
                      <a:pt x="6296" y="12385"/>
                    </a:cubicBezTo>
                    <a:cubicBezTo>
                      <a:pt x="6303" y="12385"/>
                      <a:pt x="6310" y="12383"/>
                      <a:pt x="6317" y="12381"/>
                    </a:cubicBezTo>
                    <a:cubicBezTo>
                      <a:pt x="6358" y="12371"/>
                      <a:pt x="6398" y="12351"/>
                      <a:pt x="6439" y="12340"/>
                    </a:cubicBezTo>
                    <a:cubicBezTo>
                      <a:pt x="6530" y="12320"/>
                      <a:pt x="6591" y="12249"/>
                      <a:pt x="6581" y="12178"/>
                    </a:cubicBezTo>
                    <a:cubicBezTo>
                      <a:pt x="6480" y="10189"/>
                      <a:pt x="5018" y="7774"/>
                      <a:pt x="4135" y="5998"/>
                    </a:cubicBezTo>
                    <a:cubicBezTo>
                      <a:pt x="3100" y="3927"/>
                      <a:pt x="1953" y="1796"/>
                      <a:pt x="340" y="51"/>
                    </a:cubicBezTo>
                    <a:cubicBezTo>
                      <a:pt x="310" y="15"/>
                      <a:pt x="270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5"/>
              <p:cNvSpPr/>
              <p:nvPr/>
            </p:nvSpPr>
            <p:spPr>
              <a:xfrm>
                <a:off x="717500" y="3584600"/>
                <a:ext cx="106700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795" extrusionOk="0">
                    <a:moveTo>
                      <a:pt x="213" y="0"/>
                    </a:moveTo>
                    <a:cubicBezTo>
                      <a:pt x="109" y="0"/>
                      <a:pt x="1" y="97"/>
                      <a:pt x="46" y="189"/>
                    </a:cubicBezTo>
                    <a:cubicBezTo>
                      <a:pt x="1518" y="2969"/>
                      <a:pt x="3162" y="5618"/>
                      <a:pt x="3568" y="8744"/>
                    </a:cubicBezTo>
                    <a:cubicBezTo>
                      <a:pt x="3578" y="8779"/>
                      <a:pt x="3608" y="8794"/>
                      <a:pt x="3639" y="8794"/>
                    </a:cubicBezTo>
                    <a:cubicBezTo>
                      <a:pt x="3669" y="8794"/>
                      <a:pt x="3700" y="8779"/>
                      <a:pt x="3710" y="8754"/>
                    </a:cubicBezTo>
                    <a:cubicBezTo>
                      <a:pt x="4268" y="7435"/>
                      <a:pt x="3568" y="5750"/>
                      <a:pt x="3060" y="4461"/>
                    </a:cubicBezTo>
                    <a:cubicBezTo>
                      <a:pt x="2441" y="2878"/>
                      <a:pt x="1609" y="1285"/>
                      <a:pt x="310" y="36"/>
                    </a:cubicBezTo>
                    <a:cubicBezTo>
                      <a:pt x="282" y="11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5"/>
              <p:cNvSpPr/>
              <p:nvPr/>
            </p:nvSpPr>
            <p:spPr>
              <a:xfrm>
                <a:off x="703975" y="3635800"/>
                <a:ext cx="118725" cy="23242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9297" extrusionOk="0">
                    <a:moveTo>
                      <a:pt x="194" y="0"/>
                    </a:moveTo>
                    <a:cubicBezTo>
                      <a:pt x="102" y="0"/>
                      <a:pt x="1" y="83"/>
                      <a:pt x="39" y="160"/>
                    </a:cubicBezTo>
                    <a:cubicBezTo>
                      <a:pt x="1683" y="3194"/>
                      <a:pt x="3358" y="6036"/>
                      <a:pt x="4586" y="9243"/>
                    </a:cubicBezTo>
                    <a:cubicBezTo>
                      <a:pt x="4593" y="9281"/>
                      <a:pt x="4618" y="9296"/>
                      <a:pt x="4646" y="9296"/>
                    </a:cubicBezTo>
                    <a:cubicBezTo>
                      <a:pt x="4692" y="9296"/>
                      <a:pt x="4748" y="9253"/>
                      <a:pt x="4748" y="9202"/>
                    </a:cubicBezTo>
                    <a:cubicBezTo>
                      <a:pt x="4261" y="5914"/>
                      <a:pt x="2830" y="2484"/>
                      <a:pt x="273" y="28"/>
                    </a:cubicBezTo>
                    <a:cubicBezTo>
                      <a:pt x="251" y="9"/>
                      <a:pt x="223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5"/>
              <p:cNvSpPr/>
              <p:nvPr/>
            </p:nvSpPr>
            <p:spPr>
              <a:xfrm>
                <a:off x="694500" y="3662700"/>
                <a:ext cx="1296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875" extrusionOk="0">
                    <a:moveTo>
                      <a:pt x="192" y="0"/>
                    </a:moveTo>
                    <a:cubicBezTo>
                      <a:pt x="102" y="0"/>
                      <a:pt x="0" y="88"/>
                      <a:pt x="53" y="170"/>
                    </a:cubicBezTo>
                    <a:cubicBezTo>
                      <a:pt x="1829" y="3691"/>
                      <a:pt x="3666" y="7020"/>
                      <a:pt x="4833" y="10775"/>
                    </a:cubicBezTo>
                    <a:cubicBezTo>
                      <a:pt x="4853" y="10844"/>
                      <a:pt x="4916" y="10874"/>
                      <a:pt x="4982" y="10874"/>
                    </a:cubicBezTo>
                    <a:cubicBezTo>
                      <a:pt x="5080" y="10874"/>
                      <a:pt x="5186" y="10807"/>
                      <a:pt x="5168" y="10704"/>
                    </a:cubicBezTo>
                    <a:cubicBezTo>
                      <a:pt x="4275" y="6959"/>
                      <a:pt x="2844" y="3143"/>
                      <a:pt x="276" y="38"/>
                    </a:cubicBezTo>
                    <a:cubicBezTo>
                      <a:pt x="255" y="11"/>
                      <a:pt x="224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5"/>
              <p:cNvSpPr/>
              <p:nvPr/>
            </p:nvSpPr>
            <p:spPr>
              <a:xfrm>
                <a:off x="692425" y="3704250"/>
                <a:ext cx="82225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7322" extrusionOk="0">
                    <a:moveTo>
                      <a:pt x="257" y="1"/>
                    </a:moveTo>
                    <a:cubicBezTo>
                      <a:pt x="134" y="1"/>
                      <a:pt x="1" y="94"/>
                      <a:pt x="44" y="203"/>
                    </a:cubicBezTo>
                    <a:cubicBezTo>
                      <a:pt x="450" y="1350"/>
                      <a:pt x="1110" y="2435"/>
                      <a:pt x="1617" y="3562"/>
                    </a:cubicBezTo>
                    <a:cubicBezTo>
                      <a:pt x="2176" y="4780"/>
                      <a:pt x="2632" y="6038"/>
                      <a:pt x="3130" y="7276"/>
                    </a:cubicBezTo>
                    <a:cubicBezTo>
                      <a:pt x="3137" y="7309"/>
                      <a:pt x="3159" y="7322"/>
                      <a:pt x="3185" y="7322"/>
                    </a:cubicBezTo>
                    <a:cubicBezTo>
                      <a:pt x="3231" y="7322"/>
                      <a:pt x="3288" y="7278"/>
                      <a:pt x="3282" y="7225"/>
                    </a:cubicBezTo>
                    <a:cubicBezTo>
                      <a:pt x="3038" y="4830"/>
                      <a:pt x="2135" y="1928"/>
                      <a:pt x="390" y="51"/>
                    </a:cubicBezTo>
                    <a:cubicBezTo>
                      <a:pt x="355" y="16"/>
                      <a:pt x="307" y="1"/>
                      <a:pt x="2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5"/>
              <p:cNvSpPr/>
              <p:nvPr/>
            </p:nvSpPr>
            <p:spPr>
              <a:xfrm>
                <a:off x="666200" y="3779650"/>
                <a:ext cx="1546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2056" extrusionOk="0">
                    <a:moveTo>
                      <a:pt x="180" y="0"/>
                    </a:moveTo>
                    <a:cubicBezTo>
                      <a:pt x="95" y="0"/>
                      <a:pt x="1" y="86"/>
                      <a:pt x="38" y="160"/>
                    </a:cubicBezTo>
                    <a:cubicBezTo>
                      <a:pt x="1083" y="2109"/>
                      <a:pt x="2190" y="4006"/>
                      <a:pt x="3154" y="5985"/>
                    </a:cubicBezTo>
                    <a:cubicBezTo>
                      <a:pt x="4118" y="7954"/>
                      <a:pt x="4757" y="10035"/>
                      <a:pt x="5752" y="11973"/>
                    </a:cubicBezTo>
                    <a:cubicBezTo>
                      <a:pt x="5754" y="11972"/>
                      <a:pt x="5756" y="11970"/>
                      <a:pt x="5758" y="11969"/>
                    </a:cubicBezTo>
                    <a:lnTo>
                      <a:pt x="5758" y="11969"/>
                    </a:lnTo>
                    <a:cubicBezTo>
                      <a:pt x="5791" y="12029"/>
                      <a:pt x="5854" y="12055"/>
                      <a:pt x="5922" y="12055"/>
                    </a:cubicBezTo>
                    <a:cubicBezTo>
                      <a:pt x="6047" y="12055"/>
                      <a:pt x="6186" y="11965"/>
                      <a:pt x="6168" y="11831"/>
                    </a:cubicBezTo>
                    <a:cubicBezTo>
                      <a:pt x="5549" y="7711"/>
                      <a:pt x="3022" y="3327"/>
                      <a:pt x="261" y="38"/>
                    </a:cubicBezTo>
                    <a:cubicBezTo>
                      <a:pt x="240" y="11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5"/>
              <p:cNvSpPr/>
              <p:nvPr/>
            </p:nvSpPr>
            <p:spPr>
              <a:xfrm>
                <a:off x="671950" y="3753125"/>
                <a:ext cx="12502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275" extrusionOk="0">
                    <a:moveTo>
                      <a:pt x="272" y="0"/>
                    </a:moveTo>
                    <a:cubicBezTo>
                      <a:pt x="139" y="0"/>
                      <a:pt x="1" y="118"/>
                      <a:pt x="62" y="247"/>
                    </a:cubicBezTo>
                    <a:cubicBezTo>
                      <a:pt x="742" y="1607"/>
                      <a:pt x="1757" y="2835"/>
                      <a:pt x="2518" y="4154"/>
                    </a:cubicBezTo>
                    <a:cubicBezTo>
                      <a:pt x="3289" y="5484"/>
                      <a:pt x="3908" y="6874"/>
                      <a:pt x="4669" y="8203"/>
                    </a:cubicBezTo>
                    <a:cubicBezTo>
                      <a:pt x="4698" y="8253"/>
                      <a:pt x="4748" y="8274"/>
                      <a:pt x="4800" y="8274"/>
                    </a:cubicBezTo>
                    <a:cubicBezTo>
                      <a:pt x="4898" y="8274"/>
                      <a:pt x="5000" y="8201"/>
                      <a:pt x="4974" y="8102"/>
                    </a:cubicBezTo>
                    <a:cubicBezTo>
                      <a:pt x="4598" y="6630"/>
                      <a:pt x="3888" y="5220"/>
                      <a:pt x="3127" y="3880"/>
                    </a:cubicBezTo>
                    <a:cubicBezTo>
                      <a:pt x="2376" y="2541"/>
                      <a:pt x="1564" y="1120"/>
                      <a:pt x="397" y="44"/>
                    </a:cubicBezTo>
                    <a:cubicBezTo>
                      <a:pt x="361" y="13"/>
                      <a:pt x="317" y="0"/>
                      <a:pt x="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5"/>
              <p:cNvSpPr/>
              <p:nvPr/>
            </p:nvSpPr>
            <p:spPr>
              <a:xfrm>
                <a:off x="661550" y="3814950"/>
                <a:ext cx="115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11129" extrusionOk="0">
                    <a:moveTo>
                      <a:pt x="141" y="1"/>
                    </a:moveTo>
                    <a:cubicBezTo>
                      <a:pt x="73" y="1"/>
                      <a:pt x="0" y="63"/>
                      <a:pt x="21" y="139"/>
                    </a:cubicBezTo>
                    <a:cubicBezTo>
                      <a:pt x="1635" y="3670"/>
                      <a:pt x="3309" y="7313"/>
                      <a:pt x="4283" y="11028"/>
                    </a:cubicBezTo>
                    <a:cubicBezTo>
                      <a:pt x="4300" y="11099"/>
                      <a:pt x="4359" y="11128"/>
                      <a:pt x="4421" y="11128"/>
                    </a:cubicBezTo>
                    <a:cubicBezTo>
                      <a:pt x="4509" y="11128"/>
                      <a:pt x="4602" y="11067"/>
                      <a:pt x="4578" y="10977"/>
                    </a:cubicBezTo>
                    <a:cubicBezTo>
                      <a:pt x="3746" y="7222"/>
                      <a:pt x="2254" y="3416"/>
                      <a:pt x="224" y="47"/>
                    </a:cubicBezTo>
                    <a:cubicBezTo>
                      <a:pt x="205" y="15"/>
                      <a:pt x="174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5"/>
              <p:cNvSpPr/>
              <p:nvPr/>
            </p:nvSpPr>
            <p:spPr>
              <a:xfrm>
                <a:off x="650500" y="3830075"/>
                <a:ext cx="939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1983" extrusionOk="0">
                    <a:moveTo>
                      <a:pt x="317" y="1"/>
                    </a:moveTo>
                    <a:cubicBezTo>
                      <a:pt x="170" y="1"/>
                      <a:pt x="0" y="122"/>
                      <a:pt x="37" y="254"/>
                    </a:cubicBezTo>
                    <a:cubicBezTo>
                      <a:pt x="544" y="2192"/>
                      <a:pt x="1559" y="4009"/>
                      <a:pt x="2107" y="5957"/>
                    </a:cubicBezTo>
                    <a:cubicBezTo>
                      <a:pt x="2645" y="7916"/>
                      <a:pt x="3061" y="9895"/>
                      <a:pt x="3426" y="11874"/>
                    </a:cubicBezTo>
                    <a:cubicBezTo>
                      <a:pt x="3439" y="11951"/>
                      <a:pt x="3494" y="11983"/>
                      <a:pt x="3556" y="11983"/>
                    </a:cubicBezTo>
                    <a:cubicBezTo>
                      <a:pt x="3650" y="11983"/>
                      <a:pt x="3757" y="11911"/>
                      <a:pt x="3751" y="11813"/>
                    </a:cubicBezTo>
                    <a:cubicBezTo>
                      <a:pt x="3650" y="9611"/>
                      <a:pt x="3386" y="7449"/>
                      <a:pt x="2797" y="5318"/>
                    </a:cubicBezTo>
                    <a:cubicBezTo>
                      <a:pt x="2320" y="3542"/>
                      <a:pt x="1762" y="1513"/>
                      <a:pt x="463" y="61"/>
                    </a:cubicBezTo>
                    <a:cubicBezTo>
                      <a:pt x="426" y="19"/>
                      <a:pt x="373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5"/>
              <p:cNvSpPr/>
              <p:nvPr/>
            </p:nvSpPr>
            <p:spPr>
              <a:xfrm>
                <a:off x="648625" y="3842775"/>
                <a:ext cx="37050" cy="2417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9670" extrusionOk="0">
                    <a:moveTo>
                      <a:pt x="270" y="0"/>
                    </a:moveTo>
                    <a:cubicBezTo>
                      <a:pt x="170" y="0"/>
                      <a:pt x="71" y="54"/>
                      <a:pt x="71" y="162"/>
                    </a:cubicBezTo>
                    <a:cubicBezTo>
                      <a:pt x="0" y="3318"/>
                      <a:pt x="670" y="6403"/>
                      <a:pt x="183" y="9570"/>
                    </a:cubicBezTo>
                    <a:cubicBezTo>
                      <a:pt x="177" y="9636"/>
                      <a:pt x="244" y="9669"/>
                      <a:pt x="311" y="9669"/>
                    </a:cubicBezTo>
                    <a:cubicBezTo>
                      <a:pt x="367" y="9669"/>
                      <a:pt x="423" y="9646"/>
                      <a:pt x="437" y="9600"/>
                    </a:cubicBezTo>
                    <a:cubicBezTo>
                      <a:pt x="1289" y="6667"/>
                      <a:pt x="1482" y="3054"/>
                      <a:pt x="477" y="122"/>
                    </a:cubicBezTo>
                    <a:cubicBezTo>
                      <a:pt x="449" y="41"/>
                      <a:pt x="359" y="0"/>
                      <a:pt x="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5"/>
              <p:cNvSpPr/>
              <p:nvPr/>
            </p:nvSpPr>
            <p:spPr>
              <a:xfrm>
                <a:off x="530000" y="3219875"/>
                <a:ext cx="3008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5082" extrusionOk="0">
                    <a:moveTo>
                      <a:pt x="11318" y="0"/>
                    </a:moveTo>
                    <a:cubicBezTo>
                      <a:pt x="9770" y="0"/>
                      <a:pt x="7916" y="1041"/>
                      <a:pt x="6602" y="1534"/>
                    </a:cubicBezTo>
                    <a:cubicBezTo>
                      <a:pt x="4360" y="2376"/>
                      <a:pt x="1792" y="3310"/>
                      <a:pt x="67" y="4913"/>
                    </a:cubicBezTo>
                    <a:cubicBezTo>
                      <a:pt x="0" y="4980"/>
                      <a:pt x="57" y="5081"/>
                      <a:pt x="141" y="5081"/>
                    </a:cubicBezTo>
                    <a:cubicBezTo>
                      <a:pt x="159" y="5081"/>
                      <a:pt x="179" y="5076"/>
                      <a:pt x="199" y="5066"/>
                    </a:cubicBezTo>
                    <a:cubicBezTo>
                      <a:pt x="2279" y="4101"/>
                      <a:pt x="4238" y="3056"/>
                      <a:pt x="6430" y="2275"/>
                    </a:cubicBezTo>
                    <a:cubicBezTo>
                      <a:pt x="8226" y="1625"/>
                      <a:pt x="10083" y="1067"/>
                      <a:pt x="11839" y="397"/>
                    </a:cubicBezTo>
                    <a:cubicBezTo>
                      <a:pt x="12011" y="326"/>
                      <a:pt x="12032" y="73"/>
                      <a:pt x="11829" y="42"/>
                    </a:cubicBezTo>
                    <a:cubicBezTo>
                      <a:pt x="11663" y="13"/>
                      <a:pt x="11492" y="0"/>
                      <a:pt x="11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5"/>
              <p:cNvSpPr/>
              <p:nvPr/>
            </p:nvSpPr>
            <p:spPr>
              <a:xfrm>
                <a:off x="578550" y="3268200"/>
                <a:ext cx="235200" cy="120550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4822" extrusionOk="0">
                    <a:moveTo>
                      <a:pt x="9261" y="1"/>
                    </a:moveTo>
                    <a:cubicBezTo>
                      <a:pt x="9247" y="1"/>
                      <a:pt x="9233" y="3"/>
                      <a:pt x="9217" y="7"/>
                    </a:cubicBezTo>
                    <a:cubicBezTo>
                      <a:pt x="5827" y="758"/>
                      <a:pt x="2702" y="2737"/>
                      <a:pt x="73" y="4716"/>
                    </a:cubicBezTo>
                    <a:cubicBezTo>
                      <a:pt x="1" y="4756"/>
                      <a:pt x="50" y="4822"/>
                      <a:pt x="119" y="4822"/>
                    </a:cubicBezTo>
                    <a:cubicBezTo>
                      <a:pt x="137" y="4822"/>
                      <a:pt x="156" y="4817"/>
                      <a:pt x="175" y="4807"/>
                    </a:cubicBezTo>
                    <a:cubicBezTo>
                      <a:pt x="3026" y="2859"/>
                      <a:pt x="6152" y="1671"/>
                      <a:pt x="9298" y="200"/>
                    </a:cubicBezTo>
                    <a:cubicBezTo>
                      <a:pt x="9407" y="145"/>
                      <a:pt x="9378" y="1"/>
                      <a:pt x="9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5"/>
              <p:cNvSpPr/>
              <p:nvPr/>
            </p:nvSpPr>
            <p:spPr>
              <a:xfrm>
                <a:off x="539300" y="3296850"/>
                <a:ext cx="2605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5756" extrusionOk="0">
                    <a:moveTo>
                      <a:pt x="10308" y="1"/>
                    </a:moveTo>
                    <a:cubicBezTo>
                      <a:pt x="10296" y="1"/>
                      <a:pt x="10284" y="3"/>
                      <a:pt x="10269" y="8"/>
                    </a:cubicBezTo>
                    <a:cubicBezTo>
                      <a:pt x="6565" y="1104"/>
                      <a:pt x="2810" y="3154"/>
                      <a:pt x="50" y="5620"/>
                    </a:cubicBezTo>
                    <a:cubicBezTo>
                      <a:pt x="1" y="5677"/>
                      <a:pt x="38" y="5755"/>
                      <a:pt x="97" y="5755"/>
                    </a:cubicBezTo>
                    <a:cubicBezTo>
                      <a:pt x="111" y="5755"/>
                      <a:pt x="126" y="5751"/>
                      <a:pt x="141" y="5741"/>
                    </a:cubicBezTo>
                    <a:cubicBezTo>
                      <a:pt x="3490" y="3763"/>
                      <a:pt x="6829" y="1936"/>
                      <a:pt x="10330" y="170"/>
                    </a:cubicBezTo>
                    <a:cubicBezTo>
                      <a:pt x="10420" y="125"/>
                      <a:pt x="10399" y="1"/>
                      <a:pt x="103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5"/>
              <p:cNvSpPr/>
              <p:nvPr/>
            </p:nvSpPr>
            <p:spPr>
              <a:xfrm>
                <a:off x="479000" y="3305150"/>
                <a:ext cx="320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7422" extrusionOk="0">
                    <a:moveTo>
                      <a:pt x="12659" y="0"/>
                    </a:moveTo>
                    <a:cubicBezTo>
                      <a:pt x="12641" y="0"/>
                      <a:pt x="12621" y="4"/>
                      <a:pt x="12600" y="11"/>
                    </a:cubicBezTo>
                    <a:cubicBezTo>
                      <a:pt x="8033" y="1604"/>
                      <a:pt x="3832" y="4415"/>
                      <a:pt x="118" y="7206"/>
                    </a:cubicBezTo>
                    <a:cubicBezTo>
                      <a:pt x="0" y="7308"/>
                      <a:pt x="88" y="7421"/>
                      <a:pt x="200" y="7421"/>
                    </a:cubicBezTo>
                    <a:cubicBezTo>
                      <a:pt x="233" y="7421"/>
                      <a:pt x="268" y="7412"/>
                      <a:pt x="300" y="7388"/>
                    </a:cubicBezTo>
                    <a:cubicBezTo>
                      <a:pt x="4248" y="4669"/>
                      <a:pt x="8541" y="2588"/>
                      <a:pt x="12702" y="193"/>
                    </a:cubicBezTo>
                    <a:cubicBezTo>
                      <a:pt x="12824" y="123"/>
                      <a:pt x="12773" y="0"/>
                      <a:pt x="12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5"/>
              <p:cNvSpPr/>
              <p:nvPr/>
            </p:nvSpPr>
            <p:spPr>
              <a:xfrm>
                <a:off x="493875" y="3384925"/>
                <a:ext cx="289150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566" h="6488" extrusionOk="0">
                    <a:moveTo>
                      <a:pt x="11327" y="1"/>
                    </a:moveTo>
                    <a:cubicBezTo>
                      <a:pt x="11313" y="1"/>
                      <a:pt x="11299" y="2"/>
                      <a:pt x="11285" y="6"/>
                    </a:cubicBezTo>
                    <a:cubicBezTo>
                      <a:pt x="7266" y="1072"/>
                      <a:pt x="2669" y="3355"/>
                      <a:pt x="61" y="6349"/>
                    </a:cubicBezTo>
                    <a:cubicBezTo>
                      <a:pt x="1" y="6424"/>
                      <a:pt x="62" y="6487"/>
                      <a:pt x="135" y="6487"/>
                    </a:cubicBezTo>
                    <a:cubicBezTo>
                      <a:pt x="161" y="6487"/>
                      <a:pt x="189" y="6479"/>
                      <a:pt x="213" y="6460"/>
                    </a:cubicBezTo>
                    <a:cubicBezTo>
                      <a:pt x="2090" y="5192"/>
                      <a:pt x="3937" y="3944"/>
                      <a:pt x="5997" y="2898"/>
                    </a:cubicBezTo>
                    <a:cubicBezTo>
                      <a:pt x="7794" y="1995"/>
                      <a:pt x="9712" y="1285"/>
                      <a:pt x="11427" y="260"/>
                    </a:cubicBezTo>
                    <a:cubicBezTo>
                      <a:pt x="11565" y="177"/>
                      <a:pt x="11468" y="1"/>
                      <a:pt x="11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5"/>
              <p:cNvSpPr/>
              <p:nvPr/>
            </p:nvSpPr>
            <p:spPr>
              <a:xfrm>
                <a:off x="517325" y="3426525"/>
                <a:ext cx="254475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7049" extrusionOk="0">
                    <a:moveTo>
                      <a:pt x="9919" y="1"/>
                    </a:moveTo>
                    <a:cubicBezTo>
                      <a:pt x="9893" y="1"/>
                      <a:pt x="9866" y="6"/>
                      <a:pt x="9839" y="17"/>
                    </a:cubicBezTo>
                    <a:cubicBezTo>
                      <a:pt x="7759" y="828"/>
                      <a:pt x="5821" y="2127"/>
                      <a:pt x="4065" y="3416"/>
                    </a:cubicBezTo>
                    <a:cubicBezTo>
                      <a:pt x="2725" y="4421"/>
                      <a:pt x="858" y="5487"/>
                      <a:pt x="46" y="6917"/>
                    </a:cubicBezTo>
                    <a:cubicBezTo>
                      <a:pt x="0" y="6998"/>
                      <a:pt x="74" y="7049"/>
                      <a:pt x="153" y="7049"/>
                    </a:cubicBezTo>
                    <a:cubicBezTo>
                      <a:pt x="213" y="7049"/>
                      <a:pt x="276" y="7019"/>
                      <a:pt x="290" y="6948"/>
                    </a:cubicBezTo>
                    <a:cubicBezTo>
                      <a:pt x="310" y="6907"/>
                      <a:pt x="310" y="6857"/>
                      <a:pt x="330" y="6806"/>
                    </a:cubicBezTo>
                    <a:cubicBezTo>
                      <a:pt x="797" y="6674"/>
                      <a:pt x="1223" y="6106"/>
                      <a:pt x="1609" y="5832"/>
                    </a:cubicBezTo>
                    <a:cubicBezTo>
                      <a:pt x="1924" y="5588"/>
                      <a:pt x="2279" y="5385"/>
                      <a:pt x="2593" y="5152"/>
                    </a:cubicBezTo>
                    <a:cubicBezTo>
                      <a:pt x="3385" y="4614"/>
                      <a:pt x="4126" y="4025"/>
                      <a:pt x="4917" y="3477"/>
                    </a:cubicBezTo>
                    <a:cubicBezTo>
                      <a:pt x="6582" y="2351"/>
                      <a:pt x="8388" y="1427"/>
                      <a:pt x="10032" y="260"/>
                    </a:cubicBezTo>
                    <a:cubicBezTo>
                      <a:pt x="10178" y="149"/>
                      <a:pt x="10063" y="1"/>
                      <a:pt x="9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5"/>
              <p:cNvSpPr/>
              <p:nvPr/>
            </p:nvSpPr>
            <p:spPr>
              <a:xfrm>
                <a:off x="537175" y="3476125"/>
                <a:ext cx="217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973" extrusionOk="0">
                    <a:moveTo>
                      <a:pt x="8484" y="1"/>
                    </a:moveTo>
                    <a:cubicBezTo>
                      <a:pt x="8465" y="1"/>
                      <a:pt x="8445" y="4"/>
                      <a:pt x="8426" y="12"/>
                    </a:cubicBezTo>
                    <a:cubicBezTo>
                      <a:pt x="6691" y="681"/>
                      <a:pt x="5077" y="1676"/>
                      <a:pt x="3565" y="2701"/>
                    </a:cubicBezTo>
                    <a:cubicBezTo>
                      <a:pt x="2236" y="3604"/>
                      <a:pt x="764" y="4528"/>
                      <a:pt x="13" y="5908"/>
                    </a:cubicBezTo>
                    <a:cubicBezTo>
                      <a:pt x="1" y="5951"/>
                      <a:pt x="34" y="5972"/>
                      <a:pt x="69" y="5972"/>
                    </a:cubicBezTo>
                    <a:cubicBezTo>
                      <a:pt x="91" y="5972"/>
                      <a:pt x="113" y="5964"/>
                      <a:pt x="125" y="5948"/>
                    </a:cubicBezTo>
                    <a:cubicBezTo>
                      <a:pt x="2489" y="3563"/>
                      <a:pt x="5757" y="2092"/>
                      <a:pt x="8578" y="204"/>
                    </a:cubicBezTo>
                    <a:cubicBezTo>
                      <a:pt x="8691" y="117"/>
                      <a:pt x="8596" y="1"/>
                      <a:pt x="8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5"/>
              <p:cNvSpPr/>
              <p:nvPr/>
            </p:nvSpPr>
            <p:spPr>
              <a:xfrm>
                <a:off x="580825" y="3503375"/>
                <a:ext cx="1664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4080" extrusionOk="0">
                    <a:moveTo>
                      <a:pt x="6449" y="1"/>
                    </a:moveTo>
                    <a:cubicBezTo>
                      <a:pt x="6425" y="1"/>
                      <a:pt x="6401" y="6"/>
                      <a:pt x="6376" y="18"/>
                    </a:cubicBezTo>
                    <a:cubicBezTo>
                      <a:pt x="4133" y="992"/>
                      <a:pt x="1931" y="2382"/>
                      <a:pt x="94" y="3884"/>
                    </a:cubicBezTo>
                    <a:cubicBezTo>
                      <a:pt x="0" y="3970"/>
                      <a:pt x="81" y="4080"/>
                      <a:pt x="187" y="4080"/>
                    </a:cubicBezTo>
                    <a:cubicBezTo>
                      <a:pt x="219" y="4080"/>
                      <a:pt x="254" y="4070"/>
                      <a:pt x="287" y="4046"/>
                    </a:cubicBezTo>
                    <a:cubicBezTo>
                      <a:pt x="2235" y="2585"/>
                      <a:pt x="4559" y="1621"/>
                      <a:pt x="6538" y="221"/>
                    </a:cubicBezTo>
                    <a:cubicBezTo>
                      <a:pt x="6657" y="136"/>
                      <a:pt x="6570" y="1"/>
                      <a:pt x="6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15"/>
              <p:cNvSpPr/>
              <p:nvPr/>
            </p:nvSpPr>
            <p:spPr>
              <a:xfrm>
                <a:off x="419525" y="3537050"/>
                <a:ext cx="3188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7769" extrusionOk="0">
                    <a:moveTo>
                      <a:pt x="12486" y="1"/>
                    </a:moveTo>
                    <a:cubicBezTo>
                      <a:pt x="12464" y="1"/>
                      <a:pt x="12443" y="4"/>
                      <a:pt x="12422" y="10"/>
                    </a:cubicBezTo>
                    <a:cubicBezTo>
                      <a:pt x="10017" y="802"/>
                      <a:pt x="7804" y="2091"/>
                      <a:pt x="5704" y="3390"/>
                    </a:cubicBezTo>
                    <a:cubicBezTo>
                      <a:pt x="3907" y="4506"/>
                      <a:pt x="1289" y="5845"/>
                      <a:pt x="51" y="7500"/>
                    </a:cubicBezTo>
                    <a:cubicBezTo>
                      <a:pt x="10" y="7550"/>
                      <a:pt x="0" y="7621"/>
                      <a:pt x="61" y="7662"/>
                    </a:cubicBezTo>
                    <a:cubicBezTo>
                      <a:pt x="102" y="7682"/>
                      <a:pt x="142" y="7723"/>
                      <a:pt x="173" y="7753"/>
                    </a:cubicBezTo>
                    <a:cubicBezTo>
                      <a:pt x="183" y="7764"/>
                      <a:pt x="201" y="7769"/>
                      <a:pt x="217" y="7769"/>
                    </a:cubicBezTo>
                    <a:cubicBezTo>
                      <a:pt x="234" y="7769"/>
                      <a:pt x="249" y="7764"/>
                      <a:pt x="254" y="7753"/>
                    </a:cubicBezTo>
                    <a:cubicBezTo>
                      <a:pt x="761" y="6972"/>
                      <a:pt x="2334" y="6241"/>
                      <a:pt x="3156" y="5693"/>
                    </a:cubicBezTo>
                    <a:cubicBezTo>
                      <a:pt x="4262" y="4963"/>
                      <a:pt x="5389" y="4252"/>
                      <a:pt x="6556" y="3582"/>
                    </a:cubicBezTo>
                    <a:cubicBezTo>
                      <a:pt x="8555" y="2436"/>
                      <a:pt x="10656" y="1441"/>
                      <a:pt x="12594" y="233"/>
                    </a:cubicBezTo>
                    <a:cubicBezTo>
                      <a:pt x="12753" y="136"/>
                      <a:pt x="12628" y="1"/>
                      <a:pt x="12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15"/>
              <p:cNvSpPr/>
              <p:nvPr/>
            </p:nvSpPr>
            <p:spPr>
              <a:xfrm>
                <a:off x="512875" y="3576675"/>
                <a:ext cx="2051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5953" extrusionOk="0">
                    <a:moveTo>
                      <a:pt x="8043" y="1"/>
                    </a:moveTo>
                    <a:cubicBezTo>
                      <a:pt x="8026" y="1"/>
                      <a:pt x="8008" y="3"/>
                      <a:pt x="7988" y="8"/>
                    </a:cubicBezTo>
                    <a:cubicBezTo>
                      <a:pt x="6222" y="495"/>
                      <a:pt x="4639" y="1409"/>
                      <a:pt x="3208" y="2434"/>
                    </a:cubicBezTo>
                    <a:cubicBezTo>
                      <a:pt x="2030" y="3286"/>
                      <a:pt x="285" y="4504"/>
                      <a:pt x="1" y="5894"/>
                    </a:cubicBezTo>
                    <a:cubicBezTo>
                      <a:pt x="1" y="5935"/>
                      <a:pt x="34" y="5952"/>
                      <a:pt x="68" y="5952"/>
                    </a:cubicBezTo>
                    <a:cubicBezTo>
                      <a:pt x="93" y="5952"/>
                      <a:pt x="120" y="5942"/>
                      <a:pt x="133" y="5925"/>
                    </a:cubicBezTo>
                    <a:cubicBezTo>
                      <a:pt x="2213" y="3428"/>
                      <a:pt x="5197" y="1886"/>
                      <a:pt x="8079" y="252"/>
                    </a:cubicBezTo>
                    <a:cubicBezTo>
                      <a:pt x="8206" y="179"/>
                      <a:pt x="8187" y="1"/>
                      <a:pt x="80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15"/>
              <p:cNvSpPr/>
              <p:nvPr/>
            </p:nvSpPr>
            <p:spPr>
              <a:xfrm>
                <a:off x="465100" y="3621625"/>
                <a:ext cx="24440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6113" extrusionOk="0">
                    <a:moveTo>
                      <a:pt x="9640" y="0"/>
                    </a:moveTo>
                    <a:cubicBezTo>
                      <a:pt x="9626" y="0"/>
                      <a:pt x="9611" y="2"/>
                      <a:pt x="9594" y="7"/>
                    </a:cubicBezTo>
                    <a:cubicBezTo>
                      <a:pt x="5880" y="1021"/>
                      <a:pt x="2490" y="3356"/>
                      <a:pt x="55" y="6004"/>
                    </a:cubicBezTo>
                    <a:cubicBezTo>
                      <a:pt x="0" y="6059"/>
                      <a:pt x="59" y="6113"/>
                      <a:pt x="116" y="6113"/>
                    </a:cubicBezTo>
                    <a:cubicBezTo>
                      <a:pt x="134" y="6113"/>
                      <a:pt x="152" y="6108"/>
                      <a:pt x="166" y="6096"/>
                    </a:cubicBezTo>
                    <a:cubicBezTo>
                      <a:pt x="3140" y="3812"/>
                      <a:pt x="6337" y="2036"/>
                      <a:pt x="9675" y="210"/>
                    </a:cubicBezTo>
                    <a:cubicBezTo>
                      <a:pt x="9775" y="146"/>
                      <a:pt x="9761" y="0"/>
                      <a:pt x="9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5"/>
              <p:cNvSpPr/>
              <p:nvPr/>
            </p:nvSpPr>
            <p:spPr>
              <a:xfrm>
                <a:off x="425750" y="3644800"/>
                <a:ext cx="28222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7494" extrusionOk="0">
                    <a:moveTo>
                      <a:pt x="11106" y="0"/>
                    </a:moveTo>
                    <a:cubicBezTo>
                      <a:pt x="11085" y="0"/>
                      <a:pt x="11061" y="4"/>
                      <a:pt x="11036" y="13"/>
                    </a:cubicBezTo>
                    <a:cubicBezTo>
                      <a:pt x="6886" y="1617"/>
                      <a:pt x="3212" y="4336"/>
                      <a:pt x="116" y="7259"/>
                    </a:cubicBezTo>
                    <a:cubicBezTo>
                      <a:pt x="1" y="7367"/>
                      <a:pt x="91" y="7493"/>
                      <a:pt x="216" y="7493"/>
                    </a:cubicBezTo>
                    <a:cubicBezTo>
                      <a:pt x="256" y="7493"/>
                      <a:pt x="299" y="7481"/>
                      <a:pt x="340" y="7452"/>
                    </a:cubicBezTo>
                    <a:cubicBezTo>
                      <a:pt x="3658" y="4641"/>
                      <a:pt x="7362" y="2449"/>
                      <a:pt x="11158" y="216"/>
                    </a:cubicBezTo>
                    <a:cubicBezTo>
                      <a:pt x="11288" y="138"/>
                      <a:pt x="11233" y="0"/>
                      <a:pt x="1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15"/>
              <p:cNvSpPr/>
              <p:nvPr/>
            </p:nvSpPr>
            <p:spPr>
              <a:xfrm>
                <a:off x="494950" y="3681600"/>
                <a:ext cx="206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248" extrusionOk="0">
                    <a:moveTo>
                      <a:pt x="7984" y="0"/>
                    </a:moveTo>
                    <a:cubicBezTo>
                      <a:pt x="7958" y="0"/>
                      <a:pt x="7930" y="4"/>
                      <a:pt x="7903" y="13"/>
                    </a:cubicBezTo>
                    <a:cubicBezTo>
                      <a:pt x="5031" y="987"/>
                      <a:pt x="1956" y="2996"/>
                      <a:pt x="38" y="5148"/>
                    </a:cubicBezTo>
                    <a:cubicBezTo>
                      <a:pt x="0" y="5201"/>
                      <a:pt x="58" y="5248"/>
                      <a:pt x="115" y="5248"/>
                    </a:cubicBezTo>
                    <a:cubicBezTo>
                      <a:pt x="134" y="5248"/>
                      <a:pt x="154" y="5242"/>
                      <a:pt x="170" y="5229"/>
                    </a:cubicBezTo>
                    <a:cubicBezTo>
                      <a:pt x="2656" y="3352"/>
                      <a:pt x="5589" y="2073"/>
                      <a:pt x="8106" y="266"/>
                    </a:cubicBezTo>
                    <a:cubicBezTo>
                      <a:pt x="8271" y="145"/>
                      <a:pt x="8145" y="0"/>
                      <a:pt x="7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15"/>
              <p:cNvSpPr/>
              <p:nvPr/>
            </p:nvSpPr>
            <p:spPr>
              <a:xfrm>
                <a:off x="363875" y="3754900"/>
                <a:ext cx="31040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7797" extrusionOk="0">
                    <a:moveTo>
                      <a:pt x="12260" y="0"/>
                    </a:moveTo>
                    <a:cubicBezTo>
                      <a:pt x="12240" y="0"/>
                      <a:pt x="12217" y="4"/>
                      <a:pt x="12192" y="14"/>
                    </a:cubicBezTo>
                    <a:cubicBezTo>
                      <a:pt x="7879" y="1627"/>
                      <a:pt x="3129" y="4276"/>
                      <a:pt x="115" y="7534"/>
                    </a:cubicBezTo>
                    <a:cubicBezTo>
                      <a:pt x="0" y="7656"/>
                      <a:pt x="146" y="7796"/>
                      <a:pt x="289" y="7796"/>
                    </a:cubicBezTo>
                    <a:cubicBezTo>
                      <a:pt x="336" y="7796"/>
                      <a:pt x="382" y="7781"/>
                      <a:pt x="420" y="7747"/>
                    </a:cubicBezTo>
                    <a:cubicBezTo>
                      <a:pt x="434" y="7735"/>
                      <a:pt x="447" y="7723"/>
                      <a:pt x="461" y="7711"/>
                    </a:cubicBezTo>
                    <a:lnTo>
                      <a:pt x="461" y="7711"/>
                    </a:lnTo>
                    <a:cubicBezTo>
                      <a:pt x="2373" y="6508"/>
                      <a:pt x="4097" y="5079"/>
                      <a:pt x="6012" y="3870"/>
                    </a:cubicBezTo>
                    <a:cubicBezTo>
                      <a:pt x="8051" y="2571"/>
                      <a:pt x="10183" y="1394"/>
                      <a:pt x="12304" y="186"/>
                    </a:cubicBezTo>
                    <a:cubicBezTo>
                      <a:pt x="12415" y="126"/>
                      <a:pt x="12374" y="0"/>
                      <a:pt x="12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15"/>
              <p:cNvSpPr/>
              <p:nvPr/>
            </p:nvSpPr>
            <p:spPr>
              <a:xfrm>
                <a:off x="444475" y="3727350"/>
                <a:ext cx="2407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5372" extrusionOk="0">
                    <a:moveTo>
                      <a:pt x="9432" y="0"/>
                    </a:moveTo>
                    <a:cubicBezTo>
                      <a:pt x="9411" y="0"/>
                      <a:pt x="9388" y="3"/>
                      <a:pt x="9364" y="9"/>
                    </a:cubicBezTo>
                    <a:cubicBezTo>
                      <a:pt x="6096" y="882"/>
                      <a:pt x="2544" y="3003"/>
                      <a:pt x="108" y="5134"/>
                    </a:cubicBezTo>
                    <a:cubicBezTo>
                      <a:pt x="0" y="5226"/>
                      <a:pt x="76" y="5371"/>
                      <a:pt x="196" y="5371"/>
                    </a:cubicBezTo>
                    <a:cubicBezTo>
                      <a:pt x="222" y="5371"/>
                      <a:pt x="251" y="5364"/>
                      <a:pt x="281" y="5347"/>
                    </a:cubicBezTo>
                    <a:cubicBezTo>
                      <a:pt x="1793" y="4475"/>
                      <a:pt x="3244" y="3541"/>
                      <a:pt x="4777" y="2699"/>
                    </a:cubicBezTo>
                    <a:cubicBezTo>
                      <a:pt x="6309" y="1867"/>
                      <a:pt x="7973" y="1187"/>
                      <a:pt x="9475" y="314"/>
                    </a:cubicBezTo>
                    <a:cubicBezTo>
                      <a:pt x="9630" y="223"/>
                      <a:pt x="9613" y="0"/>
                      <a:pt x="9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15"/>
              <p:cNvSpPr/>
              <p:nvPr/>
            </p:nvSpPr>
            <p:spPr>
              <a:xfrm>
                <a:off x="446875" y="3780050"/>
                <a:ext cx="22697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6769" extrusionOk="0">
                    <a:moveTo>
                      <a:pt x="8926" y="0"/>
                    </a:moveTo>
                    <a:cubicBezTo>
                      <a:pt x="8909" y="0"/>
                      <a:pt x="8890" y="4"/>
                      <a:pt x="8872" y="12"/>
                    </a:cubicBezTo>
                    <a:cubicBezTo>
                      <a:pt x="5564" y="1748"/>
                      <a:pt x="2661" y="4051"/>
                      <a:pt x="83" y="6578"/>
                    </a:cubicBezTo>
                    <a:cubicBezTo>
                      <a:pt x="1" y="6676"/>
                      <a:pt x="96" y="6768"/>
                      <a:pt x="201" y="6768"/>
                    </a:cubicBezTo>
                    <a:cubicBezTo>
                      <a:pt x="237" y="6768"/>
                      <a:pt x="275" y="6757"/>
                      <a:pt x="307" y="6731"/>
                    </a:cubicBezTo>
                    <a:cubicBezTo>
                      <a:pt x="2955" y="4305"/>
                      <a:pt x="5959" y="2174"/>
                      <a:pt x="8994" y="144"/>
                    </a:cubicBezTo>
                    <a:cubicBezTo>
                      <a:pt x="9078" y="93"/>
                      <a:pt x="9015" y="0"/>
                      <a:pt x="8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15"/>
              <p:cNvSpPr/>
              <p:nvPr/>
            </p:nvSpPr>
            <p:spPr>
              <a:xfrm>
                <a:off x="439975" y="3800600"/>
                <a:ext cx="22652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6769" extrusionOk="0">
                    <a:moveTo>
                      <a:pt x="8914" y="0"/>
                    </a:moveTo>
                    <a:cubicBezTo>
                      <a:pt x="8897" y="0"/>
                      <a:pt x="8880" y="4"/>
                      <a:pt x="8864" y="12"/>
                    </a:cubicBezTo>
                    <a:cubicBezTo>
                      <a:pt x="5555" y="1748"/>
                      <a:pt x="2643" y="4062"/>
                      <a:pt x="75" y="6578"/>
                    </a:cubicBezTo>
                    <a:cubicBezTo>
                      <a:pt x="0" y="6676"/>
                      <a:pt x="97" y="6768"/>
                      <a:pt x="194" y="6768"/>
                    </a:cubicBezTo>
                    <a:cubicBezTo>
                      <a:pt x="228" y="6768"/>
                      <a:pt x="262" y="6757"/>
                      <a:pt x="288" y="6731"/>
                    </a:cubicBezTo>
                    <a:cubicBezTo>
                      <a:pt x="2937" y="4315"/>
                      <a:pt x="5941" y="2184"/>
                      <a:pt x="8975" y="154"/>
                    </a:cubicBezTo>
                    <a:cubicBezTo>
                      <a:pt x="9060" y="95"/>
                      <a:pt x="8996" y="0"/>
                      <a:pt x="8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15"/>
              <p:cNvSpPr/>
              <p:nvPr/>
            </p:nvSpPr>
            <p:spPr>
              <a:xfrm>
                <a:off x="403650" y="3833375"/>
                <a:ext cx="25585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8322" extrusionOk="0">
                    <a:moveTo>
                      <a:pt x="9913" y="0"/>
                    </a:moveTo>
                    <a:cubicBezTo>
                      <a:pt x="9877" y="0"/>
                      <a:pt x="9838" y="6"/>
                      <a:pt x="9799" y="21"/>
                    </a:cubicBezTo>
                    <a:cubicBezTo>
                      <a:pt x="7749" y="741"/>
                      <a:pt x="5953" y="2213"/>
                      <a:pt x="4380" y="3542"/>
                    </a:cubicBezTo>
                    <a:cubicBezTo>
                      <a:pt x="2756" y="4922"/>
                      <a:pt x="1335" y="6445"/>
                      <a:pt x="77" y="8109"/>
                    </a:cubicBezTo>
                    <a:cubicBezTo>
                      <a:pt x="1" y="8234"/>
                      <a:pt x="100" y="8321"/>
                      <a:pt x="213" y="8321"/>
                    </a:cubicBezTo>
                    <a:cubicBezTo>
                      <a:pt x="265" y="8321"/>
                      <a:pt x="320" y="8303"/>
                      <a:pt x="361" y="8261"/>
                    </a:cubicBezTo>
                    <a:cubicBezTo>
                      <a:pt x="1823" y="6708"/>
                      <a:pt x="3416" y="5237"/>
                      <a:pt x="5111" y="3877"/>
                    </a:cubicBezTo>
                    <a:cubicBezTo>
                      <a:pt x="6684" y="2619"/>
                      <a:pt x="8541" y="1644"/>
                      <a:pt x="10053" y="335"/>
                    </a:cubicBezTo>
                    <a:cubicBezTo>
                      <a:pt x="10233" y="189"/>
                      <a:pt x="10109" y="0"/>
                      <a:pt x="9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15"/>
              <p:cNvSpPr/>
              <p:nvPr/>
            </p:nvSpPr>
            <p:spPr>
              <a:xfrm>
                <a:off x="493225" y="3861450"/>
                <a:ext cx="142675" cy="1931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7726" extrusionOk="0">
                    <a:moveTo>
                      <a:pt x="5464" y="0"/>
                    </a:moveTo>
                    <a:cubicBezTo>
                      <a:pt x="5416" y="0"/>
                      <a:pt x="5366" y="17"/>
                      <a:pt x="5323" y="55"/>
                    </a:cubicBezTo>
                    <a:cubicBezTo>
                      <a:pt x="2928" y="2054"/>
                      <a:pt x="969" y="4784"/>
                      <a:pt x="36" y="7595"/>
                    </a:cubicBezTo>
                    <a:cubicBezTo>
                      <a:pt x="0" y="7677"/>
                      <a:pt x="61" y="7726"/>
                      <a:pt x="130" y="7726"/>
                    </a:cubicBezTo>
                    <a:cubicBezTo>
                      <a:pt x="180" y="7726"/>
                      <a:pt x="234" y="7701"/>
                      <a:pt x="259" y="7646"/>
                    </a:cubicBezTo>
                    <a:cubicBezTo>
                      <a:pt x="1619" y="4885"/>
                      <a:pt x="3902" y="2795"/>
                      <a:pt x="5617" y="258"/>
                    </a:cubicBezTo>
                    <a:cubicBezTo>
                      <a:pt x="5707" y="124"/>
                      <a:pt x="5594" y="0"/>
                      <a:pt x="5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15"/>
              <p:cNvSpPr/>
              <p:nvPr/>
            </p:nvSpPr>
            <p:spPr>
              <a:xfrm>
                <a:off x="578725" y="3849675"/>
                <a:ext cx="79700" cy="2878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11512" extrusionOk="0">
                    <a:moveTo>
                      <a:pt x="3008" y="0"/>
                    </a:moveTo>
                    <a:cubicBezTo>
                      <a:pt x="2917" y="0"/>
                      <a:pt x="2815" y="45"/>
                      <a:pt x="2776" y="120"/>
                    </a:cubicBezTo>
                    <a:cubicBezTo>
                      <a:pt x="1934" y="1693"/>
                      <a:pt x="1690" y="3540"/>
                      <a:pt x="1375" y="5255"/>
                    </a:cubicBezTo>
                    <a:cubicBezTo>
                      <a:pt x="980" y="7284"/>
                      <a:pt x="665" y="9355"/>
                      <a:pt x="36" y="11344"/>
                    </a:cubicBezTo>
                    <a:cubicBezTo>
                      <a:pt x="1" y="11454"/>
                      <a:pt x="73" y="11511"/>
                      <a:pt x="156" y="11511"/>
                    </a:cubicBezTo>
                    <a:cubicBezTo>
                      <a:pt x="217" y="11511"/>
                      <a:pt x="285" y="11480"/>
                      <a:pt x="320" y="11415"/>
                    </a:cubicBezTo>
                    <a:cubicBezTo>
                      <a:pt x="1183" y="9659"/>
                      <a:pt x="1609" y="7802"/>
                      <a:pt x="2035" y="5924"/>
                    </a:cubicBezTo>
                    <a:cubicBezTo>
                      <a:pt x="2451" y="4027"/>
                      <a:pt x="2918" y="2099"/>
                      <a:pt x="3172" y="170"/>
                    </a:cubicBezTo>
                    <a:cubicBezTo>
                      <a:pt x="3187" y="51"/>
                      <a:pt x="3104" y="0"/>
                      <a:pt x="30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15"/>
              <p:cNvSpPr/>
              <p:nvPr/>
            </p:nvSpPr>
            <p:spPr>
              <a:xfrm>
                <a:off x="543575" y="3842550"/>
                <a:ext cx="110000" cy="2213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8855" extrusionOk="0">
                    <a:moveTo>
                      <a:pt x="4137" y="0"/>
                    </a:moveTo>
                    <a:cubicBezTo>
                      <a:pt x="4086" y="0"/>
                      <a:pt x="4036" y="15"/>
                      <a:pt x="3999" y="49"/>
                    </a:cubicBezTo>
                    <a:cubicBezTo>
                      <a:pt x="1716" y="2089"/>
                      <a:pt x="1" y="5885"/>
                      <a:pt x="295" y="8797"/>
                    </a:cubicBezTo>
                    <a:cubicBezTo>
                      <a:pt x="300" y="8839"/>
                      <a:pt x="331" y="8855"/>
                      <a:pt x="366" y="8855"/>
                    </a:cubicBezTo>
                    <a:cubicBezTo>
                      <a:pt x="409" y="8855"/>
                      <a:pt x="456" y="8831"/>
                      <a:pt x="468" y="8797"/>
                    </a:cubicBezTo>
                    <a:cubicBezTo>
                      <a:pt x="1056" y="7326"/>
                      <a:pt x="1371" y="5804"/>
                      <a:pt x="2030" y="4342"/>
                    </a:cubicBezTo>
                    <a:cubicBezTo>
                      <a:pt x="2680" y="2911"/>
                      <a:pt x="3624" y="1622"/>
                      <a:pt x="4334" y="222"/>
                    </a:cubicBezTo>
                    <a:cubicBezTo>
                      <a:pt x="4400" y="98"/>
                      <a:pt x="4266" y="0"/>
                      <a:pt x="4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15"/>
              <p:cNvSpPr/>
              <p:nvPr/>
            </p:nvSpPr>
            <p:spPr>
              <a:xfrm>
                <a:off x="654700" y="3171400"/>
                <a:ext cx="201575" cy="665500"/>
              </a:xfrm>
              <a:custGeom>
                <a:avLst/>
                <a:gdLst/>
                <a:ahLst/>
                <a:cxnLst/>
                <a:rect l="l" t="t" r="r" b="b"/>
                <a:pathLst>
                  <a:path w="8063" h="26620" extrusionOk="0">
                    <a:moveTo>
                      <a:pt x="7888" y="0"/>
                    </a:moveTo>
                    <a:cubicBezTo>
                      <a:pt x="7826" y="0"/>
                      <a:pt x="7763" y="21"/>
                      <a:pt x="7734" y="63"/>
                    </a:cubicBezTo>
                    <a:cubicBezTo>
                      <a:pt x="6384" y="1910"/>
                      <a:pt x="5745" y="4244"/>
                      <a:pt x="5065" y="6355"/>
                    </a:cubicBezTo>
                    <a:cubicBezTo>
                      <a:pt x="4395" y="8435"/>
                      <a:pt x="3847" y="10536"/>
                      <a:pt x="3329" y="12647"/>
                    </a:cubicBezTo>
                    <a:cubicBezTo>
                      <a:pt x="2203" y="17275"/>
                      <a:pt x="1148" y="21902"/>
                      <a:pt x="11" y="26540"/>
                    </a:cubicBezTo>
                    <a:cubicBezTo>
                      <a:pt x="0" y="26594"/>
                      <a:pt x="43" y="26619"/>
                      <a:pt x="89" y="26619"/>
                    </a:cubicBezTo>
                    <a:cubicBezTo>
                      <a:pt x="130" y="26619"/>
                      <a:pt x="174" y="26599"/>
                      <a:pt x="183" y="26561"/>
                    </a:cubicBezTo>
                    <a:cubicBezTo>
                      <a:pt x="1767" y="22298"/>
                      <a:pt x="2680" y="17843"/>
                      <a:pt x="3796" y="13469"/>
                    </a:cubicBezTo>
                    <a:cubicBezTo>
                      <a:pt x="4395" y="11135"/>
                      <a:pt x="5034" y="8811"/>
                      <a:pt x="5765" y="6517"/>
                    </a:cubicBezTo>
                    <a:cubicBezTo>
                      <a:pt x="6455" y="4386"/>
                      <a:pt x="7541" y="2306"/>
                      <a:pt x="8038" y="134"/>
                    </a:cubicBezTo>
                    <a:cubicBezTo>
                      <a:pt x="8062" y="44"/>
                      <a:pt x="7977" y="0"/>
                      <a:pt x="78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7" name="Google Shape;1147;p15"/>
            <p:cNvGrpSpPr/>
            <p:nvPr/>
          </p:nvGrpSpPr>
          <p:grpSpPr>
            <a:xfrm rot="8246326">
              <a:off x="8823935" y="1681785"/>
              <a:ext cx="451738" cy="669447"/>
              <a:chOff x="363875" y="3171400"/>
              <a:chExt cx="651900" cy="966075"/>
            </a:xfrm>
          </p:grpSpPr>
          <p:sp>
            <p:nvSpPr>
              <p:cNvPr id="1148" name="Google Shape;1148;p15"/>
              <p:cNvSpPr/>
              <p:nvPr/>
            </p:nvSpPr>
            <p:spPr>
              <a:xfrm>
                <a:off x="801675" y="3212000"/>
                <a:ext cx="2141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10414" extrusionOk="0">
                    <a:moveTo>
                      <a:pt x="393" y="0"/>
                    </a:moveTo>
                    <a:cubicBezTo>
                      <a:pt x="228" y="0"/>
                      <a:pt x="1" y="113"/>
                      <a:pt x="130" y="276"/>
                    </a:cubicBezTo>
                    <a:cubicBezTo>
                      <a:pt x="708" y="1017"/>
                      <a:pt x="1500" y="1595"/>
                      <a:pt x="2149" y="2295"/>
                    </a:cubicBezTo>
                    <a:cubicBezTo>
                      <a:pt x="2890" y="3107"/>
                      <a:pt x="3600" y="3939"/>
                      <a:pt x="4311" y="4782"/>
                    </a:cubicBezTo>
                    <a:cubicBezTo>
                      <a:pt x="5853" y="6578"/>
                      <a:pt x="7000" y="8476"/>
                      <a:pt x="8319" y="10374"/>
                    </a:cubicBezTo>
                    <a:cubicBezTo>
                      <a:pt x="8343" y="10401"/>
                      <a:pt x="8379" y="10413"/>
                      <a:pt x="8416" y="10413"/>
                    </a:cubicBezTo>
                    <a:cubicBezTo>
                      <a:pt x="8489" y="10413"/>
                      <a:pt x="8563" y="10363"/>
                      <a:pt x="8543" y="10282"/>
                    </a:cubicBezTo>
                    <a:cubicBezTo>
                      <a:pt x="8045" y="8273"/>
                      <a:pt x="6564" y="6385"/>
                      <a:pt x="5244" y="4741"/>
                    </a:cubicBezTo>
                    <a:cubicBezTo>
                      <a:pt x="4027" y="3219"/>
                      <a:pt x="2474" y="733"/>
                      <a:pt x="475" y="12"/>
                    </a:cubicBezTo>
                    <a:cubicBezTo>
                      <a:pt x="451" y="4"/>
                      <a:pt x="423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15"/>
              <p:cNvSpPr/>
              <p:nvPr/>
            </p:nvSpPr>
            <p:spPr>
              <a:xfrm>
                <a:off x="815250" y="3276000"/>
                <a:ext cx="134050" cy="2097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388" extrusionOk="0">
                    <a:moveTo>
                      <a:pt x="187" y="0"/>
                    </a:moveTo>
                    <a:cubicBezTo>
                      <a:pt x="100" y="0"/>
                      <a:pt x="1" y="76"/>
                      <a:pt x="53" y="152"/>
                    </a:cubicBezTo>
                    <a:cubicBezTo>
                      <a:pt x="1840" y="2892"/>
                      <a:pt x="3859" y="5358"/>
                      <a:pt x="5189" y="8351"/>
                    </a:cubicBezTo>
                    <a:cubicBezTo>
                      <a:pt x="5201" y="8377"/>
                      <a:pt x="5224" y="8387"/>
                      <a:pt x="5248" y="8387"/>
                    </a:cubicBezTo>
                    <a:cubicBezTo>
                      <a:pt x="5301" y="8387"/>
                      <a:pt x="5362" y="8336"/>
                      <a:pt x="5341" y="8280"/>
                    </a:cubicBezTo>
                    <a:cubicBezTo>
                      <a:pt x="4265" y="5388"/>
                      <a:pt x="2753" y="2191"/>
                      <a:pt x="267" y="30"/>
                    </a:cubicBezTo>
                    <a:cubicBezTo>
                      <a:pt x="246" y="9"/>
                      <a:pt x="217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5"/>
              <p:cNvSpPr/>
              <p:nvPr/>
            </p:nvSpPr>
            <p:spPr>
              <a:xfrm>
                <a:off x="796700" y="3297775"/>
                <a:ext cx="156375" cy="2507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0029" extrusionOk="0">
                    <a:moveTo>
                      <a:pt x="150" y="0"/>
                    </a:moveTo>
                    <a:cubicBezTo>
                      <a:pt x="75" y="0"/>
                      <a:pt x="0" y="69"/>
                      <a:pt x="44" y="143"/>
                    </a:cubicBezTo>
                    <a:cubicBezTo>
                      <a:pt x="2054" y="3441"/>
                      <a:pt x="4226" y="6618"/>
                      <a:pt x="6083" y="9987"/>
                    </a:cubicBezTo>
                    <a:cubicBezTo>
                      <a:pt x="6094" y="10016"/>
                      <a:pt x="6120" y="10028"/>
                      <a:pt x="6148" y="10028"/>
                    </a:cubicBezTo>
                    <a:cubicBezTo>
                      <a:pt x="6199" y="10028"/>
                      <a:pt x="6255" y="9989"/>
                      <a:pt x="6235" y="9936"/>
                    </a:cubicBezTo>
                    <a:cubicBezTo>
                      <a:pt x="5291" y="6445"/>
                      <a:pt x="2906" y="2721"/>
                      <a:pt x="227" y="31"/>
                    </a:cubicBezTo>
                    <a:cubicBezTo>
                      <a:pt x="205" y="10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5"/>
              <p:cNvSpPr/>
              <p:nvPr/>
            </p:nvSpPr>
            <p:spPr>
              <a:xfrm>
                <a:off x="790500" y="3310950"/>
                <a:ext cx="169825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12160" extrusionOk="0">
                    <a:moveTo>
                      <a:pt x="174" y="0"/>
                    </a:moveTo>
                    <a:cubicBezTo>
                      <a:pt x="94" y="0"/>
                      <a:pt x="1" y="88"/>
                      <a:pt x="39" y="164"/>
                    </a:cubicBezTo>
                    <a:cubicBezTo>
                      <a:pt x="2150" y="4183"/>
                      <a:pt x="4687" y="7938"/>
                      <a:pt x="6503" y="12099"/>
                    </a:cubicBezTo>
                    <a:cubicBezTo>
                      <a:pt x="6522" y="12142"/>
                      <a:pt x="6558" y="12160"/>
                      <a:pt x="6597" y="12160"/>
                    </a:cubicBezTo>
                    <a:cubicBezTo>
                      <a:pt x="6686" y="12160"/>
                      <a:pt x="6792" y="12068"/>
                      <a:pt x="6757" y="11977"/>
                    </a:cubicBezTo>
                    <a:cubicBezTo>
                      <a:pt x="5204" y="7867"/>
                      <a:pt x="3276" y="3462"/>
                      <a:pt x="242" y="32"/>
                    </a:cubicBezTo>
                    <a:cubicBezTo>
                      <a:pt x="224" y="10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5"/>
              <p:cNvSpPr/>
              <p:nvPr/>
            </p:nvSpPr>
            <p:spPr>
              <a:xfrm>
                <a:off x="766050" y="3378475"/>
                <a:ext cx="1636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1275" extrusionOk="0">
                    <a:moveTo>
                      <a:pt x="240" y="1"/>
                    </a:moveTo>
                    <a:cubicBezTo>
                      <a:pt x="123" y="1"/>
                      <a:pt x="1" y="112"/>
                      <a:pt x="53" y="224"/>
                    </a:cubicBezTo>
                    <a:cubicBezTo>
                      <a:pt x="996" y="2121"/>
                      <a:pt x="2407" y="3806"/>
                      <a:pt x="3523" y="5622"/>
                    </a:cubicBezTo>
                    <a:cubicBezTo>
                      <a:pt x="4619" y="7419"/>
                      <a:pt x="5472" y="9327"/>
                      <a:pt x="6345" y="11224"/>
                    </a:cubicBezTo>
                    <a:cubicBezTo>
                      <a:pt x="6359" y="11260"/>
                      <a:pt x="6388" y="11274"/>
                      <a:pt x="6419" y="11274"/>
                    </a:cubicBezTo>
                    <a:cubicBezTo>
                      <a:pt x="6477" y="11274"/>
                      <a:pt x="6544" y="11223"/>
                      <a:pt x="6538" y="11163"/>
                    </a:cubicBezTo>
                    <a:cubicBezTo>
                      <a:pt x="6274" y="9073"/>
                      <a:pt x="5350" y="7124"/>
                      <a:pt x="4254" y="5288"/>
                    </a:cubicBezTo>
                    <a:cubicBezTo>
                      <a:pt x="3178" y="3461"/>
                      <a:pt x="1950" y="1563"/>
                      <a:pt x="357" y="51"/>
                    </a:cubicBezTo>
                    <a:cubicBezTo>
                      <a:pt x="324" y="16"/>
                      <a:pt x="282" y="1"/>
                      <a:pt x="2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5"/>
              <p:cNvSpPr/>
              <p:nvPr/>
            </p:nvSpPr>
            <p:spPr>
              <a:xfrm>
                <a:off x="521000" y="3203900"/>
                <a:ext cx="31352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6443" extrusionOk="0">
                    <a:moveTo>
                      <a:pt x="12404" y="0"/>
                    </a:moveTo>
                    <a:cubicBezTo>
                      <a:pt x="12400" y="0"/>
                      <a:pt x="12396" y="1"/>
                      <a:pt x="12392" y="1"/>
                    </a:cubicBezTo>
                    <a:cubicBezTo>
                      <a:pt x="10098" y="245"/>
                      <a:pt x="7652" y="1676"/>
                      <a:pt x="5684" y="2680"/>
                    </a:cubicBezTo>
                    <a:cubicBezTo>
                      <a:pt x="3786" y="3655"/>
                      <a:pt x="1584" y="4751"/>
                      <a:pt x="102" y="6222"/>
                    </a:cubicBezTo>
                    <a:cubicBezTo>
                      <a:pt x="1" y="6315"/>
                      <a:pt x="124" y="6442"/>
                      <a:pt x="244" y="6442"/>
                    </a:cubicBezTo>
                    <a:cubicBezTo>
                      <a:pt x="268" y="6442"/>
                      <a:pt x="293" y="6437"/>
                      <a:pt x="315" y="6425"/>
                    </a:cubicBezTo>
                    <a:cubicBezTo>
                      <a:pt x="2385" y="5268"/>
                      <a:pt x="4253" y="3898"/>
                      <a:pt x="6404" y="2833"/>
                    </a:cubicBezTo>
                    <a:cubicBezTo>
                      <a:pt x="8353" y="1868"/>
                      <a:pt x="10667" y="1260"/>
                      <a:pt x="12473" y="133"/>
                    </a:cubicBezTo>
                    <a:cubicBezTo>
                      <a:pt x="12540" y="85"/>
                      <a:pt x="12480" y="0"/>
                      <a:pt x="12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5"/>
              <p:cNvSpPr/>
              <p:nvPr/>
            </p:nvSpPr>
            <p:spPr>
              <a:xfrm>
                <a:off x="562150" y="3247425"/>
                <a:ext cx="251300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6432" extrusionOk="0">
                    <a:moveTo>
                      <a:pt x="9880" y="0"/>
                    </a:moveTo>
                    <a:cubicBezTo>
                      <a:pt x="9865" y="0"/>
                      <a:pt x="9850" y="2"/>
                      <a:pt x="9832" y="6"/>
                    </a:cubicBezTo>
                    <a:cubicBezTo>
                      <a:pt x="7945" y="310"/>
                      <a:pt x="6230" y="1376"/>
                      <a:pt x="4718" y="2391"/>
                    </a:cubicBezTo>
                    <a:cubicBezTo>
                      <a:pt x="3114" y="3476"/>
                      <a:pt x="1338" y="4755"/>
                      <a:pt x="100" y="6206"/>
                    </a:cubicBezTo>
                    <a:cubicBezTo>
                      <a:pt x="1" y="6336"/>
                      <a:pt x="126" y="6432"/>
                      <a:pt x="259" y="6432"/>
                    </a:cubicBezTo>
                    <a:cubicBezTo>
                      <a:pt x="302" y="6432"/>
                      <a:pt x="347" y="6422"/>
                      <a:pt x="384" y="6399"/>
                    </a:cubicBezTo>
                    <a:cubicBezTo>
                      <a:pt x="1927" y="5415"/>
                      <a:pt x="3236" y="4116"/>
                      <a:pt x="4738" y="3060"/>
                    </a:cubicBezTo>
                    <a:cubicBezTo>
                      <a:pt x="6362" y="1914"/>
                      <a:pt x="8148" y="1152"/>
                      <a:pt x="9914" y="229"/>
                    </a:cubicBezTo>
                    <a:cubicBezTo>
                      <a:pt x="10052" y="165"/>
                      <a:pt x="10023" y="0"/>
                      <a:pt x="9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5"/>
              <p:cNvSpPr/>
              <p:nvPr/>
            </p:nvSpPr>
            <p:spPr>
              <a:xfrm>
                <a:off x="591600" y="3315475"/>
                <a:ext cx="2042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8168" h="5372" extrusionOk="0">
                    <a:moveTo>
                      <a:pt x="8009" y="0"/>
                    </a:moveTo>
                    <a:cubicBezTo>
                      <a:pt x="7998" y="0"/>
                      <a:pt x="7987" y="1"/>
                      <a:pt x="7974" y="3"/>
                    </a:cubicBezTo>
                    <a:cubicBezTo>
                      <a:pt x="4971" y="765"/>
                      <a:pt x="2048" y="3129"/>
                      <a:pt x="79" y="5220"/>
                    </a:cubicBezTo>
                    <a:cubicBezTo>
                      <a:pt x="0" y="5299"/>
                      <a:pt x="93" y="5371"/>
                      <a:pt x="186" y="5371"/>
                    </a:cubicBezTo>
                    <a:cubicBezTo>
                      <a:pt x="212" y="5371"/>
                      <a:pt x="239" y="5365"/>
                      <a:pt x="262" y="5352"/>
                    </a:cubicBezTo>
                    <a:cubicBezTo>
                      <a:pt x="1490" y="4509"/>
                      <a:pt x="2596" y="3525"/>
                      <a:pt x="3803" y="2642"/>
                    </a:cubicBezTo>
                    <a:cubicBezTo>
                      <a:pt x="5133" y="1698"/>
                      <a:pt x="6574" y="998"/>
                      <a:pt x="8046" y="227"/>
                    </a:cubicBezTo>
                    <a:cubicBezTo>
                      <a:pt x="8167" y="161"/>
                      <a:pt x="8142" y="0"/>
                      <a:pt x="8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5"/>
              <p:cNvSpPr/>
              <p:nvPr/>
            </p:nvSpPr>
            <p:spPr>
              <a:xfrm>
                <a:off x="661075" y="3333575"/>
                <a:ext cx="130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37" extrusionOk="0">
                    <a:moveTo>
                      <a:pt x="5050" y="1"/>
                    </a:moveTo>
                    <a:cubicBezTo>
                      <a:pt x="5035" y="1"/>
                      <a:pt x="5018" y="4"/>
                      <a:pt x="5003" y="10"/>
                    </a:cubicBezTo>
                    <a:cubicBezTo>
                      <a:pt x="3277" y="639"/>
                      <a:pt x="1339" y="1786"/>
                      <a:pt x="91" y="3034"/>
                    </a:cubicBezTo>
                    <a:cubicBezTo>
                      <a:pt x="1" y="3132"/>
                      <a:pt x="108" y="3237"/>
                      <a:pt x="217" y="3237"/>
                    </a:cubicBezTo>
                    <a:cubicBezTo>
                      <a:pt x="244" y="3237"/>
                      <a:pt x="270" y="3231"/>
                      <a:pt x="294" y="3217"/>
                    </a:cubicBezTo>
                    <a:cubicBezTo>
                      <a:pt x="1106" y="2801"/>
                      <a:pt x="1857" y="2253"/>
                      <a:pt x="2618" y="1766"/>
                    </a:cubicBezTo>
                    <a:cubicBezTo>
                      <a:pt x="3460" y="1238"/>
                      <a:pt x="4333" y="741"/>
                      <a:pt x="5135" y="162"/>
                    </a:cubicBezTo>
                    <a:cubicBezTo>
                      <a:pt x="5203" y="85"/>
                      <a:pt x="5134" y="1"/>
                      <a:pt x="5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5"/>
              <p:cNvSpPr/>
              <p:nvPr/>
            </p:nvSpPr>
            <p:spPr>
              <a:xfrm>
                <a:off x="759575" y="3431325"/>
                <a:ext cx="121975" cy="26527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611" extrusionOk="0">
                    <a:moveTo>
                      <a:pt x="237" y="1"/>
                    </a:moveTo>
                    <a:cubicBezTo>
                      <a:pt x="122" y="1"/>
                      <a:pt x="0" y="129"/>
                      <a:pt x="38" y="241"/>
                    </a:cubicBezTo>
                    <a:cubicBezTo>
                      <a:pt x="718" y="2006"/>
                      <a:pt x="1763" y="3661"/>
                      <a:pt x="2534" y="5396"/>
                    </a:cubicBezTo>
                    <a:cubicBezTo>
                      <a:pt x="2879" y="6157"/>
                      <a:pt x="3153" y="6928"/>
                      <a:pt x="3478" y="7690"/>
                    </a:cubicBezTo>
                    <a:cubicBezTo>
                      <a:pt x="3752" y="8390"/>
                      <a:pt x="4016" y="9861"/>
                      <a:pt x="4554" y="10318"/>
                    </a:cubicBezTo>
                    <a:cubicBezTo>
                      <a:pt x="4523" y="10369"/>
                      <a:pt x="4503" y="10430"/>
                      <a:pt x="4493" y="10480"/>
                    </a:cubicBezTo>
                    <a:cubicBezTo>
                      <a:pt x="4454" y="10564"/>
                      <a:pt x="4525" y="10611"/>
                      <a:pt x="4599" y="10611"/>
                    </a:cubicBezTo>
                    <a:cubicBezTo>
                      <a:pt x="4659" y="10611"/>
                      <a:pt x="4722" y="10579"/>
                      <a:pt x="4726" y="10511"/>
                    </a:cubicBezTo>
                    <a:cubicBezTo>
                      <a:pt x="4878" y="8907"/>
                      <a:pt x="3894" y="7111"/>
                      <a:pt x="3326" y="5609"/>
                    </a:cubicBezTo>
                    <a:cubicBezTo>
                      <a:pt x="2585" y="3691"/>
                      <a:pt x="1702" y="1692"/>
                      <a:pt x="352" y="58"/>
                    </a:cubicBezTo>
                    <a:cubicBezTo>
                      <a:pt x="320" y="18"/>
                      <a:pt x="279" y="1"/>
                      <a:pt x="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5"/>
              <p:cNvSpPr/>
              <p:nvPr/>
            </p:nvSpPr>
            <p:spPr>
              <a:xfrm>
                <a:off x="745625" y="3481450"/>
                <a:ext cx="105975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9054" extrusionOk="0">
                    <a:moveTo>
                      <a:pt x="200" y="0"/>
                    </a:moveTo>
                    <a:cubicBezTo>
                      <a:pt x="106" y="0"/>
                      <a:pt x="0" y="97"/>
                      <a:pt x="38" y="194"/>
                    </a:cubicBezTo>
                    <a:cubicBezTo>
                      <a:pt x="1306" y="3137"/>
                      <a:pt x="3244" y="5877"/>
                      <a:pt x="3924" y="9013"/>
                    </a:cubicBezTo>
                    <a:cubicBezTo>
                      <a:pt x="3938" y="9040"/>
                      <a:pt x="3965" y="9053"/>
                      <a:pt x="3992" y="9053"/>
                    </a:cubicBezTo>
                    <a:cubicBezTo>
                      <a:pt x="4027" y="9053"/>
                      <a:pt x="4061" y="9033"/>
                      <a:pt x="4066" y="8993"/>
                    </a:cubicBezTo>
                    <a:cubicBezTo>
                      <a:pt x="4239" y="7461"/>
                      <a:pt x="3508" y="5969"/>
                      <a:pt x="2889" y="4558"/>
                    </a:cubicBezTo>
                    <a:cubicBezTo>
                      <a:pt x="2199" y="2985"/>
                      <a:pt x="1408" y="1402"/>
                      <a:pt x="291" y="42"/>
                    </a:cubicBezTo>
                    <a:cubicBezTo>
                      <a:pt x="267" y="13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5"/>
              <p:cNvSpPr/>
              <p:nvPr/>
            </p:nvSpPr>
            <p:spPr>
              <a:xfrm>
                <a:off x="737125" y="3503350"/>
                <a:ext cx="8547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6638" extrusionOk="0">
                    <a:moveTo>
                      <a:pt x="212" y="1"/>
                    </a:moveTo>
                    <a:cubicBezTo>
                      <a:pt x="108" y="1"/>
                      <a:pt x="1" y="86"/>
                      <a:pt x="43" y="191"/>
                    </a:cubicBezTo>
                    <a:cubicBezTo>
                      <a:pt x="926" y="2373"/>
                      <a:pt x="2265" y="4393"/>
                      <a:pt x="3118" y="6585"/>
                    </a:cubicBezTo>
                    <a:cubicBezTo>
                      <a:pt x="3134" y="6622"/>
                      <a:pt x="3175" y="6638"/>
                      <a:pt x="3220" y="6638"/>
                    </a:cubicBezTo>
                    <a:cubicBezTo>
                      <a:pt x="3310" y="6638"/>
                      <a:pt x="3419" y="6574"/>
                      <a:pt x="3392" y="6493"/>
                    </a:cubicBezTo>
                    <a:cubicBezTo>
                      <a:pt x="2681" y="4301"/>
                      <a:pt x="1748" y="1977"/>
                      <a:pt x="337" y="59"/>
                    </a:cubicBezTo>
                    <a:cubicBezTo>
                      <a:pt x="305" y="18"/>
                      <a:pt x="259" y="1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5"/>
              <p:cNvSpPr/>
              <p:nvPr/>
            </p:nvSpPr>
            <p:spPr>
              <a:xfrm>
                <a:off x="723100" y="3542125"/>
                <a:ext cx="164800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2385" extrusionOk="0">
                    <a:moveTo>
                      <a:pt x="230" y="0"/>
                    </a:moveTo>
                    <a:cubicBezTo>
                      <a:pt x="119" y="0"/>
                      <a:pt x="1" y="112"/>
                      <a:pt x="45" y="223"/>
                    </a:cubicBezTo>
                    <a:cubicBezTo>
                      <a:pt x="1050" y="2304"/>
                      <a:pt x="2380" y="4262"/>
                      <a:pt x="3476" y="6302"/>
                    </a:cubicBezTo>
                    <a:cubicBezTo>
                      <a:pt x="3993" y="7297"/>
                      <a:pt x="4490" y="8291"/>
                      <a:pt x="4957" y="9296"/>
                    </a:cubicBezTo>
                    <a:cubicBezTo>
                      <a:pt x="5353" y="10159"/>
                      <a:pt x="6226" y="11427"/>
                      <a:pt x="6266" y="12340"/>
                    </a:cubicBezTo>
                    <a:cubicBezTo>
                      <a:pt x="6259" y="12371"/>
                      <a:pt x="6275" y="12385"/>
                      <a:pt x="6296" y="12385"/>
                    </a:cubicBezTo>
                    <a:cubicBezTo>
                      <a:pt x="6303" y="12385"/>
                      <a:pt x="6310" y="12383"/>
                      <a:pt x="6317" y="12381"/>
                    </a:cubicBezTo>
                    <a:cubicBezTo>
                      <a:pt x="6358" y="12371"/>
                      <a:pt x="6398" y="12351"/>
                      <a:pt x="6439" y="12340"/>
                    </a:cubicBezTo>
                    <a:cubicBezTo>
                      <a:pt x="6530" y="12320"/>
                      <a:pt x="6591" y="12249"/>
                      <a:pt x="6581" y="12178"/>
                    </a:cubicBezTo>
                    <a:cubicBezTo>
                      <a:pt x="6480" y="10189"/>
                      <a:pt x="5018" y="7774"/>
                      <a:pt x="4135" y="5998"/>
                    </a:cubicBezTo>
                    <a:cubicBezTo>
                      <a:pt x="3100" y="3927"/>
                      <a:pt x="1953" y="1796"/>
                      <a:pt x="340" y="51"/>
                    </a:cubicBezTo>
                    <a:cubicBezTo>
                      <a:pt x="310" y="15"/>
                      <a:pt x="270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5"/>
              <p:cNvSpPr/>
              <p:nvPr/>
            </p:nvSpPr>
            <p:spPr>
              <a:xfrm>
                <a:off x="717500" y="3584600"/>
                <a:ext cx="106700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795" extrusionOk="0">
                    <a:moveTo>
                      <a:pt x="213" y="0"/>
                    </a:moveTo>
                    <a:cubicBezTo>
                      <a:pt x="109" y="0"/>
                      <a:pt x="1" y="97"/>
                      <a:pt x="46" y="189"/>
                    </a:cubicBezTo>
                    <a:cubicBezTo>
                      <a:pt x="1518" y="2969"/>
                      <a:pt x="3162" y="5618"/>
                      <a:pt x="3568" y="8744"/>
                    </a:cubicBezTo>
                    <a:cubicBezTo>
                      <a:pt x="3578" y="8779"/>
                      <a:pt x="3608" y="8794"/>
                      <a:pt x="3639" y="8794"/>
                    </a:cubicBezTo>
                    <a:cubicBezTo>
                      <a:pt x="3669" y="8794"/>
                      <a:pt x="3700" y="8779"/>
                      <a:pt x="3710" y="8754"/>
                    </a:cubicBezTo>
                    <a:cubicBezTo>
                      <a:pt x="4268" y="7435"/>
                      <a:pt x="3568" y="5750"/>
                      <a:pt x="3060" y="4461"/>
                    </a:cubicBezTo>
                    <a:cubicBezTo>
                      <a:pt x="2441" y="2878"/>
                      <a:pt x="1609" y="1285"/>
                      <a:pt x="310" y="36"/>
                    </a:cubicBezTo>
                    <a:cubicBezTo>
                      <a:pt x="282" y="11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5"/>
              <p:cNvSpPr/>
              <p:nvPr/>
            </p:nvSpPr>
            <p:spPr>
              <a:xfrm>
                <a:off x="703975" y="3635800"/>
                <a:ext cx="118725" cy="23242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9297" extrusionOk="0">
                    <a:moveTo>
                      <a:pt x="194" y="0"/>
                    </a:moveTo>
                    <a:cubicBezTo>
                      <a:pt x="102" y="0"/>
                      <a:pt x="1" y="83"/>
                      <a:pt x="39" y="160"/>
                    </a:cubicBezTo>
                    <a:cubicBezTo>
                      <a:pt x="1683" y="3194"/>
                      <a:pt x="3358" y="6036"/>
                      <a:pt x="4586" y="9243"/>
                    </a:cubicBezTo>
                    <a:cubicBezTo>
                      <a:pt x="4593" y="9281"/>
                      <a:pt x="4618" y="9296"/>
                      <a:pt x="4646" y="9296"/>
                    </a:cubicBezTo>
                    <a:cubicBezTo>
                      <a:pt x="4692" y="9296"/>
                      <a:pt x="4748" y="9253"/>
                      <a:pt x="4748" y="9202"/>
                    </a:cubicBezTo>
                    <a:cubicBezTo>
                      <a:pt x="4261" y="5914"/>
                      <a:pt x="2830" y="2484"/>
                      <a:pt x="273" y="28"/>
                    </a:cubicBezTo>
                    <a:cubicBezTo>
                      <a:pt x="251" y="9"/>
                      <a:pt x="223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5"/>
              <p:cNvSpPr/>
              <p:nvPr/>
            </p:nvSpPr>
            <p:spPr>
              <a:xfrm>
                <a:off x="694500" y="3662700"/>
                <a:ext cx="1296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875" extrusionOk="0">
                    <a:moveTo>
                      <a:pt x="192" y="0"/>
                    </a:moveTo>
                    <a:cubicBezTo>
                      <a:pt x="102" y="0"/>
                      <a:pt x="0" y="88"/>
                      <a:pt x="53" y="170"/>
                    </a:cubicBezTo>
                    <a:cubicBezTo>
                      <a:pt x="1829" y="3691"/>
                      <a:pt x="3666" y="7020"/>
                      <a:pt x="4833" y="10775"/>
                    </a:cubicBezTo>
                    <a:cubicBezTo>
                      <a:pt x="4853" y="10844"/>
                      <a:pt x="4916" y="10874"/>
                      <a:pt x="4982" y="10874"/>
                    </a:cubicBezTo>
                    <a:cubicBezTo>
                      <a:pt x="5080" y="10874"/>
                      <a:pt x="5186" y="10807"/>
                      <a:pt x="5168" y="10704"/>
                    </a:cubicBezTo>
                    <a:cubicBezTo>
                      <a:pt x="4275" y="6959"/>
                      <a:pt x="2844" y="3143"/>
                      <a:pt x="276" y="38"/>
                    </a:cubicBezTo>
                    <a:cubicBezTo>
                      <a:pt x="255" y="11"/>
                      <a:pt x="224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5"/>
              <p:cNvSpPr/>
              <p:nvPr/>
            </p:nvSpPr>
            <p:spPr>
              <a:xfrm>
                <a:off x="692425" y="3704250"/>
                <a:ext cx="82225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7322" extrusionOk="0">
                    <a:moveTo>
                      <a:pt x="257" y="1"/>
                    </a:moveTo>
                    <a:cubicBezTo>
                      <a:pt x="134" y="1"/>
                      <a:pt x="1" y="94"/>
                      <a:pt x="44" y="203"/>
                    </a:cubicBezTo>
                    <a:cubicBezTo>
                      <a:pt x="450" y="1350"/>
                      <a:pt x="1110" y="2435"/>
                      <a:pt x="1617" y="3562"/>
                    </a:cubicBezTo>
                    <a:cubicBezTo>
                      <a:pt x="2176" y="4780"/>
                      <a:pt x="2632" y="6038"/>
                      <a:pt x="3130" y="7276"/>
                    </a:cubicBezTo>
                    <a:cubicBezTo>
                      <a:pt x="3137" y="7309"/>
                      <a:pt x="3159" y="7322"/>
                      <a:pt x="3185" y="7322"/>
                    </a:cubicBezTo>
                    <a:cubicBezTo>
                      <a:pt x="3231" y="7322"/>
                      <a:pt x="3288" y="7278"/>
                      <a:pt x="3282" y="7225"/>
                    </a:cubicBezTo>
                    <a:cubicBezTo>
                      <a:pt x="3038" y="4830"/>
                      <a:pt x="2135" y="1928"/>
                      <a:pt x="390" y="51"/>
                    </a:cubicBezTo>
                    <a:cubicBezTo>
                      <a:pt x="355" y="16"/>
                      <a:pt x="307" y="1"/>
                      <a:pt x="2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5"/>
              <p:cNvSpPr/>
              <p:nvPr/>
            </p:nvSpPr>
            <p:spPr>
              <a:xfrm>
                <a:off x="666200" y="3779650"/>
                <a:ext cx="1546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2056" extrusionOk="0">
                    <a:moveTo>
                      <a:pt x="180" y="0"/>
                    </a:moveTo>
                    <a:cubicBezTo>
                      <a:pt x="95" y="0"/>
                      <a:pt x="1" y="86"/>
                      <a:pt x="38" y="160"/>
                    </a:cubicBezTo>
                    <a:cubicBezTo>
                      <a:pt x="1083" y="2109"/>
                      <a:pt x="2190" y="4006"/>
                      <a:pt x="3154" y="5985"/>
                    </a:cubicBezTo>
                    <a:cubicBezTo>
                      <a:pt x="4118" y="7954"/>
                      <a:pt x="4757" y="10035"/>
                      <a:pt x="5752" y="11973"/>
                    </a:cubicBezTo>
                    <a:cubicBezTo>
                      <a:pt x="5754" y="11972"/>
                      <a:pt x="5756" y="11970"/>
                      <a:pt x="5758" y="11969"/>
                    </a:cubicBezTo>
                    <a:lnTo>
                      <a:pt x="5758" y="11969"/>
                    </a:lnTo>
                    <a:cubicBezTo>
                      <a:pt x="5791" y="12029"/>
                      <a:pt x="5854" y="12055"/>
                      <a:pt x="5922" y="12055"/>
                    </a:cubicBezTo>
                    <a:cubicBezTo>
                      <a:pt x="6047" y="12055"/>
                      <a:pt x="6186" y="11965"/>
                      <a:pt x="6168" y="11831"/>
                    </a:cubicBezTo>
                    <a:cubicBezTo>
                      <a:pt x="5549" y="7711"/>
                      <a:pt x="3022" y="3327"/>
                      <a:pt x="261" y="38"/>
                    </a:cubicBezTo>
                    <a:cubicBezTo>
                      <a:pt x="240" y="11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5"/>
              <p:cNvSpPr/>
              <p:nvPr/>
            </p:nvSpPr>
            <p:spPr>
              <a:xfrm>
                <a:off x="671950" y="3753125"/>
                <a:ext cx="12502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275" extrusionOk="0">
                    <a:moveTo>
                      <a:pt x="272" y="0"/>
                    </a:moveTo>
                    <a:cubicBezTo>
                      <a:pt x="139" y="0"/>
                      <a:pt x="1" y="118"/>
                      <a:pt x="62" y="247"/>
                    </a:cubicBezTo>
                    <a:cubicBezTo>
                      <a:pt x="742" y="1607"/>
                      <a:pt x="1757" y="2835"/>
                      <a:pt x="2518" y="4154"/>
                    </a:cubicBezTo>
                    <a:cubicBezTo>
                      <a:pt x="3289" y="5484"/>
                      <a:pt x="3908" y="6874"/>
                      <a:pt x="4669" y="8203"/>
                    </a:cubicBezTo>
                    <a:cubicBezTo>
                      <a:pt x="4698" y="8253"/>
                      <a:pt x="4748" y="8274"/>
                      <a:pt x="4800" y="8274"/>
                    </a:cubicBezTo>
                    <a:cubicBezTo>
                      <a:pt x="4898" y="8274"/>
                      <a:pt x="5000" y="8201"/>
                      <a:pt x="4974" y="8102"/>
                    </a:cubicBezTo>
                    <a:cubicBezTo>
                      <a:pt x="4598" y="6630"/>
                      <a:pt x="3888" y="5220"/>
                      <a:pt x="3127" y="3880"/>
                    </a:cubicBezTo>
                    <a:cubicBezTo>
                      <a:pt x="2376" y="2541"/>
                      <a:pt x="1564" y="1120"/>
                      <a:pt x="397" y="44"/>
                    </a:cubicBezTo>
                    <a:cubicBezTo>
                      <a:pt x="361" y="13"/>
                      <a:pt x="317" y="0"/>
                      <a:pt x="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5"/>
              <p:cNvSpPr/>
              <p:nvPr/>
            </p:nvSpPr>
            <p:spPr>
              <a:xfrm>
                <a:off x="661550" y="3814950"/>
                <a:ext cx="115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11129" extrusionOk="0">
                    <a:moveTo>
                      <a:pt x="141" y="1"/>
                    </a:moveTo>
                    <a:cubicBezTo>
                      <a:pt x="73" y="1"/>
                      <a:pt x="0" y="63"/>
                      <a:pt x="21" y="139"/>
                    </a:cubicBezTo>
                    <a:cubicBezTo>
                      <a:pt x="1635" y="3670"/>
                      <a:pt x="3309" y="7313"/>
                      <a:pt x="4283" y="11028"/>
                    </a:cubicBezTo>
                    <a:cubicBezTo>
                      <a:pt x="4300" y="11099"/>
                      <a:pt x="4359" y="11128"/>
                      <a:pt x="4421" y="11128"/>
                    </a:cubicBezTo>
                    <a:cubicBezTo>
                      <a:pt x="4509" y="11128"/>
                      <a:pt x="4602" y="11067"/>
                      <a:pt x="4578" y="10977"/>
                    </a:cubicBezTo>
                    <a:cubicBezTo>
                      <a:pt x="3746" y="7222"/>
                      <a:pt x="2254" y="3416"/>
                      <a:pt x="224" y="47"/>
                    </a:cubicBezTo>
                    <a:cubicBezTo>
                      <a:pt x="205" y="15"/>
                      <a:pt x="174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5"/>
              <p:cNvSpPr/>
              <p:nvPr/>
            </p:nvSpPr>
            <p:spPr>
              <a:xfrm>
                <a:off x="650500" y="3830075"/>
                <a:ext cx="939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1983" extrusionOk="0">
                    <a:moveTo>
                      <a:pt x="317" y="1"/>
                    </a:moveTo>
                    <a:cubicBezTo>
                      <a:pt x="170" y="1"/>
                      <a:pt x="0" y="122"/>
                      <a:pt x="37" y="254"/>
                    </a:cubicBezTo>
                    <a:cubicBezTo>
                      <a:pt x="544" y="2192"/>
                      <a:pt x="1559" y="4009"/>
                      <a:pt x="2107" y="5957"/>
                    </a:cubicBezTo>
                    <a:cubicBezTo>
                      <a:pt x="2645" y="7916"/>
                      <a:pt x="3061" y="9895"/>
                      <a:pt x="3426" y="11874"/>
                    </a:cubicBezTo>
                    <a:cubicBezTo>
                      <a:pt x="3439" y="11951"/>
                      <a:pt x="3494" y="11983"/>
                      <a:pt x="3556" y="11983"/>
                    </a:cubicBezTo>
                    <a:cubicBezTo>
                      <a:pt x="3650" y="11983"/>
                      <a:pt x="3757" y="11911"/>
                      <a:pt x="3751" y="11813"/>
                    </a:cubicBezTo>
                    <a:cubicBezTo>
                      <a:pt x="3650" y="9611"/>
                      <a:pt x="3386" y="7449"/>
                      <a:pt x="2797" y="5318"/>
                    </a:cubicBezTo>
                    <a:cubicBezTo>
                      <a:pt x="2320" y="3542"/>
                      <a:pt x="1762" y="1513"/>
                      <a:pt x="463" y="61"/>
                    </a:cubicBezTo>
                    <a:cubicBezTo>
                      <a:pt x="426" y="19"/>
                      <a:pt x="373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5"/>
              <p:cNvSpPr/>
              <p:nvPr/>
            </p:nvSpPr>
            <p:spPr>
              <a:xfrm>
                <a:off x="648625" y="3842775"/>
                <a:ext cx="37050" cy="2417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9670" extrusionOk="0">
                    <a:moveTo>
                      <a:pt x="270" y="0"/>
                    </a:moveTo>
                    <a:cubicBezTo>
                      <a:pt x="170" y="0"/>
                      <a:pt x="71" y="54"/>
                      <a:pt x="71" y="162"/>
                    </a:cubicBezTo>
                    <a:cubicBezTo>
                      <a:pt x="0" y="3318"/>
                      <a:pt x="670" y="6403"/>
                      <a:pt x="183" y="9570"/>
                    </a:cubicBezTo>
                    <a:cubicBezTo>
                      <a:pt x="177" y="9636"/>
                      <a:pt x="244" y="9669"/>
                      <a:pt x="311" y="9669"/>
                    </a:cubicBezTo>
                    <a:cubicBezTo>
                      <a:pt x="367" y="9669"/>
                      <a:pt x="423" y="9646"/>
                      <a:pt x="437" y="9600"/>
                    </a:cubicBezTo>
                    <a:cubicBezTo>
                      <a:pt x="1289" y="6667"/>
                      <a:pt x="1482" y="3054"/>
                      <a:pt x="477" y="122"/>
                    </a:cubicBezTo>
                    <a:cubicBezTo>
                      <a:pt x="449" y="41"/>
                      <a:pt x="359" y="0"/>
                      <a:pt x="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5"/>
              <p:cNvSpPr/>
              <p:nvPr/>
            </p:nvSpPr>
            <p:spPr>
              <a:xfrm>
                <a:off x="530000" y="3219875"/>
                <a:ext cx="3008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5082" extrusionOk="0">
                    <a:moveTo>
                      <a:pt x="11318" y="0"/>
                    </a:moveTo>
                    <a:cubicBezTo>
                      <a:pt x="9770" y="0"/>
                      <a:pt x="7916" y="1041"/>
                      <a:pt x="6602" y="1534"/>
                    </a:cubicBezTo>
                    <a:cubicBezTo>
                      <a:pt x="4360" y="2376"/>
                      <a:pt x="1792" y="3310"/>
                      <a:pt x="67" y="4913"/>
                    </a:cubicBezTo>
                    <a:cubicBezTo>
                      <a:pt x="0" y="4980"/>
                      <a:pt x="57" y="5081"/>
                      <a:pt x="141" y="5081"/>
                    </a:cubicBezTo>
                    <a:cubicBezTo>
                      <a:pt x="159" y="5081"/>
                      <a:pt x="179" y="5076"/>
                      <a:pt x="199" y="5066"/>
                    </a:cubicBezTo>
                    <a:cubicBezTo>
                      <a:pt x="2279" y="4101"/>
                      <a:pt x="4238" y="3056"/>
                      <a:pt x="6430" y="2275"/>
                    </a:cubicBezTo>
                    <a:cubicBezTo>
                      <a:pt x="8226" y="1625"/>
                      <a:pt x="10083" y="1067"/>
                      <a:pt x="11839" y="397"/>
                    </a:cubicBezTo>
                    <a:cubicBezTo>
                      <a:pt x="12011" y="326"/>
                      <a:pt x="12032" y="73"/>
                      <a:pt x="11829" y="42"/>
                    </a:cubicBezTo>
                    <a:cubicBezTo>
                      <a:pt x="11663" y="13"/>
                      <a:pt x="11492" y="0"/>
                      <a:pt x="11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5"/>
              <p:cNvSpPr/>
              <p:nvPr/>
            </p:nvSpPr>
            <p:spPr>
              <a:xfrm>
                <a:off x="578550" y="3268200"/>
                <a:ext cx="235200" cy="120550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4822" extrusionOk="0">
                    <a:moveTo>
                      <a:pt x="9261" y="1"/>
                    </a:moveTo>
                    <a:cubicBezTo>
                      <a:pt x="9247" y="1"/>
                      <a:pt x="9233" y="3"/>
                      <a:pt x="9217" y="7"/>
                    </a:cubicBezTo>
                    <a:cubicBezTo>
                      <a:pt x="5827" y="758"/>
                      <a:pt x="2702" y="2737"/>
                      <a:pt x="73" y="4716"/>
                    </a:cubicBezTo>
                    <a:cubicBezTo>
                      <a:pt x="1" y="4756"/>
                      <a:pt x="50" y="4822"/>
                      <a:pt x="119" y="4822"/>
                    </a:cubicBezTo>
                    <a:cubicBezTo>
                      <a:pt x="137" y="4822"/>
                      <a:pt x="156" y="4817"/>
                      <a:pt x="175" y="4807"/>
                    </a:cubicBezTo>
                    <a:cubicBezTo>
                      <a:pt x="3026" y="2859"/>
                      <a:pt x="6152" y="1671"/>
                      <a:pt x="9298" y="200"/>
                    </a:cubicBezTo>
                    <a:cubicBezTo>
                      <a:pt x="9407" y="145"/>
                      <a:pt x="9378" y="1"/>
                      <a:pt x="9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5"/>
              <p:cNvSpPr/>
              <p:nvPr/>
            </p:nvSpPr>
            <p:spPr>
              <a:xfrm>
                <a:off x="539300" y="3296850"/>
                <a:ext cx="2605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5756" extrusionOk="0">
                    <a:moveTo>
                      <a:pt x="10308" y="1"/>
                    </a:moveTo>
                    <a:cubicBezTo>
                      <a:pt x="10296" y="1"/>
                      <a:pt x="10284" y="3"/>
                      <a:pt x="10269" y="8"/>
                    </a:cubicBezTo>
                    <a:cubicBezTo>
                      <a:pt x="6565" y="1104"/>
                      <a:pt x="2810" y="3154"/>
                      <a:pt x="50" y="5620"/>
                    </a:cubicBezTo>
                    <a:cubicBezTo>
                      <a:pt x="1" y="5677"/>
                      <a:pt x="38" y="5755"/>
                      <a:pt x="97" y="5755"/>
                    </a:cubicBezTo>
                    <a:cubicBezTo>
                      <a:pt x="111" y="5755"/>
                      <a:pt x="126" y="5751"/>
                      <a:pt x="141" y="5741"/>
                    </a:cubicBezTo>
                    <a:cubicBezTo>
                      <a:pt x="3490" y="3763"/>
                      <a:pt x="6829" y="1936"/>
                      <a:pt x="10330" y="170"/>
                    </a:cubicBezTo>
                    <a:cubicBezTo>
                      <a:pt x="10420" y="125"/>
                      <a:pt x="10399" y="1"/>
                      <a:pt x="103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5"/>
              <p:cNvSpPr/>
              <p:nvPr/>
            </p:nvSpPr>
            <p:spPr>
              <a:xfrm>
                <a:off x="479000" y="3305150"/>
                <a:ext cx="320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7422" extrusionOk="0">
                    <a:moveTo>
                      <a:pt x="12659" y="0"/>
                    </a:moveTo>
                    <a:cubicBezTo>
                      <a:pt x="12641" y="0"/>
                      <a:pt x="12621" y="4"/>
                      <a:pt x="12600" y="11"/>
                    </a:cubicBezTo>
                    <a:cubicBezTo>
                      <a:pt x="8033" y="1604"/>
                      <a:pt x="3832" y="4415"/>
                      <a:pt x="118" y="7206"/>
                    </a:cubicBezTo>
                    <a:cubicBezTo>
                      <a:pt x="0" y="7308"/>
                      <a:pt x="88" y="7421"/>
                      <a:pt x="200" y="7421"/>
                    </a:cubicBezTo>
                    <a:cubicBezTo>
                      <a:pt x="233" y="7421"/>
                      <a:pt x="268" y="7412"/>
                      <a:pt x="300" y="7388"/>
                    </a:cubicBezTo>
                    <a:cubicBezTo>
                      <a:pt x="4248" y="4669"/>
                      <a:pt x="8541" y="2588"/>
                      <a:pt x="12702" y="193"/>
                    </a:cubicBezTo>
                    <a:cubicBezTo>
                      <a:pt x="12824" y="123"/>
                      <a:pt x="12773" y="0"/>
                      <a:pt x="12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5"/>
              <p:cNvSpPr/>
              <p:nvPr/>
            </p:nvSpPr>
            <p:spPr>
              <a:xfrm>
                <a:off x="493875" y="3384925"/>
                <a:ext cx="289150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566" h="6488" extrusionOk="0">
                    <a:moveTo>
                      <a:pt x="11327" y="1"/>
                    </a:moveTo>
                    <a:cubicBezTo>
                      <a:pt x="11313" y="1"/>
                      <a:pt x="11299" y="2"/>
                      <a:pt x="11285" y="6"/>
                    </a:cubicBezTo>
                    <a:cubicBezTo>
                      <a:pt x="7266" y="1072"/>
                      <a:pt x="2669" y="3355"/>
                      <a:pt x="61" y="6349"/>
                    </a:cubicBezTo>
                    <a:cubicBezTo>
                      <a:pt x="1" y="6424"/>
                      <a:pt x="62" y="6487"/>
                      <a:pt x="135" y="6487"/>
                    </a:cubicBezTo>
                    <a:cubicBezTo>
                      <a:pt x="161" y="6487"/>
                      <a:pt x="189" y="6479"/>
                      <a:pt x="213" y="6460"/>
                    </a:cubicBezTo>
                    <a:cubicBezTo>
                      <a:pt x="2090" y="5192"/>
                      <a:pt x="3937" y="3944"/>
                      <a:pt x="5997" y="2898"/>
                    </a:cubicBezTo>
                    <a:cubicBezTo>
                      <a:pt x="7794" y="1995"/>
                      <a:pt x="9712" y="1285"/>
                      <a:pt x="11427" y="260"/>
                    </a:cubicBezTo>
                    <a:cubicBezTo>
                      <a:pt x="11565" y="177"/>
                      <a:pt x="11468" y="1"/>
                      <a:pt x="11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5"/>
              <p:cNvSpPr/>
              <p:nvPr/>
            </p:nvSpPr>
            <p:spPr>
              <a:xfrm>
                <a:off x="517325" y="3426525"/>
                <a:ext cx="254475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7049" extrusionOk="0">
                    <a:moveTo>
                      <a:pt x="9919" y="1"/>
                    </a:moveTo>
                    <a:cubicBezTo>
                      <a:pt x="9893" y="1"/>
                      <a:pt x="9866" y="6"/>
                      <a:pt x="9839" y="17"/>
                    </a:cubicBezTo>
                    <a:cubicBezTo>
                      <a:pt x="7759" y="828"/>
                      <a:pt x="5821" y="2127"/>
                      <a:pt x="4065" y="3416"/>
                    </a:cubicBezTo>
                    <a:cubicBezTo>
                      <a:pt x="2725" y="4421"/>
                      <a:pt x="858" y="5487"/>
                      <a:pt x="46" y="6917"/>
                    </a:cubicBezTo>
                    <a:cubicBezTo>
                      <a:pt x="0" y="6998"/>
                      <a:pt x="74" y="7049"/>
                      <a:pt x="153" y="7049"/>
                    </a:cubicBezTo>
                    <a:cubicBezTo>
                      <a:pt x="213" y="7049"/>
                      <a:pt x="276" y="7019"/>
                      <a:pt x="290" y="6948"/>
                    </a:cubicBezTo>
                    <a:cubicBezTo>
                      <a:pt x="310" y="6907"/>
                      <a:pt x="310" y="6857"/>
                      <a:pt x="330" y="6806"/>
                    </a:cubicBezTo>
                    <a:cubicBezTo>
                      <a:pt x="797" y="6674"/>
                      <a:pt x="1223" y="6106"/>
                      <a:pt x="1609" y="5832"/>
                    </a:cubicBezTo>
                    <a:cubicBezTo>
                      <a:pt x="1924" y="5588"/>
                      <a:pt x="2279" y="5385"/>
                      <a:pt x="2593" y="5152"/>
                    </a:cubicBezTo>
                    <a:cubicBezTo>
                      <a:pt x="3385" y="4614"/>
                      <a:pt x="4126" y="4025"/>
                      <a:pt x="4917" y="3477"/>
                    </a:cubicBezTo>
                    <a:cubicBezTo>
                      <a:pt x="6582" y="2351"/>
                      <a:pt x="8388" y="1427"/>
                      <a:pt x="10032" y="260"/>
                    </a:cubicBezTo>
                    <a:cubicBezTo>
                      <a:pt x="10178" y="149"/>
                      <a:pt x="10063" y="1"/>
                      <a:pt x="9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5"/>
              <p:cNvSpPr/>
              <p:nvPr/>
            </p:nvSpPr>
            <p:spPr>
              <a:xfrm>
                <a:off x="537175" y="3476125"/>
                <a:ext cx="217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973" extrusionOk="0">
                    <a:moveTo>
                      <a:pt x="8484" y="1"/>
                    </a:moveTo>
                    <a:cubicBezTo>
                      <a:pt x="8465" y="1"/>
                      <a:pt x="8445" y="4"/>
                      <a:pt x="8426" y="12"/>
                    </a:cubicBezTo>
                    <a:cubicBezTo>
                      <a:pt x="6691" y="681"/>
                      <a:pt x="5077" y="1676"/>
                      <a:pt x="3565" y="2701"/>
                    </a:cubicBezTo>
                    <a:cubicBezTo>
                      <a:pt x="2236" y="3604"/>
                      <a:pt x="764" y="4528"/>
                      <a:pt x="13" y="5908"/>
                    </a:cubicBezTo>
                    <a:cubicBezTo>
                      <a:pt x="1" y="5951"/>
                      <a:pt x="34" y="5972"/>
                      <a:pt x="69" y="5972"/>
                    </a:cubicBezTo>
                    <a:cubicBezTo>
                      <a:pt x="91" y="5972"/>
                      <a:pt x="113" y="5964"/>
                      <a:pt x="125" y="5948"/>
                    </a:cubicBezTo>
                    <a:cubicBezTo>
                      <a:pt x="2489" y="3563"/>
                      <a:pt x="5757" y="2092"/>
                      <a:pt x="8578" y="204"/>
                    </a:cubicBezTo>
                    <a:cubicBezTo>
                      <a:pt x="8691" y="117"/>
                      <a:pt x="8596" y="1"/>
                      <a:pt x="8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5"/>
              <p:cNvSpPr/>
              <p:nvPr/>
            </p:nvSpPr>
            <p:spPr>
              <a:xfrm>
                <a:off x="580825" y="3503375"/>
                <a:ext cx="1664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4080" extrusionOk="0">
                    <a:moveTo>
                      <a:pt x="6449" y="1"/>
                    </a:moveTo>
                    <a:cubicBezTo>
                      <a:pt x="6425" y="1"/>
                      <a:pt x="6401" y="6"/>
                      <a:pt x="6376" y="18"/>
                    </a:cubicBezTo>
                    <a:cubicBezTo>
                      <a:pt x="4133" y="992"/>
                      <a:pt x="1931" y="2382"/>
                      <a:pt x="94" y="3884"/>
                    </a:cubicBezTo>
                    <a:cubicBezTo>
                      <a:pt x="0" y="3970"/>
                      <a:pt x="81" y="4080"/>
                      <a:pt x="187" y="4080"/>
                    </a:cubicBezTo>
                    <a:cubicBezTo>
                      <a:pt x="219" y="4080"/>
                      <a:pt x="254" y="4070"/>
                      <a:pt x="287" y="4046"/>
                    </a:cubicBezTo>
                    <a:cubicBezTo>
                      <a:pt x="2235" y="2585"/>
                      <a:pt x="4559" y="1621"/>
                      <a:pt x="6538" y="221"/>
                    </a:cubicBezTo>
                    <a:cubicBezTo>
                      <a:pt x="6657" y="136"/>
                      <a:pt x="6570" y="1"/>
                      <a:pt x="6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5"/>
              <p:cNvSpPr/>
              <p:nvPr/>
            </p:nvSpPr>
            <p:spPr>
              <a:xfrm>
                <a:off x="419525" y="3537050"/>
                <a:ext cx="3188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7769" extrusionOk="0">
                    <a:moveTo>
                      <a:pt x="12486" y="1"/>
                    </a:moveTo>
                    <a:cubicBezTo>
                      <a:pt x="12464" y="1"/>
                      <a:pt x="12443" y="4"/>
                      <a:pt x="12422" y="10"/>
                    </a:cubicBezTo>
                    <a:cubicBezTo>
                      <a:pt x="10017" y="802"/>
                      <a:pt x="7804" y="2091"/>
                      <a:pt x="5704" y="3390"/>
                    </a:cubicBezTo>
                    <a:cubicBezTo>
                      <a:pt x="3907" y="4506"/>
                      <a:pt x="1289" y="5845"/>
                      <a:pt x="51" y="7500"/>
                    </a:cubicBezTo>
                    <a:cubicBezTo>
                      <a:pt x="10" y="7550"/>
                      <a:pt x="0" y="7621"/>
                      <a:pt x="61" y="7662"/>
                    </a:cubicBezTo>
                    <a:cubicBezTo>
                      <a:pt x="102" y="7682"/>
                      <a:pt x="142" y="7723"/>
                      <a:pt x="173" y="7753"/>
                    </a:cubicBezTo>
                    <a:cubicBezTo>
                      <a:pt x="183" y="7764"/>
                      <a:pt x="201" y="7769"/>
                      <a:pt x="217" y="7769"/>
                    </a:cubicBezTo>
                    <a:cubicBezTo>
                      <a:pt x="234" y="7769"/>
                      <a:pt x="249" y="7764"/>
                      <a:pt x="254" y="7753"/>
                    </a:cubicBezTo>
                    <a:cubicBezTo>
                      <a:pt x="761" y="6972"/>
                      <a:pt x="2334" y="6241"/>
                      <a:pt x="3156" y="5693"/>
                    </a:cubicBezTo>
                    <a:cubicBezTo>
                      <a:pt x="4262" y="4963"/>
                      <a:pt x="5389" y="4252"/>
                      <a:pt x="6556" y="3582"/>
                    </a:cubicBezTo>
                    <a:cubicBezTo>
                      <a:pt x="8555" y="2436"/>
                      <a:pt x="10656" y="1441"/>
                      <a:pt x="12594" y="233"/>
                    </a:cubicBezTo>
                    <a:cubicBezTo>
                      <a:pt x="12753" y="136"/>
                      <a:pt x="12628" y="1"/>
                      <a:pt x="12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5"/>
              <p:cNvSpPr/>
              <p:nvPr/>
            </p:nvSpPr>
            <p:spPr>
              <a:xfrm>
                <a:off x="512875" y="3576675"/>
                <a:ext cx="2051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5953" extrusionOk="0">
                    <a:moveTo>
                      <a:pt x="8043" y="1"/>
                    </a:moveTo>
                    <a:cubicBezTo>
                      <a:pt x="8026" y="1"/>
                      <a:pt x="8008" y="3"/>
                      <a:pt x="7988" y="8"/>
                    </a:cubicBezTo>
                    <a:cubicBezTo>
                      <a:pt x="6222" y="495"/>
                      <a:pt x="4639" y="1409"/>
                      <a:pt x="3208" y="2434"/>
                    </a:cubicBezTo>
                    <a:cubicBezTo>
                      <a:pt x="2030" y="3286"/>
                      <a:pt x="285" y="4504"/>
                      <a:pt x="1" y="5894"/>
                    </a:cubicBezTo>
                    <a:cubicBezTo>
                      <a:pt x="1" y="5935"/>
                      <a:pt x="34" y="5952"/>
                      <a:pt x="68" y="5952"/>
                    </a:cubicBezTo>
                    <a:cubicBezTo>
                      <a:pt x="93" y="5952"/>
                      <a:pt x="120" y="5942"/>
                      <a:pt x="133" y="5925"/>
                    </a:cubicBezTo>
                    <a:cubicBezTo>
                      <a:pt x="2213" y="3428"/>
                      <a:pt x="5197" y="1886"/>
                      <a:pt x="8079" y="252"/>
                    </a:cubicBezTo>
                    <a:cubicBezTo>
                      <a:pt x="8206" y="179"/>
                      <a:pt x="8187" y="1"/>
                      <a:pt x="80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5"/>
              <p:cNvSpPr/>
              <p:nvPr/>
            </p:nvSpPr>
            <p:spPr>
              <a:xfrm>
                <a:off x="465100" y="3621625"/>
                <a:ext cx="24440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6113" extrusionOk="0">
                    <a:moveTo>
                      <a:pt x="9640" y="0"/>
                    </a:moveTo>
                    <a:cubicBezTo>
                      <a:pt x="9626" y="0"/>
                      <a:pt x="9611" y="2"/>
                      <a:pt x="9594" y="7"/>
                    </a:cubicBezTo>
                    <a:cubicBezTo>
                      <a:pt x="5880" y="1021"/>
                      <a:pt x="2490" y="3356"/>
                      <a:pt x="55" y="6004"/>
                    </a:cubicBezTo>
                    <a:cubicBezTo>
                      <a:pt x="0" y="6059"/>
                      <a:pt x="59" y="6113"/>
                      <a:pt x="116" y="6113"/>
                    </a:cubicBezTo>
                    <a:cubicBezTo>
                      <a:pt x="134" y="6113"/>
                      <a:pt x="152" y="6108"/>
                      <a:pt x="166" y="6096"/>
                    </a:cubicBezTo>
                    <a:cubicBezTo>
                      <a:pt x="3140" y="3812"/>
                      <a:pt x="6337" y="2036"/>
                      <a:pt x="9675" y="210"/>
                    </a:cubicBezTo>
                    <a:cubicBezTo>
                      <a:pt x="9775" y="146"/>
                      <a:pt x="9761" y="0"/>
                      <a:pt x="9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5"/>
              <p:cNvSpPr/>
              <p:nvPr/>
            </p:nvSpPr>
            <p:spPr>
              <a:xfrm>
                <a:off x="425750" y="3644800"/>
                <a:ext cx="28222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7494" extrusionOk="0">
                    <a:moveTo>
                      <a:pt x="11106" y="0"/>
                    </a:moveTo>
                    <a:cubicBezTo>
                      <a:pt x="11085" y="0"/>
                      <a:pt x="11061" y="4"/>
                      <a:pt x="11036" y="13"/>
                    </a:cubicBezTo>
                    <a:cubicBezTo>
                      <a:pt x="6886" y="1617"/>
                      <a:pt x="3212" y="4336"/>
                      <a:pt x="116" y="7259"/>
                    </a:cubicBezTo>
                    <a:cubicBezTo>
                      <a:pt x="1" y="7367"/>
                      <a:pt x="91" y="7493"/>
                      <a:pt x="216" y="7493"/>
                    </a:cubicBezTo>
                    <a:cubicBezTo>
                      <a:pt x="256" y="7493"/>
                      <a:pt x="299" y="7481"/>
                      <a:pt x="340" y="7452"/>
                    </a:cubicBezTo>
                    <a:cubicBezTo>
                      <a:pt x="3658" y="4641"/>
                      <a:pt x="7362" y="2449"/>
                      <a:pt x="11158" y="216"/>
                    </a:cubicBezTo>
                    <a:cubicBezTo>
                      <a:pt x="11288" y="138"/>
                      <a:pt x="11233" y="0"/>
                      <a:pt x="1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5"/>
              <p:cNvSpPr/>
              <p:nvPr/>
            </p:nvSpPr>
            <p:spPr>
              <a:xfrm>
                <a:off x="494950" y="3681600"/>
                <a:ext cx="206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248" extrusionOk="0">
                    <a:moveTo>
                      <a:pt x="7984" y="0"/>
                    </a:moveTo>
                    <a:cubicBezTo>
                      <a:pt x="7958" y="0"/>
                      <a:pt x="7930" y="4"/>
                      <a:pt x="7903" y="13"/>
                    </a:cubicBezTo>
                    <a:cubicBezTo>
                      <a:pt x="5031" y="987"/>
                      <a:pt x="1956" y="2996"/>
                      <a:pt x="38" y="5148"/>
                    </a:cubicBezTo>
                    <a:cubicBezTo>
                      <a:pt x="0" y="5201"/>
                      <a:pt x="58" y="5248"/>
                      <a:pt x="115" y="5248"/>
                    </a:cubicBezTo>
                    <a:cubicBezTo>
                      <a:pt x="134" y="5248"/>
                      <a:pt x="154" y="5242"/>
                      <a:pt x="170" y="5229"/>
                    </a:cubicBezTo>
                    <a:cubicBezTo>
                      <a:pt x="2656" y="3352"/>
                      <a:pt x="5589" y="2073"/>
                      <a:pt x="8106" y="266"/>
                    </a:cubicBezTo>
                    <a:cubicBezTo>
                      <a:pt x="8271" y="145"/>
                      <a:pt x="8145" y="0"/>
                      <a:pt x="7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5"/>
              <p:cNvSpPr/>
              <p:nvPr/>
            </p:nvSpPr>
            <p:spPr>
              <a:xfrm>
                <a:off x="363875" y="3754900"/>
                <a:ext cx="31040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7797" extrusionOk="0">
                    <a:moveTo>
                      <a:pt x="12260" y="0"/>
                    </a:moveTo>
                    <a:cubicBezTo>
                      <a:pt x="12240" y="0"/>
                      <a:pt x="12217" y="4"/>
                      <a:pt x="12192" y="14"/>
                    </a:cubicBezTo>
                    <a:cubicBezTo>
                      <a:pt x="7879" y="1627"/>
                      <a:pt x="3129" y="4276"/>
                      <a:pt x="115" y="7534"/>
                    </a:cubicBezTo>
                    <a:cubicBezTo>
                      <a:pt x="0" y="7656"/>
                      <a:pt x="146" y="7796"/>
                      <a:pt x="289" y="7796"/>
                    </a:cubicBezTo>
                    <a:cubicBezTo>
                      <a:pt x="336" y="7796"/>
                      <a:pt x="382" y="7781"/>
                      <a:pt x="420" y="7747"/>
                    </a:cubicBezTo>
                    <a:cubicBezTo>
                      <a:pt x="434" y="7735"/>
                      <a:pt x="447" y="7723"/>
                      <a:pt x="461" y="7711"/>
                    </a:cubicBezTo>
                    <a:lnTo>
                      <a:pt x="461" y="7711"/>
                    </a:lnTo>
                    <a:cubicBezTo>
                      <a:pt x="2373" y="6508"/>
                      <a:pt x="4097" y="5079"/>
                      <a:pt x="6012" y="3870"/>
                    </a:cubicBezTo>
                    <a:cubicBezTo>
                      <a:pt x="8051" y="2571"/>
                      <a:pt x="10183" y="1394"/>
                      <a:pt x="12304" y="186"/>
                    </a:cubicBezTo>
                    <a:cubicBezTo>
                      <a:pt x="12415" y="126"/>
                      <a:pt x="12374" y="0"/>
                      <a:pt x="12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5"/>
              <p:cNvSpPr/>
              <p:nvPr/>
            </p:nvSpPr>
            <p:spPr>
              <a:xfrm>
                <a:off x="444475" y="3727350"/>
                <a:ext cx="2407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5372" extrusionOk="0">
                    <a:moveTo>
                      <a:pt x="9432" y="0"/>
                    </a:moveTo>
                    <a:cubicBezTo>
                      <a:pt x="9411" y="0"/>
                      <a:pt x="9388" y="3"/>
                      <a:pt x="9364" y="9"/>
                    </a:cubicBezTo>
                    <a:cubicBezTo>
                      <a:pt x="6096" y="882"/>
                      <a:pt x="2544" y="3003"/>
                      <a:pt x="108" y="5134"/>
                    </a:cubicBezTo>
                    <a:cubicBezTo>
                      <a:pt x="0" y="5226"/>
                      <a:pt x="76" y="5371"/>
                      <a:pt x="196" y="5371"/>
                    </a:cubicBezTo>
                    <a:cubicBezTo>
                      <a:pt x="222" y="5371"/>
                      <a:pt x="251" y="5364"/>
                      <a:pt x="281" y="5347"/>
                    </a:cubicBezTo>
                    <a:cubicBezTo>
                      <a:pt x="1793" y="4475"/>
                      <a:pt x="3244" y="3541"/>
                      <a:pt x="4777" y="2699"/>
                    </a:cubicBezTo>
                    <a:cubicBezTo>
                      <a:pt x="6309" y="1867"/>
                      <a:pt x="7973" y="1187"/>
                      <a:pt x="9475" y="314"/>
                    </a:cubicBezTo>
                    <a:cubicBezTo>
                      <a:pt x="9630" y="223"/>
                      <a:pt x="9613" y="0"/>
                      <a:pt x="9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5"/>
              <p:cNvSpPr/>
              <p:nvPr/>
            </p:nvSpPr>
            <p:spPr>
              <a:xfrm>
                <a:off x="446875" y="3780050"/>
                <a:ext cx="22697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6769" extrusionOk="0">
                    <a:moveTo>
                      <a:pt x="8926" y="0"/>
                    </a:moveTo>
                    <a:cubicBezTo>
                      <a:pt x="8909" y="0"/>
                      <a:pt x="8890" y="4"/>
                      <a:pt x="8872" y="12"/>
                    </a:cubicBezTo>
                    <a:cubicBezTo>
                      <a:pt x="5564" y="1748"/>
                      <a:pt x="2661" y="4051"/>
                      <a:pt x="83" y="6578"/>
                    </a:cubicBezTo>
                    <a:cubicBezTo>
                      <a:pt x="1" y="6676"/>
                      <a:pt x="96" y="6768"/>
                      <a:pt x="201" y="6768"/>
                    </a:cubicBezTo>
                    <a:cubicBezTo>
                      <a:pt x="237" y="6768"/>
                      <a:pt x="275" y="6757"/>
                      <a:pt x="307" y="6731"/>
                    </a:cubicBezTo>
                    <a:cubicBezTo>
                      <a:pt x="2955" y="4305"/>
                      <a:pt x="5959" y="2174"/>
                      <a:pt x="8994" y="144"/>
                    </a:cubicBezTo>
                    <a:cubicBezTo>
                      <a:pt x="9078" y="93"/>
                      <a:pt x="9015" y="0"/>
                      <a:pt x="8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5"/>
              <p:cNvSpPr/>
              <p:nvPr/>
            </p:nvSpPr>
            <p:spPr>
              <a:xfrm>
                <a:off x="439975" y="3800600"/>
                <a:ext cx="22652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6769" extrusionOk="0">
                    <a:moveTo>
                      <a:pt x="8914" y="0"/>
                    </a:moveTo>
                    <a:cubicBezTo>
                      <a:pt x="8897" y="0"/>
                      <a:pt x="8880" y="4"/>
                      <a:pt x="8864" y="12"/>
                    </a:cubicBezTo>
                    <a:cubicBezTo>
                      <a:pt x="5555" y="1748"/>
                      <a:pt x="2643" y="4062"/>
                      <a:pt x="75" y="6578"/>
                    </a:cubicBezTo>
                    <a:cubicBezTo>
                      <a:pt x="0" y="6676"/>
                      <a:pt x="97" y="6768"/>
                      <a:pt x="194" y="6768"/>
                    </a:cubicBezTo>
                    <a:cubicBezTo>
                      <a:pt x="228" y="6768"/>
                      <a:pt x="262" y="6757"/>
                      <a:pt x="288" y="6731"/>
                    </a:cubicBezTo>
                    <a:cubicBezTo>
                      <a:pt x="2937" y="4315"/>
                      <a:pt x="5941" y="2184"/>
                      <a:pt x="8975" y="154"/>
                    </a:cubicBezTo>
                    <a:cubicBezTo>
                      <a:pt x="9060" y="95"/>
                      <a:pt x="8996" y="0"/>
                      <a:pt x="8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5"/>
              <p:cNvSpPr/>
              <p:nvPr/>
            </p:nvSpPr>
            <p:spPr>
              <a:xfrm>
                <a:off x="403650" y="3833375"/>
                <a:ext cx="25585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8322" extrusionOk="0">
                    <a:moveTo>
                      <a:pt x="9913" y="0"/>
                    </a:moveTo>
                    <a:cubicBezTo>
                      <a:pt x="9877" y="0"/>
                      <a:pt x="9838" y="6"/>
                      <a:pt x="9799" y="21"/>
                    </a:cubicBezTo>
                    <a:cubicBezTo>
                      <a:pt x="7749" y="741"/>
                      <a:pt x="5953" y="2213"/>
                      <a:pt x="4380" y="3542"/>
                    </a:cubicBezTo>
                    <a:cubicBezTo>
                      <a:pt x="2756" y="4922"/>
                      <a:pt x="1335" y="6445"/>
                      <a:pt x="77" y="8109"/>
                    </a:cubicBezTo>
                    <a:cubicBezTo>
                      <a:pt x="1" y="8234"/>
                      <a:pt x="100" y="8321"/>
                      <a:pt x="213" y="8321"/>
                    </a:cubicBezTo>
                    <a:cubicBezTo>
                      <a:pt x="265" y="8321"/>
                      <a:pt x="320" y="8303"/>
                      <a:pt x="361" y="8261"/>
                    </a:cubicBezTo>
                    <a:cubicBezTo>
                      <a:pt x="1823" y="6708"/>
                      <a:pt x="3416" y="5237"/>
                      <a:pt x="5111" y="3877"/>
                    </a:cubicBezTo>
                    <a:cubicBezTo>
                      <a:pt x="6684" y="2619"/>
                      <a:pt x="8541" y="1644"/>
                      <a:pt x="10053" y="335"/>
                    </a:cubicBezTo>
                    <a:cubicBezTo>
                      <a:pt x="10233" y="189"/>
                      <a:pt x="10109" y="0"/>
                      <a:pt x="9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5"/>
              <p:cNvSpPr/>
              <p:nvPr/>
            </p:nvSpPr>
            <p:spPr>
              <a:xfrm>
                <a:off x="493225" y="3861450"/>
                <a:ext cx="142675" cy="1931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7726" extrusionOk="0">
                    <a:moveTo>
                      <a:pt x="5464" y="0"/>
                    </a:moveTo>
                    <a:cubicBezTo>
                      <a:pt x="5416" y="0"/>
                      <a:pt x="5366" y="17"/>
                      <a:pt x="5323" y="55"/>
                    </a:cubicBezTo>
                    <a:cubicBezTo>
                      <a:pt x="2928" y="2054"/>
                      <a:pt x="969" y="4784"/>
                      <a:pt x="36" y="7595"/>
                    </a:cubicBezTo>
                    <a:cubicBezTo>
                      <a:pt x="0" y="7677"/>
                      <a:pt x="61" y="7726"/>
                      <a:pt x="130" y="7726"/>
                    </a:cubicBezTo>
                    <a:cubicBezTo>
                      <a:pt x="180" y="7726"/>
                      <a:pt x="234" y="7701"/>
                      <a:pt x="259" y="7646"/>
                    </a:cubicBezTo>
                    <a:cubicBezTo>
                      <a:pt x="1619" y="4885"/>
                      <a:pt x="3902" y="2795"/>
                      <a:pt x="5617" y="258"/>
                    </a:cubicBezTo>
                    <a:cubicBezTo>
                      <a:pt x="5707" y="124"/>
                      <a:pt x="5594" y="0"/>
                      <a:pt x="5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5"/>
              <p:cNvSpPr/>
              <p:nvPr/>
            </p:nvSpPr>
            <p:spPr>
              <a:xfrm>
                <a:off x="578725" y="3849675"/>
                <a:ext cx="79700" cy="2878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11512" extrusionOk="0">
                    <a:moveTo>
                      <a:pt x="3008" y="0"/>
                    </a:moveTo>
                    <a:cubicBezTo>
                      <a:pt x="2917" y="0"/>
                      <a:pt x="2815" y="45"/>
                      <a:pt x="2776" y="120"/>
                    </a:cubicBezTo>
                    <a:cubicBezTo>
                      <a:pt x="1934" y="1693"/>
                      <a:pt x="1690" y="3540"/>
                      <a:pt x="1375" y="5255"/>
                    </a:cubicBezTo>
                    <a:cubicBezTo>
                      <a:pt x="980" y="7284"/>
                      <a:pt x="665" y="9355"/>
                      <a:pt x="36" y="11344"/>
                    </a:cubicBezTo>
                    <a:cubicBezTo>
                      <a:pt x="1" y="11454"/>
                      <a:pt x="73" y="11511"/>
                      <a:pt x="156" y="11511"/>
                    </a:cubicBezTo>
                    <a:cubicBezTo>
                      <a:pt x="217" y="11511"/>
                      <a:pt x="285" y="11480"/>
                      <a:pt x="320" y="11415"/>
                    </a:cubicBezTo>
                    <a:cubicBezTo>
                      <a:pt x="1183" y="9659"/>
                      <a:pt x="1609" y="7802"/>
                      <a:pt x="2035" y="5924"/>
                    </a:cubicBezTo>
                    <a:cubicBezTo>
                      <a:pt x="2451" y="4027"/>
                      <a:pt x="2918" y="2099"/>
                      <a:pt x="3172" y="170"/>
                    </a:cubicBezTo>
                    <a:cubicBezTo>
                      <a:pt x="3187" y="51"/>
                      <a:pt x="3104" y="0"/>
                      <a:pt x="30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5"/>
              <p:cNvSpPr/>
              <p:nvPr/>
            </p:nvSpPr>
            <p:spPr>
              <a:xfrm>
                <a:off x="543575" y="3842550"/>
                <a:ext cx="110000" cy="2213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8855" extrusionOk="0">
                    <a:moveTo>
                      <a:pt x="4137" y="0"/>
                    </a:moveTo>
                    <a:cubicBezTo>
                      <a:pt x="4086" y="0"/>
                      <a:pt x="4036" y="15"/>
                      <a:pt x="3999" y="49"/>
                    </a:cubicBezTo>
                    <a:cubicBezTo>
                      <a:pt x="1716" y="2089"/>
                      <a:pt x="1" y="5885"/>
                      <a:pt x="295" y="8797"/>
                    </a:cubicBezTo>
                    <a:cubicBezTo>
                      <a:pt x="300" y="8839"/>
                      <a:pt x="331" y="8855"/>
                      <a:pt x="366" y="8855"/>
                    </a:cubicBezTo>
                    <a:cubicBezTo>
                      <a:pt x="409" y="8855"/>
                      <a:pt x="456" y="8831"/>
                      <a:pt x="468" y="8797"/>
                    </a:cubicBezTo>
                    <a:cubicBezTo>
                      <a:pt x="1056" y="7326"/>
                      <a:pt x="1371" y="5804"/>
                      <a:pt x="2030" y="4342"/>
                    </a:cubicBezTo>
                    <a:cubicBezTo>
                      <a:pt x="2680" y="2911"/>
                      <a:pt x="3624" y="1622"/>
                      <a:pt x="4334" y="222"/>
                    </a:cubicBezTo>
                    <a:cubicBezTo>
                      <a:pt x="4400" y="98"/>
                      <a:pt x="4266" y="0"/>
                      <a:pt x="4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5"/>
              <p:cNvSpPr/>
              <p:nvPr/>
            </p:nvSpPr>
            <p:spPr>
              <a:xfrm>
                <a:off x="654700" y="3171400"/>
                <a:ext cx="201575" cy="665500"/>
              </a:xfrm>
              <a:custGeom>
                <a:avLst/>
                <a:gdLst/>
                <a:ahLst/>
                <a:cxnLst/>
                <a:rect l="l" t="t" r="r" b="b"/>
                <a:pathLst>
                  <a:path w="8063" h="26620" extrusionOk="0">
                    <a:moveTo>
                      <a:pt x="7888" y="0"/>
                    </a:moveTo>
                    <a:cubicBezTo>
                      <a:pt x="7826" y="0"/>
                      <a:pt x="7763" y="21"/>
                      <a:pt x="7734" y="63"/>
                    </a:cubicBezTo>
                    <a:cubicBezTo>
                      <a:pt x="6384" y="1910"/>
                      <a:pt x="5745" y="4244"/>
                      <a:pt x="5065" y="6355"/>
                    </a:cubicBezTo>
                    <a:cubicBezTo>
                      <a:pt x="4395" y="8435"/>
                      <a:pt x="3847" y="10536"/>
                      <a:pt x="3329" y="12647"/>
                    </a:cubicBezTo>
                    <a:cubicBezTo>
                      <a:pt x="2203" y="17275"/>
                      <a:pt x="1148" y="21902"/>
                      <a:pt x="11" y="26540"/>
                    </a:cubicBezTo>
                    <a:cubicBezTo>
                      <a:pt x="0" y="26594"/>
                      <a:pt x="43" y="26619"/>
                      <a:pt x="89" y="26619"/>
                    </a:cubicBezTo>
                    <a:cubicBezTo>
                      <a:pt x="130" y="26619"/>
                      <a:pt x="174" y="26599"/>
                      <a:pt x="183" y="26561"/>
                    </a:cubicBezTo>
                    <a:cubicBezTo>
                      <a:pt x="1767" y="22298"/>
                      <a:pt x="2680" y="17843"/>
                      <a:pt x="3796" y="13469"/>
                    </a:cubicBezTo>
                    <a:cubicBezTo>
                      <a:pt x="4395" y="11135"/>
                      <a:pt x="5034" y="8811"/>
                      <a:pt x="5765" y="6517"/>
                    </a:cubicBezTo>
                    <a:cubicBezTo>
                      <a:pt x="6455" y="4386"/>
                      <a:pt x="7541" y="2306"/>
                      <a:pt x="8038" y="134"/>
                    </a:cubicBezTo>
                    <a:cubicBezTo>
                      <a:pt x="8062" y="44"/>
                      <a:pt x="7977" y="0"/>
                      <a:pt x="78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2" name="Google Shape;1192;p15"/>
            <p:cNvGrpSpPr/>
            <p:nvPr/>
          </p:nvGrpSpPr>
          <p:grpSpPr>
            <a:xfrm rot="10366285" flipH="1">
              <a:off x="1405955" y="4684731"/>
              <a:ext cx="451772" cy="669498"/>
              <a:chOff x="363875" y="3171400"/>
              <a:chExt cx="651900" cy="966075"/>
            </a:xfrm>
          </p:grpSpPr>
          <p:sp>
            <p:nvSpPr>
              <p:cNvPr id="1193" name="Google Shape;1193;p15"/>
              <p:cNvSpPr/>
              <p:nvPr/>
            </p:nvSpPr>
            <p:spPr>
              <a:xfrm>
                <a:off x="801675" y="3212000"/>
                <a:ext cx="2141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10414" extrusionOk="0">
                    <a:moveTo>
                      <a:pt x="393" y="0"/>
                    </a:moveTo>
                    <a:cubicBezTo>
                      <a:pt x="228" y="0"/>
                      <a:pt x="1" y="113"/>
                      <a:pt x="130" y="276"/>
                    </a:cubicBezTo>
                    <a:cubicBezTo>
                      <a:pt x="708" y="1017"/>
                      <a:pt x="1500" y="1595"/>
                      <a:pt x="2149" y="2295"/>
                    </a:cubicBezTo>
                    <a:cubicBezTo>
                      <a:pt x="2890" y="3107"/>
                      <a:pt x="3600" y="3939"/>
                      <a:pt x="4311" y="4782"/>
                    </a:cubicBezTo>
                    <a:cubicBezTo>
                      <a:pt x="5853" y="6578"/>
                      <a:pt x="7000" y="8476"/>
                      <a:pt x="8319" y="10374"/>
                    </a:cubicBezTo>
                    <a:cubicBezTo>
                      <a:pt x="8343" y="10401"/>
                      <a:pt x="8379" y="10413"/>
                      <a:pt x="8416" y="10413"/>
                    </a:cubicBezTo>
                    <a:cubicBezTo>
                      <a:pt x="8489" y="10413"/>
                      <a:pt x="8563" y="10363"/>
                      <a:pt x="8543" y="10282"/>
                    </a:cubicBezTo>
                    <a:cubicBezTo>
                      <a:pt x="8045" y="8273"/>
                      <a:pt x="6564" y="6385"/>
                      <a:pt x="5244" y="4741"/>
                    </a:cubicBezTo>
                    <a:cubicBezTo>
                      <a:pt x="4027" y="3219"/>
                      <a:pt x="2474" y="733"/>
                      <a:pt x="475" y="12"/>
                    </a:cubicBezTo>
                    <a:cubicBezTo>
                      <a:pt x="451" y="4"/>
                      <a:pt x="423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5"/>
              <p:cNvSpPr/>
              <p:nvPr/>
            </p:nvSpPr>
            <p:spPr>
              <a:xfrm>
                <a:off x="815250" y="3276000"/>
                <a:ext cx="134050" cy="2097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388" extrusionOk="0">
                    <a:moveTo>
                      <a:pt x="187" y="0"/>
                    </a:moveTo>
                    <a:cubicBezTo>
                      <a:pt x="100" y="0"/>
                      <a:pt x="1" y="76"/>
                      <a:pt x="53" y="152"/>
                    </a:cubicBezTo>
                    <a:cubicBezTo>
                      <a:pt x="1840" y="2892"/>
                      <a:pt x="3859" y="5358"/>
                      <a:pt x="5189" y="8351"/>
                    </a:cubicBezTo>
                    <a:cubicBezTo>
                      <a:pt x="5201" y="8377"/>
                      <a:pt x="5224" y="8387"/>
                      <a:pt x="5248" y="8387"/>
                    </a:cubicBezTo>
                    <a:cubicBezTo>
                      <a:pt x="5301" y="8387"/>
                      <a:pt x="5362" y="8336"/>
                      <a:pt x="5341" y="8280"/>
                    </a:cubicBezTo>
                    <a:cubicBezTo>
                      <a:pt x="4265" y="5388"/>
                      <a:pt x="2753" y="2191"/>
                      <a:pt x="267" y="30"/>
                    </a:cubicBezTo>
                    <a:cubicBezTo>
                      <a:pt x="246" y="9"/>
                      <a:pt x="217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5"/>
              <p:cNvSpPr/>
              <p:nvPr/>
            </p:nvSpPr>
            <p:spPr>
              <a:xfrm>
                <a:off x="796700" y="3297775"/>
                <a:ext cx="156375" cy="2507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0029" extrusionOk="0">
                    <a:moveTo>
                      <a:pt x="150" y="0"/>
                    </a:moveTo>
                    <a:cubicBezTo>
                      <a:pt x="75" y="0"/>
                      <a:pt x="0" y="69"/>
                      <a:pt x="44" y="143"/>
                    </a:cubicBezTo>
                    <a:cubicBezTo>
                      <a:pt x="2054" y="3441"/>
                      <a:pt x="4226" y="6618"/>
                      <a:pt x="6083" y="9987"/>
                    </a:cubicBezTo>
                    <a:cubicBezTo>
                      <a:pt x="6094" y="10016"/>
                      <a:pt x="6120" y="10028"/>
                      <a:pt x="6148" y="10028"/>
                    </a:cubicBezTo>
                    <a:cubicBezTo>
                      <a:pt x="6199" y="10028"/>
                      <a:pt x="6255" y="9989"/>
                      <a:pt x="6235" y="9936"/>
                    </a:cubicBezTo>
                    <a:cubicBezTo>
                      <a:pt x="5291" y="6445"/>
                      <a:pt x="2906" y="2721"/>
                      <a:pt x="227" y="31"/>
                    </a:cubicBezTo>
                    <a:cubicBezTo>
                      <a:pt x="205" y="10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5"/>
              <p:cNvSpPr/>
              <p:nvPr/>
            </p:nvSpPr>
            <p:spPr>
              <a:xfrm>
                <a:off x="790500" y="3310950"/>
                <a:ext cx="169825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12160" extrusionOk="0">
                    <a:moveTo>
                      <a:pt x="174" y="0"/>
                    </a:moveTo>
                    <a:cubicBezTo>
                      <a:pt x="94" y="0"/>
                      <a:pt x="1" y="88"/>
                      <a:pt x="39" y="164"/>
                    </a:cubicBezTo>
                    <a:cubicBezTo>
                      <a:pt x="2150" y="4183"/>
                      <a:pt x="4687" y="7938"/>
                      <a:pt x="6503" y="12099"/>
                    </a:cubicBezTo>
                    <a:cubicBezTo>
                      <a:pt x="6522" y="12142"/>
                      <a:pt x="6558" y="12160"/>
                      <a:pt x="6597" y="12160"/>
                    </a:cubicBezTo>
                    <a:cubicBezTo>
                      <a:pt x="6686" y="12160"/>
                      <a:pt x="6792" y="12068"/>
                      <a:pt x="6757" y="11977"/>
                    </a:cubicBezTo>
                    <a:cubicBezTo>
                      <a:pt x="5204" y="7867"/>
                      <a:pt x="3276" y="3462"/>
                      <a:pt x="242" y="32"/>
                    </a:cubicBezTo>
                    <a:cubicBezTo>
                      <a:pt x="224" y="10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5"/>
              <p:cNvSpPr/>
              <p:nvPr/>
            </p:nvSpPr>
            <p:spPr>
              <a:xfrm>
                <a:off x="766050" y="3378475"/>
                <a:ext cx="1636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1275" extrusionOk="0">
                    <a:moveTo>
                      <a:pt x="240" y="1"/>
                    </a:moveTo>
                    <a:cubicBezTo>
                      <a:pt x="123" y="1"/>
                      <a:pt x="1" y="112"/>
                      <a:pt x="53" y="224"/>
                    </a:cubicBezTo>
                    <a:cubicBezTo>
                      <a:pt x="996" y="2121"/>
                      <a:pt x="2407" y="3806"/>
                      <a:pt x="3523" y="5622"/>
                    </a:cubicBezTo>
                    <a:cubicBezTo>
                      <a:pt x="4619" y="7419"/>
                      <a:pt x="5472" y="9327"/>
                      <a:pt x="6345" y="11224"/>
                    </a:cubicBezTo>
                    <a:cubicBezTo>
                      <a:pt x="6359" y="11260"/>
                      <a:pt x="6388" y="11274"/>
                      <a:pt x="6419" y="11274"/>
                    </a:cubicBezTo>
                    <a:cubicBezTo>
                      <a:pt x="6477" y="11274"/>
                      <a:pt x="6544" y="11223"/>
                      <a:pt x="6538" y="11163"/>
                    </a:cubicBezTo>
                    <a:cubicBezTo>
                      <a:pt x="6274" y="9073"/>
                      <a:pt x="5350" y="7124"/>
                      <a:pt x="4254" y="5288"/>
                    </a:cubicBezTo>
                    <a:cubicBezTo>
                      <a:pt x="3178" y="3461"/>
                      <a:pt x="1950" y="1563"/>
                      <a:pt x="357" y="51"/>
                    </a:cubicBezTo>
                    <a:cubicBezTo>
                      <a:pt x="324" y="16"/>
                      <a:pt x="282" y="1"/>
                      <a:pt x="2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5"/>
              <p:cNvSpPr/>
              <p:nvPr/>
            </p:nvSpPr>
            <p:spPr>
              <a:xfrm>
                <a:off x="521000" y="3203900"/>
                <a:ext cx="31352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6443" extrusionOk="0">
                    <a:moveTo>
                      <a:pt x="12404" y="0"/>
                    </a:moveTo>
                    <a:cubicBezTo>
                      <a:pt x="12400" y="0"/>
                      <a:pt x="12396" y="1"/>
                      <a:pt x="12392" y="1"/>
                    </a:cubicBezTo>
                    <a:cubicBezTo>
                      <a:pt x="10098" y="245"/>
                      <a:pt x="7652" y="1676"/>
                      <a:pt x="5684" y="2680"/>
                    </a:cubicBezTo>
                    <a:cubicBezTo>
                      <a:pt x="3786" y="3655"/>
                      <a:pt x="1584" y="4751"/>
                      <a:pt x="102" y="6222"/>
                    </a:cubicBezTo>
                    <a:cubicBezTo>
                      <a:pt x="1" y="6315"/>
                      <a:pt x="124" y="6442"/>
                      <a:pt x="244" y="6442"/>
                    </a:cubicBezTo>
                    <a:cubicBezTo>
                      <a:pt x="268" y="6442"/>
                      <a:pt x="293" y="6437"/>
                      <a:pt x="315" y="6425"/>
                    </a:cubicBezTo>
                    <a:cubicBezTo>
                      <a:pt x="2385" y="5268"/>
                      <a:pt x="4253" y="3898"/>
                      <a:pt x="6404" y="2833"/>
                    </a:cubicBezTo>
                    <a:cubicBezTo>
                      <a:pt x="8353" y="1868"/>
                      <a:pt x="10667" y="1260"/>
                      <a:pt x="12473" y="133"/>
                    </a:cubicBezTo>
                    <a:cubicBezTo>
                      <a:pt x="12540" y="85"/>
                      <a:pt x="12480" y="0"/>
                      <a:pt x="12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5"/>
              <p:cNvSpPr/>
              <p:nvPr/>
            </p:nvSpPr>
            <p:spPr>
              <a:xfrm>
                <a:off x="562150" y="3247425"/>
                <a:ext cx="251300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6432" extrusionOk="0">
                    <a:moveTo>
                      <a:pt x="9880" y="0"/>
                    </a:moveTo>
                    <a:cubicBezTo>
                      <a:pt x="9865" y="0"/>
                      <a:pt x="9850" y="2"/>
                      <a:pt x="9832" y="6"/>
                    </a:cubicBezTo>
                    <a:cubicBezTo>
                      <a:pt x="7945" y="310"/>
                      <a:pt x="6230" y="1376"/>
                      <a:pt x="4718" y="2391"/>
                    </a:cubicBezTo>
                    <a:cubicBezTo>
                      <a:pt x="3114" y="3476"/>
                      <a:pt x="1338" y="4755"/>
                      <a:pt x="100" y="6206"/>
                    </a:cubicBezTo>
                    <a:cubicBezTo>
                      <a:pt x="1" y="6336"/>
                      <a:pt x="126" y="6432"/>
                      <a:pt x="259" y="6432"/>
                    </a:cubicBezTo>
                    <a:cubicBezTo>
                      <a:pt x="302" y="6432"/>
                      <a:pt x="347" y="6422"/>
                      <a:pt x="384" y="6399"/>
                    </a:cubicBezTo>
                    <a:cubicBezTo>
                      <a:pt x="1927" y="5415"/>
                      <a:pt x="3236" y="4116"/>
                      <a:pt x="4738" y="3060"/>
                    </a:cubicBezTo>
                    <a:cubicBezTo>
                      <a:pt x="6362" y="1914"/>
                      <a:pt x="8148" y="1152"/>
                      <a:pt x="9914" y="229"/>
                    </a:cubicBezTo>
                    <a:cubicBezTo>
                      <a:pt x="10052" y="165"/>
                      <a:pt x="10023" y="0"/>
                      <a:pt x="9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5"/>
              <p:cNvSpPr/>
              <p:nvPr/>
            </p:nvSpPr>
            <p:spPr>
              <a:xfrm>
                <a:off x="591600" y="3315475"/>
                <a:ext cx="2042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8168" h="5372" extrusionOk="0">
                    <a:moveTo>
                      <a:pt x="8009" y="0"/>
                    </a:moveTo>
                    <a:cubicBezTo>
                      <a:pt x="7998" y="0"/>
                      <a:pt x="7987" y="1"/>
                      <a:pt x="7974" y="3"/>
                    </a:cubicBezTo>
                    <a:cubicBezTo>
                      <a:pt x="4971" y="765"/>
                      <a:pt x="2048" y="3129"/>
                      <a:pt x="79" y="5220"/>
                    </a:cubicBezTo>
                    <a:cubicBezTo>
                      <a:pt x="0" y="5299"/>
                      <a:pt x="93" y="5371"/>
                      <a:pt x="186" y="5371"/>
                    </a:cubicBezTo>
                    <a:cubicBezTo>
                      <a:pt x="212" y="5371"/>
                      <a:pt x="239" y="5365"/>
                      <a:pt x="262" y="5352"/>
                    </a:cubicBezTo>
                    <a:cubicBezTo>
                      <a:pt x="1490" y="4509"/>
                      <a:pt x="2596" y="3525"/>
                      <a:pt x="3803" y="2642"/>
                    </a:cubicBezTo>
                    <a:cubicBezTo>
                      <a:pt x="5133" y="1698"/>
                      <a:pt x="6574" y="998"/>
                      <a:pt x="8046" y="227"/>
                    </a:cubicBezTo>
                    <a:cubicBezTo>
                      <a:pt x="8167" y="161"/>
                      <a:pt x="8142" y="0"/>
                      <a:pt x="8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5"/>
              <p:cNvSpPr/>
              <p:nvPr/>
            </p:nvSpPr>
            <p:spPr>
              <a:xfrm>
                <a:off x="661075" y="3333575"/>
                <a:ext cx="130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37" extrusionOk="0">
                    <a:moveTo>
                      <a:pt x="5050" y="1"/>
                    </a:moveTo>
                    <a:cubicBezTo>
                      <a:pt x="5035" y="1"/>
                      <a:pt x="5018" y="4"/>
                      <a:pt x="5003" y="10"/>
                    </a:cubicBezTo>
                    <a:cubicBezTo>
                      <a:pt x="3277" y="639"/>
                      <a:pt x="1339" y="1786"/>
                      <a:pt x="91" y="3034"/>
                    </a:cubicBezTo>
                    <a:cubicBezTo>
                      <a:pt x="1" y="3132"/>
                      <a:pt x="108" y="3237"/>
                      <a:pt x="217" y="3237"/>
                    </a:cubicBezTo>
                    <a:cubicBezTo>
                      <a:pt x="244" y="3237"/>
                      <a:pt x="270" y="3231"/>
                      <a:pt x="294" y="3217"/>
                    </a:cubicBezTo>
                    <a:cubicBezTo>
                      <a:pt x="1106" y="2801"/>
                      <a:pt x="1857" y="2253"/>
                      <a:pt x="2618" y="1766"/>
                    </a:cubicBezTo>
                    <a:cubicBezTo>
                      <a:pt x="3460" y="1238"/>
                      <a:pt x="4333" y="741"/>
                      <a:pt x="5135" y="162"/>
                    </a:cubicBezTo>
                    <a:cubicBezTo>
                      <a:pt x="5203" y="85"/>
                      <a:pt x="5134" y="1"/>
                      <a:pt x="5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5"/>
              <p:cNvSpPr/>
              <p:nvPr/>
            </p:nvSpPr>
            <p:spPr>
              <a:xfrm>
                <a:off x="759575" y="3431325"/>
                <a:ext cx="121975" cy="26527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611" extrusionOk="0">
                    <a:moveTo>
                      <a:pt x="237" y="1"/>
                    </a:moveTo>
                    <a:cubicBezTo>
                      <a:pt x="122" y="1"/>
                      <a:pt x="0" y="129"/>
                      <a:pt x="38" y="241"/>
                    </a:cubicBezTo>
                    <a:cubicBezTo>
                      <a:pt x="718" y="2006"/>
                      <a:pt x="1763" y="3661"/>
                      <a:pt x="2534" y="5396"/>
                    </a:cubicBezTo>
                    <a:cubicBezTo>
                      <a:pt x="2879" y="6157"/>
                      <a:pt x="3153" y="6928"/>
                      <a:pt x="3478" y="7690"/>
                    </a:cubicBezTo>
                    <a:cubicBezTo>
                      <a:pt x="3752" y="8390"/>
                      <a:pt x="4016" y="9861"/>
                      <a:pt x="4554" y="10318"/>
                    </a:cubicBezTo>
                    <a:cubicBezTo>
                      <a:pt x="4523" y="10369"/>
                      <a:pt x="4503" y="10430"/>
                      <a:pt x="4493" y="10480"/>
                    </a:cubicBezTo>
                    <a:cubicBezTo>
                      <a:pt x="4454" y="10564"/>
                      <a:pt x="4525" y="10611"/>
                      <a:pt x="4599" y="10611"/>
                    </a:cubicBezTo>
                    <a:cubicBezTo>
                      <a:pt x="4659" y="10611"/>
                      <a:pt x="4722" y="10579"/>
                      <a:pt x="4726" y="10511"/>
                    </a:cubicBezTo>
                    <a:cubicBezTo>
                      <a:pt x="4878" y="8907"/>
                      <a:pt x="3894" y="7111"/>
                      <a:pt x="3326" y="5609"/>
                    </a:cubicBezTo>
                    <a:cubicBezTo>
                      <a:pt x="2585" y="3691"/>
                      <a:pt x="1702" y="1692"/>
                      <a:pt x="352" y="58"/>
                    </a:cubicBezTo>
                    <a:cubicBezTo>
                      <a:pt x="320" y="18"/>
                      <a:pt x="279" y="1"/>
                      <a:pt x="2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5"/>
              <p:cNvSpPr/>
              <p:nvPr/>
            </p:nvSpPr>
            <p:spPr>
              <a:xfrm>
                <a:off x="745625" y="3481450"/>
                <a:ext cx="105975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9054" extrusionOk="0">
                    <a:moveTo>
                      <a:pt x="200" y="0"/>
                    </a:moveTo>
                    <a:cubicBezTo>
                      <a:pt x="106" y="0"/>
                      <a:pt x="0" y="97"/>
                      <a:pt x="38" y="194"/>
                    </a:cubicBezTo>
                    <a:cubicBezTo>
                      <a:pt x="1306" y="3137"/>
                      <a:pt x="3244" y="5877"/>
                      <a:pt x="3924" y="9013"/>
                    </a:cubicBezTo>
                    <a:cubicBezTo>
                      <a:pt x="3938" y="9040"/>
                      <a:pt x="3965" y="9053"/>
                      <a:pt x="3992" y="9053"/>
                    </a:cubicBezTo>
                    <a:cubicBezTo>
                      <a:pt x="4027" y="9053"/>
                      <a:pt x="4061" y="9033"/>
                      <a:pt x="4066" y="8993"/>
                    </a:cubicBezTo>
                    <a:cubicBezTo>
                      <a:pt x="4239" y="7461"/>
                      <a:pt x="3508" y="5969"/>
                      <a:pt x="2889" y="4558"/>
                    </a:cubicBezTo>
                    <a:cubicBezTo>
                      <a:pt x="2199" y="2985"/>
                      <a:pt x="1408" y="1402"/>
                      <a:pt x="291" y="42"/>
                    </a:cubicBezTo>
                    <a:cubicBezTo>
                      <a:pt x="267" y="13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5"/>
              <p:cNvSpPr/>
              <p:nvPr/>
            </p:nvSpPr>
            <p:spPr>
              <a:xfrm>
                <a:off x="737125" y="3503350"/>
                <a:ext cx="8547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6638" extrusionOk="0">
                    <a:moveTo>
                      <a:pt x="212" y="1"/>
                    </a:moveTo>
                    <a:cubicBezTo>
                      <a:pt x="108" y="1"/>
                      <a:pt x="1" y="86"/>
                      <a:pt x="43" y="191"/>
                    </a:cubicBezTo>
                    <a:cubicBezTo>
                      <a:pt x="926" y="2373"/>
                      <a:pt x="2265" y="4393"/>
                      <a:pt x="3118" y="6585"/>
                    </a:cubicBezTo>
                    <a:cubicBezTo>
                      <a:pt x="3134" y="6622"/>
                      <a:pt x="3175" y="6638"/>
                      <a:pt x="3220" y="6638"/>
                    </a:cubicBezTo>
                    <a:cubicBezTo>
                      <a:pt x="3310" y="6638"/>
                      <a:pt x="3419" y="6574"/>
                      <a:pt x="3392" y="6493"/>
                    </a:cubicBezTo>
                    <a:cubicBezTo>
                      <a:pt x="2681" y="4301"/>
                      <a:pt x="1748" y="1977"/>
                      <a:pt x="337" y="59"/>
                    </a:cubicBezTo>
                    <a:cubicBezTo>
                      <a:pt x="305" y="18"/>
                      <a:pt x="259" y="1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5"/>
              <p:cNvSpPr/>
              <p:nvPr/>
            </p:nvSpPr>
            <p:spPr>
              <a:xfrm>
                <a:off x="723100" y="3542125"/>
                <a:ext cx="164800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2385" extrusionOk="0">
                    <a:moveTo>
                      <a:pt x="230" y="0"/>
                    </a:moveTo>
                    <a:cubicBezTo>
                      <a:pt x="119" y="0"/>
                      <a:pt x="1" y="112"/>
                      <a:pt x="45" y="223"/>
                    </a:cubicBezTo>
                    <a:cubicBezTo>
                      <a:pt x="1050" y="2304"/>
                      <a:pt x="2380" y="4262"/>
                      <a:pt x="3476" y="6302"/>
                    </a:cubicBezTo>
                    <a:cubicBezTo>
                      <a:pt x="3993" y="7297"/>
                      <a:pt x="4490" y="8291"/>
                      <a:pt x="4957" y="9296"/>
                    </a:cubicBezTo>
                    <a:cubicBezTo>
                      <a:pt x="5353" y="10159"/>
                      <a:pt x="6226" y="11427"/>
                      <a:pt x="6266" y="12340"/>
                    </a:cubicBezTo>
                    <a:cubicBezTo>
                      <a:pt x="6259" y="12371"/>
                      <a:pt x="6275" y="12385"/>
                      <a:pt x="6296" y="12385"/>
                    </a:cubicBezTo>
                    <a:cubicBezTo>
                      <a:pt x="6303" y="12385"/>
                      <a:pt x="6310" y="12383"/>
                      <a:pt x="6317" y="12381"/>
                    </a:cubicBezTo>
                    <a:cubicBezTo>
                      <a:pt x="6358" y="12371"/>
                      <a:pt x="6398" y="12351"/>
                      <a:pt x="6439" y="12340"/>
                    </a:cubicBezTo>
                    <a:cubicBezTo>
                      <a:pt x="6530" y="12320"/>
                      <a:pt x="6591" y="12249"/>
                      <a:pt x="6581" y="12178"/>
                    </a:cubicBezTo>
                    <a:cubicBezTo>
                      <a:pt x="6480" y="10189"/>
                      <a:pt x="5018" y="7774"/>
                      <a:pt x="4135" y="5998"/>
                    </a:cubicBezTo>
                    <a:cubicBezTo>
                      <a:pt x="3100" y="3927"/>
                      <a:pt x="1953" y="1796"/>
                      <a:pt x="340" y="51"/>
                    </a:cubicBezTo>
                    <a:cubicBezTo>
                      <a:pt x="310" y="15"/>
                      <a:pt x="270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5"/>
              <p:cNvSpPr/>
              <p:nvPr/>
            </p:nvSpPr>
            <p:spPr>
              <a:xfrm>
                <a:off x="717500" y="3584600"/>
                <a:ext cx="106700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795" extrusionOk="0">
                    <a:moveTo>
                      <a:pt x="213" y="0"/>
                    </a:moveTo>
                    <a:cubicBezTo>
                      <a:pt x="109" y="0"/>
                      <a:pt x="1" y="97"/>
                      <a:pt x="46" y="189"/>
                    </a:cubicBezTo>
                    <a:cubicBezTo>
                      <a:pt x="1518" y="2969"/>
                      <a:pt x="3162" y="5618"/>
                      <a:pt x="3568" y="8744"/>
                    </a:cubicBezTo>
                    <a:cubicBezTo>
                      <a:pt x="3578" y="8779"/>
                      <a:pt x="3608" y="8794"/>
                      <a:pt x="3639" y="8794"/>
                    </a:cubicBezTo>
                    <a:cubicBezTo>
                      <a:pt x="3669" y="8794"/>
                      <a:pt x="3700" y="8779"/>
                      <a:pt x="3710" y="8754"/>
                    </a:cubicBezTo>
                    <a:cubicBezTo>
                      <a:pt x="4268" y="7435"/>
                      <a:pt x="3568" y="5750"/>
                      <a:pt x="3060" y="4461"/>
                    </a:cubicBezTo>
                    <a:cubicBezTo>
                      <a:pt x="2441" y="2878"/>
                      <a:pt x="1609" y="1285"/>
                      <a:pt x="310" y="36"/>
                    </a:cubicBezTo>
                    <a:cubicBezTo>
                      <a:pt x="282" y="11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5"/>
              <p:cNvSpPr/>
              <p:nvPr/>
            </p:nvSpPr>
            <p:spPr>
              <a:xfrm>
                <a:off x="703975" y="3635800"/>
                <a:ext cx="118725" cy="23242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9297" extrusionOk="0">
                    <a:moveTo>
                      <a:pt x="194" y="0"/>
                    </a:moveTo>
                    <a:cubicBezTo>
                      <a:pt x="102" y="0"/>
                      <a:pt x="1" y="83"/>
                      <a:pt x="39" y="160"/>
                    </a:cubicBezTo>
                    <a:cubicBezTo>
                      <a:pt x="1683" y="3194"/>
                      <a:pt x="3358" y="6036"/>
                      <a:pt x="4586" y="9243"/>
                    </a:cubicBezTo>
                    <a:cubicBezTo>
                      <a:pt x="4593" y="9281"/>
                      <a:pt x="4618" y="9296"/>
                      <a:pt x="4646" y="9296"/>
                    </a:cubicBezTo>
                    <a:cubicBezTo>
                      <a:pt x="4692" y="9296"/>
                      <a:pt x="4748" y="9253"/>
                      <a:pt x="4748" y="9202"/>
                    </a:cubicBezTo>
                    <a:cubicBezTo>
                      <a:pt x="4261" y="5914"/>
                      <a:pt x="2830" y="2484"/>
                      <a:pt x="273" y="28"/>
                    </a:cubicBezTo>
                    <a:cubicBezTo>
                      <a:pt x="251" y="9"/>
                      <a:pt x="223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5"/>
              <p:cNvSpPr/>
              <p:nvPr/>
            </p:nvSpPr>
            <p:spPr>
              <a:xfrm>
                <a:off x="694500" y="3662700"/>
                <a:ext cx="1296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875" extrusionOk="0">
                    <a:moveTo>
                      <a:pt x="192" y="0"/>
                    </a:moveTo>
                    <a:cubicBezTo>
                      <a:pt x="102" y="0"/>
                      <a:pt x="0" y="88"/>
                      <a:pt x="53" y="170"/>
                    </a:cubicBezTo>
                    <a:cubicBezTo>
                      <a:pt x="1829" y="3691"/>
                      <a:pt x="3666" y="7020"/>
                      <a:pt x="4833" y="10775"/>
                    </a:cubicBezTo>
                    <a:cubicBezTo>
                      <a:pt x="4853" y="10844"/>
                      <a:pt x="4916" y="10874"/>
                      <a:pt x="4982" y="10874"/>
                    </a:cubicBezTo>
                    <a:cubicBezTo>
                      <a:pt x="5080" y="10874"/>
                      <a:pt x="5186" y="10807"/>
                      <a:pt x="5168" y="10704"/>
                    </a:cubicBezTo>
                    <a:cubicBezTo>
                      <a:pt x="4275" y="6959"/>
                      <a:pt x="2844" y="3143"/>
                      <a:pt x="276" y="38"/>
                    </a:cubicBezTo>
                    <a:cubicBezTo>
                      <a:pt x="255" y="11"/>
                      <a:pt x="224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5"/>
              <p:cNvSpPr/>
              <p:nvPr/>
            </p:nvSpPr>
            <p:spPr>
              <a:xfrm>
                <a:off x="692425" y="3704250"/>
                <a:ext cx="82225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7322" extrusionOk="0">
                    <a:moveTo>
                      <a:pt x="257" y="1"/>
                    </a:moveTo>
                    <a:cubicBezTo>
                      <a:pt x="134" y="1"/>
                      <a:pt x="1" y="94"/>
                      <a:pt x="44" y="203"/>
                    </a:cubicBezTo>
                    <a:cubicBezTo>
                      <a:pt x="450" y="1350"/>
                      <a:pt x="1110" y="2435"/>
                      <a:pt x="1617" y="3562"/>
                    </a:cubicBezTo>
                    <a:cubicBezTo>
                      <a:pt x="2176" y="4780"/>
                      <a:pt x="2632" y="6038"/>
                      <a:pt x="3130" y="7276"/>
                    </a:cubicBezTo>
                    <a:cubicBezTo>
                      <a:pt x="3137" y="7309"/>
                      <a:pt x="3159" y="7322"/>
                      <a:pt x="3185" y="7322"/>
                    </a:cubicBezTo>
                    <a:cubicBezTo>
                      <a:pt x="3231" y="7322"/>
                      <a:pt x="3288" y="7278"/>
                      <a:pt x="3282" y="7225"/>
                    </a:cubicBezTo>
                    <a:cubicBezTo>
                      <a:pt x="3038" y="4830"/>
                      <a:pt x="2135" y="1928"/>
                      <a:pt x="390" y="51"/>
                    </a:cubicBezTo>
                    <a:cubicBezTo>
                      <a:pt x="355" y="16"/>
                      <a:pt x="307" y="1"/>
                      <a:pt x="2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5"/>
              <p:cNvSpPr/>
              <p:nvPr/>
            </p:nvSpPr>
            <p:spPr>
              <a:xfrm>
                <a:off x="666200" y="3779650"/>
                <a:ext cx="1546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2056" extrusionOk="0">
                    <a:moveTo>
                      <a:pt x="180" y="0"/>
                    </a:moveTo>
                    <a:cubicBezTo>
                      <a:pt x="95" y="0"/>
                      <a:pt x="1" y="86"/>
                      <a:pt x="38" y="160"/>
                    </a:cubicBezTo>
                    <a:cubicBezTo>
                      <a:pt x="1083" y="2109"/>
                      <a:pt x="2190" y="4006"/>
                      <a:pt x="3154" y="5985"/>
                    </a:cubicBezTo>
                    <a:cubicBezTo>
                      <a:pt x="4118" y="7954"/>
                      <a:pt x="4757" y="10035"/>
                      <a:pt x="5752" y="11973"/>
                    </a:cubicBezTo>
                    <a:cubicBezTo>
                      <a:pt x="5754" y="11972"/>
                      <a:pt x="5756" y="11970"/>
                      <a:pt x="5758" y="11969"/>
                    </a:cubicBezTo>
                    <a:lnTo>
                      <a:pt x="5758" y="11969"/>
                    </a:lnTo>
                    <a:cubicBezTo>
                      <a:pt x="5791" y="12029"/>
                      <a:pt x="5854" y="12055"/>
                      <a:pt x="5922" y="12055"/>
                    </a:cubicBezTo>
                    <a:cubicBezTo>
                      <a:pt x="6047" y="12055"/>
                      <a:pt x="6186" y="11965"/>
                      <a:pt x="6168" y="11831"/>
                    </a:cubicBezTo>
                    <a:cubicBezTo>
                      <a:pt x="5549" y="7711"/>
                      <a:pt x="3022" y="3327"/>
                      <a:pt x="261" y="38"/>
                    </a:cubicBezTo>
                    <a:cubicBezTo>
                      <a:pt x="240" y="11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5"/>
              <p:cNvSpPr/>
              <p:nvPr/>
            </p:nvSpPr>
            <p:spPr>
              <a:xfrm>
                <a:off x="671950" y="3753125"/>
                <a:ext cx="12502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275" extrusionOk="0">
                    <a:moveTo>
                      <a:pt x="272" y="0"/>
                    </a:moveTo>
                    <a:cubicBezTo>
                      <a:pt x="139" y="0"/>
                      <a:pt x="1" y="118"/>
                      <a:pt x="62" y="247"/>
                    </a:cubicBezTo>
                    <a:cubicBezTo>
                      <a:pt x="742" y="1607"/>
                      <a:pt x="1757" y="2835"/>
                      <a:pt x="2518" y="4154"/>
                    </a:cubicBezTo>
                    <a:cubicBezTo>
                      <a:pt x="3289" y="5484"/>
                      <a:pt x="3908" y="6874"/>
                      <a:pt x="4669" y="8203"/>
                    </a:cubicBezTo>
                    <a:cubicBezTo>
                      <a:pt x="4698" y="8253"/>
                      <a:pt x="4748" y="8274"/>
                      <a:pt x="4800" y="8274"/>
                    </a:cubicBezTo>
                    <a:cubicBezTo>
                      <a:pt x="4898" y="8274"/>
                      <a:pt x="5000" y="8201"/>
                      <a:pt x="4974" y="8102"/>
                    </a:cubicBezTo>
                    <a:cubicBezTo>
                      <a:pt x="4598" y="6630"/>
                      <a:pt x="3888" y="5220"/>
                      <a:pt x="3127" y="3880"/>
                    </a:cubicBezTo>
                    <a:cubicBezTo>
                      <a:pt x="2376" y="2541"/>
                      <a:pt x="1564" y="1120"/>
                      <a:pt x="397" y="44"/>
                    </a:cubicBezTo>
                    <a:cubicBezTo>
                      <a:pt x="361" y="13"/>
                      <a:pt x="317" y="0"/>
                      <a:pt x="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5"/>
              <p:cNvSpPr/>
              <p:nvPr/>
            </p:nvSpPr>
            <p:spPr>
              <a:xfrm>
                <a:off x="661550" y="3814950"/>
                <a:ext cx="115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11129" extrusionOk="0">
                    <a:moveTo>
                      <a:pt x="141" y="1"/>
                    </a:moveTo>
                    <a:cubicBezTo>
                      <a:pt x="73" y="1"/>
                      <a:pt x="0" y="63"/>
                      <a:pt x="21" y="139"/>
                    </a:cubicBezTo>
                    <a:cubicBezTo>
                      <a:pt x="1635" y="3670"/>
                      <a:pt x="3309" y="7313"/>
                      <a:pt x="4283" y="11028"/>
                    </a:cubicBezTo>
                    <a:cubicBezTo>
                      <a:pt x="4300" y="11099"/>
                      <a:pt x="4359" y="11128"/>
                      <a:pt x="4421" y="11128"/>
                    </a:cubicBezTo>
                    <a:cubicBezTo>
                      <a:pt x="4509" y="11128"/>
                      <a:pt x="4602" y="11067"/>
                      <a:pt x="4578" y="10977"/>
                    </a:cubicBezTo>
                    <a:cubicBezTo>
                      <a:pt x="3746" y="7222"/>
                      <a:pt x="2254" y="3416"/>
                      <a:pt x="224" y="47"/>
                    </a:cubicBezTo>
                    <a:cubicBezTo>
                      <a:pt x="205" y="15"/>
                      <a:pt x="174" y="1"/>
                      <a:pt x="1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5"/>
              <p:cNvSpPr/>
              <p:nvPr/>
            </p:nvSpPr>
            <p:spPr>
              <a:xfrm>
                <a:off x="650500" y="3830075"/>
                <a:ext cx="939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1983" extrusionOk="0">
                    <a:moveTo>
                      <a:pt x="317" y="1"/>
                    </a:moveTo>
                    <a:cubicBezTo>
                      <a:pt x="170" y="1"/>
                      <a:pt x="0" y="122"/>
                      <a:pt x="37" y="254"/>
                    </a:cubicBezTo>
                    <a:cubicBezTo>
                      <a:pt x="544" y="2192"/>
                      <a:pt x="1559" y="4009"/>
                      <a:pt x="2107" y="5957"/>
                    </a:cubicBezTo>
                    <a:cubicBezTo>
                      <a:pt x="2645" y="7916"/>
                      <a:pt x="3061" y="9895"/>
                      <a:pt x="3426" y="11874"/>
                    </a:cubicBezTo>
                    <a:cubicBezTo>
                      <a:pt x="3439" y="11951"/>
                      <a:pt x="3494" y="11983"/>
                      <a:pt x="3556" y="11983"/>
                    </a:cubicBezTo>
                    <a:cubicBezTo>
                      <a:pt x="3650" y="11983"/>
                      <a:pt x="3757" y="11911"/>
                      <a:pt x="3751" y="11813"/>
                    </a:cubicBezTo>
                    <a:cubicBezTo>
                      <a:pt x="3650" y="9611"/>
                      <a:pt x="3386" y="7449"/>
                      <a:pt x="2797" y="5318"/>
                    </a:cubicBezTo>
                    <a:cubicBezTo>
                      <a:pt x="2320" y="3542"/>
                      <a:pt x="1762" y="1513"/>
                      <a:pt x="463" y="61"/>
                    </a:cubicBezTo>
                    <a:cubicBezTo>
                      <a:pt x="426" y="19"/>
                      <a:pt x="373" y="1"/>
                      <a:pt x="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15"/>
              <p:cNvSpPr/>
              <p:nvPr/>
            </p:nvSpPr>
            <p:spPr>
              <a:xfrm>
                <a:off x="648625" y="3842775"/>
                <a:ext cx="37050" cy="2417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9670" extrusionOk="0">
                    <a:moveTo>
                      <a:pt x="270" y="0"/>
                    </a:moveTo>
                    <a:cubicBezTo>
                      <a:pt x="170" y="0"/>
                      <a:pt x="71" y="54"/>
                      <a:pt x="71" y="162"/>
                    </a:cubicBezTo>
                    <a:cubicBezTo>
                      <a:pt x="0" y="3318"/>
                      <a:pt x="670" y="6403"/>
                      <a:pt x="183" y="9570"/>
                    </a:cubicBezTo>
                    <a:cubicBezTo>
                      <a:pt x="177" y="9636"/>
                      <a:pt x="244" y="9669"/>
                      <a:pt x="311" y="9669"/>
                    </a:cubicBezTo>
                    <a:cubicBezTo>
                      <a:pt x="367" y="9669"/>
                      <a:pt x="423" y="9646"/>
                      <a:pt x="437" y="9600"/>
                    </a:cubicBezTo>
                    <a:cubicBezTo>
                      <a:pt x="1289" y="6667"/>
                      <a:pt x="1482" y="3054"/>
                      <a:pt x="477" y="122"/>
                    </a:cubicBezTo>
                    <a:cubicBezTo>
                      <a:pt x="449" y="41"/>
                      <a:pt x="359" y="0"/>
                      <a:pt x="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15"/>
              <p:cNvSpPr/>
              <p:nvPr/>
            </p:nvSpPr>
            <p:spPr>
              <a:xfrm>
                <a:off x="530000" y="3219875"/>
                <a:ext cx="3008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5082" extrusionOk="0">
                    <a:moveTo>
                      <a:pt x="11318" y="0"/>
                    </a:moveTo>
                    <a:cubicBezTo>
                      <a:pt x="9770" y="0"/>
                      <a:pt x="7916" y="1041"/>
                      <a:pt x="6602" y="1534"/>
                    </a:cubicBezTo>
                    <a:cubicBezTo>
                      <a:pt x="4360" y="2376"/>
                      <a:pt x="1792" y="3310"/>
                      <a:pt x="67" y="4913"/>
                    </a:cubicBezTo>
                    <a:cubicBezTo>
                      <a:pt x="0" y="4980"/>
                      <a:pt x="57" y="5081"/>
                      <a:pt x="141" y="5081"/>
                    </a:cubicBezTo>
                    <a:cubicBezTo>
                      <a:pt x="159" y="5081"/>
                      <a:pt x="179" y="5076"/>
                      <a:pt x="199" y="5066"/>
                    </a:cubicBezTo>
                    <a:cubicBezTo>
                      <a:pt x="2279" y="4101"/>
                      <a:pt x="4238" y="3056"/>
                      <a:pt x="6430" y="2275"/>
                    </a:cubicBezTo>
                    <a:cubicBezTo>
                      <a:pt x="8226" y="1625"/>
                      <a:pt x="10083" y="1067"/>
                      <a:pt x="11839" y="397"/>
                    </a:cubicBezTo>
                    <a:cubicBezTo>
                      <a:pt x="12011" y="326"/>
                      <a:pt x="12032" y="73"/>
                      <a:pt x="11829" y="42"/>
                    </a:cubicBezTo>
                    <a:cubicBezTo>
                      <a:pt x="11663" y="13"/>
                      <a:pt x="11492" y="0"/>
                      <a:pt x="11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15"/>
              <p:cNvSpPr/>
              <p:nvPr/>
            </p:nvSpPr>
            <p:spPr>
              <a:xfrm>
                <a:off x="578550" y="3268200"/>
                <a:ext cx="235200" cy="120550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4822" extrusionOk="0">
                    <a:moveTo>
                      <a:pt x="9261" y="1"/>
                    </a:moveTo>
                    <a:cubicBezTo>
                      <a:pt x="9247" y="1"/>
                      <a:pt x="9233" y="3"/>
                      <a:pt x="9217" y="7"/>
                    </a:cubicBezTo>
                    <a:cubicBezTo>
                      <a:pt x="5827" y="758"/>
                      <a:pt x="2702" y="2737"/>
                      <a:pt x="73" y="4716"/>
                    </a:cubicBezTo>
                    <a:cubicBezTo>
                      <a:pt x="1" y="4756"/>
                      <a:pt x="50" y="4822"/>
                      <a:pt x="119" y="4822"/>
                    </a:cubicBezTo>
                    <a:cubicBezTo>
                      <a:pt x="137" y="4822"/>
                      <a:pt x="156" y="4817"/>
                      <a:pt x="175" y="4807"/>
                    </a:cubicBezTo>
                    <a:cubicBezTo>
                      <a:pt x="3026" y="2859"/>
                      <a:pt x="6152" y="1671"/>
                      <a:pt x="9298" y="200"/>
                    </a:cubicBezTo>
                    <a:cubicBezTo>
                      <a:pt x="9407" y="145"/>
                      <a:pt x="9378" y="1"/>
                      <a:pt x="9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15"/>
              <p:cNvSpPr/>
              <p:nvPr/>
            </p:nvSpPr>
            <p:spPr>
              <a:xfrm>
                <a:off x="539300" y="3296850"/>
                <a:ext cx="2605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5756" extrusionOk="0">
                    <a:moveTo>
                      <a:pt x="10308" y="1"/>
                    </a:moveTo>
                    <a:cubicBezTo>
                      <a:pt x="10296" y="1"/>
                      <a:pt x="10284" y="3"/>
                      <a:pt x="10269" y="8"/>
                    </a:cubicBezTo>
                    <a:cubicBezTo>
                      <a:pt x="6565" y="1104"/>
                      <a:pt x="2810" y="3154"/>
                      <a:pt x="50" y="5620"/>
                    </a:cubicBezTo>
                    <a:cubicBezTo>
                      <a:pt x="1" y="5677"/>
                      <a:pt x="38" y="5755"/>
                      <a:pt x="97" y="5755"/>
                    </a:cubicBezTo>
                    <a:cubicBezTo>
                      <a:pt x="111" y="5755"/>
                      <a:pt x="126" y="5751"/>
                      <a:pt x="141" y="5741"/>
                    </a:cubicBezTo>
                    <a:cubicBezTo>
                      <a:pt x="3490" y="3763"/>
                      <a:pt x="6829" y="1936"/>
                      <a:pt x="10330" y="170"/>
                    </a:cubicBezTo>
                    <a:cubicBezTo>
                      <a:pt x="10420" y="125"/>
                      <a:pt x="10399" y="1"/>
                      <a:pt x="103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15"/>
              <p:cNvSpPr/>
              <p:nvPr/>
            </p:nvSpPr>
            <p:spPr>
              <a:xfrm>
                <a:off x="479000" y="3305150"/>
                <a:ext cx="320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7422" extrusionOk="0">
                    <a:moveTo>
                      <a:pt x="12659" y="0"/>
                    </a:moveTo>
                    <a:cubicBezTo>
                      <a:pt x="12641" y="0"/>
                      <a:pt x="12621" y="4"/>
                      <a:pt x="12600" y="11"/>
                    </a:cubicBezTo>
                    <a:cubicBezTo>
                      <a:pt x="8033" y="1604"/>
                      <a:pt x="3832" y="4415"/>
                      <a:pt x="118" y="7206"/>
                    </a:cubicBezTo>
                    <a:cubicBezTo>
                      <a:pt x="0" y="7308"/>
                      <a:pt x="88" y="7421"/>
                      <a:pt x="200" y="7421"/>
                    </a:cubicBezTo>
                    <a:cubicBezTo>
                      <a:pt x="233" y="7421"/>
                      <a:pt x="268" y="7412"/>
                      <a:pt x="300" y="7388"/>
                    </a:cubicBezTo>
                    <a:cubicBezTo>
                      <a:pt x="4248" y="4669"/>
                      <a:pt x="8541" y="2588"/>
                      <a:pt x="12702" y="193"/>
                    </a:cubicBezTo>
                    <a:cubicBezTo>
                      <a:pt x="12824" y="123"/>
                      <a:pt x="12773" y="0"/>
                      <a:pt x="12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15"/>
              <p:cNvSpPr/>
              <p:nvPr/>
            </p:nvSpPr>
            <p:spPr>
              <a:xfrm>
                <a:off x="493875" y="3384925"/>
                <a:ext cx="289150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566" h="6488" extrusionOk="0">
                    <a:moveTo>
                      <a:pt x="11327" y="1"/>
                    </a:moveTo>
                    <a:cubicBezTo>
                      <a:pt x="11313" y="1"/>
                      <a:pt x="11299" y="2"/>
                      <a:pt x="11285" y="6"/>
                    </a:cubicBezTo>
                    <a:cubicBezTo>
                      <a:pt x="7266" y="1072"/>
                      <a:pt x="2669" y="3355"/>
                      <a:pt x="61" y="6349"/>
                    </a:cubicBezTo>
                    <a:cubicBezTo>
                      <a:pt x="1" y="6424"/>
                      <a:pt x="62" y="6487"/>
                      <a:pt x="135" y="6487"/>
                    </a:cubicBezTo>
                    <a:cubicBezTo>
                      <a:pt x="161" y="6487"/>
                      <a:pt x="189" y="6479"/>
                      <a:pt x="213" y="6460"/>
                    </a:cubicBezTo>
                    <a:cubicBezTo>
                      <a:pt x="2090" y="5192"/>
                      <a:pt x="3937" y="3944"/>
                      <a:pt x="5997" y="2898"/>
                    </a:cubicBezTo>
                    <a:cubicBezTo>
                      <a:pt x="7794" y="1995"/>
                      <a:pt x="9712" y="1285"/>
                      <a:pt x="11427" y="260"/>
                    </a:cubicBezTo>
                    <a:cubicBezTo>
                      <a:pt x="11565" y="177"/>
                      <a:pt x="11468" y="1"/>
                      <a:pt x="113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15"/>
              <p:cNvSpPr/>
              <p:nvPr/>
            </p:nvSpPr>
            <p:spPr>
              <a:xfrm>
                <a:off x="517325" y="3426525"/>
                <a:ext cx="254475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7049" extrusionOk="0">
                    <a:moveTo>
                      <a:pt x="9919" y="1"/>
                    </a:moveTo>
                    <a:cubicBezTo>
                      <a:pt x="9893" y="1"/>
                      <a:pt x="9866" y="6"/>
                      <a:pt x="9839" y="17"/>
                    </a:cubicBezTo>
                    <a:cubicBezTo>
                      <a:pt x="7759" y="828"/>
                      <a:pt x="5821" y="2127"/>
                      <a:pt x="4065" y="3416"/>
                    </a:cubicBezTo>
                    <a:cubicBezTo>
                      <a:pt x="2725" y="4421"/>
                      <a:pt x="858" y="5487"/>
                      <a:pt x="46" y="6917"/>
                    </a:cubicBezTo>
                    <a:cubicBezTo>
                      <a:pt x="0" y="6998"/>
                      <a:pt x="74" y="7049"/>
                      <a:pt x="153" y="7049"/>
                    </a:cubicBezTo>
                    <a:cubicBezTo>
                      <a:pt x="213" y="7049"/>
                      <a:pt x="276" y="7019"/>
                      <a:pt x="290" y="6948"/>
                    </a:cubicBezTo>
                    <a:cubicBezTo>
                      <a:pt x="310" y="6907"/>
                      <a:pt x="310" y="6857"/>
                      <a:pt x="330" y="6806"/>
                    </a:cubicBezTo>
                    <a:cubicBezTo>
                      <a:pt x="797" y="6674"/>
                      <a:pt x="1223" y="6106"/>
                      <a:pt x="1609" y="5832"/>
                    </a:cubicBezTo>
                    <a:cubicBezTo>
                      <a:pt x="1924" y="5588"/>
                      <a:pt x="2279" y="5385"/>
                      <a:pt x="2593" y="5152"/>
                    </a:cubicBezTo>
                    <a:cubicBezTo>
                      <a:pt x="3385" y="4614"/>
                      <a:pt x="4126" y="4025"/>
                      <a:pt x="4917" y="3477"/>
                    </a:cubicBezTo>
                    <a:cubicBezTo>
                      <a:pt x="6582" y="2351"/>
                      <a:pt x="8388" y="1427"/>
                      <a:pt x="10032" y="260"/>
                    </a:cubicBezTo>
                    <a:cubicBezTo>
                      <a:pt x="10178" y="149"/>
                      <a:pt x="10063" y="1"/>
                      <a:pt x="9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15"/>
              <p:cNvSpPr/>
              <p:nvPr/>
            </p:nvSpPr>
            <p:spPr>
              <a:xfrm>
                <a:off x="537175" y="3476125"/>
                <a:ext cx="217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973" extrusionOk="0">
                    <a:moveTo>
                      <a:pt x="8484" y="1"/>
                    </a:moveTo>
                    <a:cubicBezTo>
                      <a:pt x="8465" y="1"/>
                      <a:pt x="8445" y="4"/>
                      <a:pt x="8426" y="12"/>
                    </a:cubicBezTo>
                    <a:cubicBezTo>
                      <a:pt x="6691" y="681"/>
                      <a:pt x="5077" y="1676"/>
                      <a:pt x="3565" y="2701"/>
                    </a:cubicBezTo>
                    <a:cubicBezTo>
                      <a:pt x="2236" y="3604"/>
                      <a:pt x="764" y="4528"/>
                      <a:pt x="13" y="5908"/>
                    </a:cubicBezTo>
                    <a:cubicBezTo>
                      <a:pt x="1" y="5951"/>
                      <a:pt x="34" y="5972"/>
                      <a:pt x="69" y="5972"/>
                    </a:cubicBezTo>
                    <a:cubicBezTo>
                      <a:pt x="91" y="5972"/>
                      <a:pt x="113" y="5964"/>
                      <a:pt x="125" y="5948"/>
                    </a:cubicBezTo>
                    <a:cubicBezTo>
                      <a:pt x="2489" y="3563"/>
                      <a:pt x="5757" y="2092"/>
                      <a:pt x="8578" y="204"/>
                    </a:cubicBezTo>
                    <a:cubicBezTo>
                      <a:pt x="8691" y="117"/>
                      <a:pt x="8596" y="1"/>
                      <a:pt x="8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15"/>
              <p:cNvSpPr/>
              <p:nvPr/>
            </p:nvSpPr>
            <p:spPr>
              <a:xfrm>
                <a:off x="580825" y="3503375"/>
                <a:ext cx="1664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4080" extrusionOk="0">
                    <a:moveTo>
                      <a:pt x="6449" y="1"/>
                    </a:moveTo>
                    <a:cubicBezTo>
                      <a:pt x="6425" y="1"/>
                      <a:pt x="6401" y="6"/>
                      <a:pt x="6376" y="18"/>
                    </a:cubicBezTo>
                    <a:cubicBezTo>
                      <a:pt x="4133" y="992"/>
                      <a:pt x="1931" y="2382"/>
                      <a:pt x="94" y="3884"/>
                    </a:cubicBezTo>
                    <a:cubicBezTo>
                      <a:pt x="0" y="3970"/>
                      <a:pt x="81" y="4080"/>
                      <a:pt x="187" y="4080"/>
                    </a:cubicBezTo>
                    <a:cubicBezTo>
                      <a:pt x="219" y="4080"/>
                      <a:pt x="254" y="4070"/>
                      <a:pt x="287" y="4046"/>
                    </a:cubicBezTo>
                    <a:cubicBezTo>
                      <a:pt x="2235" y="2585"/>
                      <a:pt x="4559" y="1621"/>
                      <a:pt x="6538" y="221"/>
                    </a:cubicBezTo>
                    <a:cubicBezTo>
                      <a:pt x="6657" y="136"/>
                      <a:pt x="6570" y="1"/>
                      <a:pt x="64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15"/>
              <p:cNvSpPr/>
              <p:nvPr/>
            </p:nvSpPr>
            <p:spPr>
              <a:xfrm>
                <a:off x="419525" y="3537050"/>
                <a:ext cx="3188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7769" extrusionOk="0">
                    <a:moveTo>
                      <a:pt x="12486" y="1"/>
                    </a:moveTo>
                    <a:cubicBezTo>
                      <a:pt x="12464" y="1"/>
                      <a:pt x="12443" y="4"/>
                      <a:pt x="12422" y="10"/>
                    </a:cubicBezTo>
                    <a:cubicBezTo>
                      <a:pt x="10017" y="802"/>
                      <a:pt x="7804" y="2091"/>
                      <a:pt x="5704" y="3390"/>
                    </a:cubicBezTo>
                    <a:cubicBezTo>
                      <a:pt x="3907" y="4506"/>
                      <a:pt x="1289" y="5845"/>
                      <a:pt x="51" y="7500"/>
                    </a:cubicBezTo>
                    <a:cubicBezTo>
                      <a:pt x="10" y="7550"/>
                      <a:pt x="0" y="7621"/>
                      <a:pt x="61" y="7662"/>
                    </a:cubicBezTo>
                    <a:cubicBezTo>
                      <a:pt x="102" y="7682"/>
                      <a:pt x="142" y="7723"/>
                      <a:pt x="173" y="7753"/>
                    </a:cubicBezTo>
                    <a:cubicBezTo>
                      <a:pt x="183" y="7764"/>
                      <a:pt x="201" y="7769"/>
                      <a:pt x="217" y="7769"/>
                    </a:cubicBezTo>
                    <a:cubicBezTo>
                      <a:pt x="234" y="7769"/>
                      <a:pt x="249" y="7764"/>
                      <a:pt x="254" y="7753"/>
                    </a:cubicBezTo>
                    <a:cubicBezTo>
                      <a:pt x="761" y="6972"/>
                      <a:pt x="2334" y="6241"/>
                      <a:pt x="3156" y="5693"/>
                    </a:cubicBezTo>
                    <a:cubicBezTo>
                      <a:pt x="4262" y="4963"/>
                      <a:pt x="5389" y="4252"/>
                      <a:pt x="6556" y="3582"/>
                    </a:cubicBezTo>
                    <a:cubicBezTo>
                      <a:pt x="8555" y="2436"/>
                      <a:pt x="10656" y="1441"/>
                      <a:pt x="12594" y="233"/>
                    </a:cubicBezTo>
                    <a:cubicBezTo>
                      <a:pt x="12753" y="136"/>
                      <a:pt x="12628" y="1"/>
                      <a:pt x="12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15"/>
              <p:cNvSpPr/>
              <p:nvPr/>
            </p:nvSpPr>
            <p:spPr>
              <a:xfrm>
                <a:off x="512875" y="3576675"/>
                <a:ext cx="2051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5953" extrusionOk="0">
                    <a:moveTo>
                      <a:pt x="8043" y="1"/>
                    </a:moveTo>
                    <a:cubicBezTo>
                      <a:pt x="8026" y="1"/>
                      <a:pt x="8008" y="3"/>
                      <a:pt x="7988" y="8"/>
                    </a:cubicBezTo>
                    <a:cubicBezTo>
                      <a:pt x="6222" y="495"/>
                      <a:pt x="4639" y="1409"/>
                      <a:pt x="3208" y="2434"/>
                    </a:cubicBezTo>
                    <a:cubicBezTo>
                      <a:pt x="2030" y="3286"/>
                      <a:pt x="285" y="4504"/>
                      <a:pt x="1" y="5894"/>
                    </a:cubicBezTo>
                    <a:cubicBezTo>
                      <a:pt x="1" y="5935"/>
                      <a:pt x="34" y="5952"/>
                      <a:pt x="68" y="5952"/>
                    </a:cubicBezTo>
                    <a:cubicBezTo>
                      <a:pt x="93" y="5952"/>
                      <a:pt x="120" y="5942"/>
                      <a:pt x="133" y="5925"/>
                    </a:cubicBezTo>
                    <a:cubicBezTo>
                      <a:pt x="2213" y="3428"/>
                      <a:pt x="5197" y="1886"/>
                      <a:pt x="8079" y="252"/>
                    </a:cubicBezTo>
                    <a:cubicBezTo>
                      <a:pt x="8206" y="179"/>
                      <a:pt x="8187" y="1"/>
                      <a:pt x="80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15"/>
              <p:cNvSpPr/>
              <p:nvPr/>
            </p:nvSpPr>
            <p:spPr>
              <a:xfrm>
                <a:off x="465100" y="3621625"/>
                <a:ext cx="24440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6113" extrusionOk="0">
                    <a:moveTo>
                      <a:pt x="9640" y="0"/>
                    </a:moveTo>
                    <a:cubicBezTo>
                      <a:pt x="9626" y="0"/>
                      <a:pt x="9611" y="2"/>
                      <a:pt x="9594" y="7"/>
                    </a:cubicBezTo>
                    <a:cubicBezTo>
                      <a:pt x="5880" y="1021"/>
                      <a:pt x="2490" y="3356"/>
                      <a:pt x="55" y="6004"/>
                    </a:cubicBezTo>
                    <a:cubicBezTo>
                      <a:pt x="0" y="6059"/>
                      <a:pt x="59" y="6113"/>
                      <a:pt x="116" y="6113"/>
                    </a:cubicBezTo>
                    <a:cubicBezTo>
                      <a:pt x="134" y="6113"/>
                      <a:pt x="152" y="6108"/>
                      <a:pt x="166" y="6096"/>
                    </a:cubicBezTo>
                    <a:cubicBezTo>
                      <a:pt x="3140" y="3812"/>
                      <a:pt x="6337" y="2036"/>
                      <a:pt x="9675" y="210"/>
                    </a:cubicBezTo>
                    <a:cubicBezTo>
                      <a:pt x="9775" y="146"/>
                      <a:pt x="9761" y="0"/>
                      <a:pt x="9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15"/>
              <p:cNvSpPr/>
              <p:nvPr/>
            </p:nvSpPr>
            <p:spPr>
              <a:xfrm>
                <a:off x="425750" y="3644800"/>
                <a:ext cx="28222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7494" extrusionOk="0">
                    <a:moveTo>
                      <a:pt x="11106" y="0"/>
                    </a:moveTo>
                    <a:cubicBezTo>
                      <a:pt x="11085" y="0"/>
                      <a:pt x="11061" y="4"/>
                      <a:pt x="11036" y="13"/>
                    </a:cubicBezTo>
                    <a:cubicBezTo>
                      <a:pt x="6886" y="1617"/>
                      <a:pt x="3212" y="4336"/>
                      <a:pt x="116" y="7259"/>
                    </a:cubicBezTo>
                    <a:cubicBezTo>
                      <a:pt x="1" y="7367"/>
                      <a:pt x="91" y="7493"/>
                      <a:pt x="216" y="7493"/>
                    </a:cubicBezTo>
                    <a:cubicBezTo>
                      <a:pt x="256" y="7493"/>
                      <a:pt x="299" y="7481"/>
                      <a:pt x="340" y="7452"/>
                    </a:cubicBezTo>
                    <a:cubicBezTo>
                      <a:pt x="3658" y="4641"/>
                      <a:pt x="7362" y="2449"/>
                      <a:pt x="11158" y="216"/>
                    </a:cubicBezTo>
                    <a:cubicBezTo>
                      <a:pt x="11288" y="138"/>
                      <a:pt x="11233" y="0"/>
                      <a:pt x="111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15"/>
              <p:cNvSpPr/>
              <p:nvPr/>
            </p:nvSpPr>
            <p:spPr>
              <a:xfrm>
                <a:off x="494950" y="3681600"/>
                <a:ext cx="206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248" extrusionOk="0">
                    <a:moveTo>
                      <a:pt x="7984" y="0"/>
                    </a:moveTo>
                    <a:cubicBezTo>
                      <a:pt x="7958" y="0"/>
                      <a:pt x="7930" y="4"/>
                      <a:pt x="7903" y="13"/>
                    </a:cubicBezTo>
                    <a:cubicBezTo>
                      <a:pt x="5031" y="987"/>
                      <a:pt x="1956" y="2996"/>
                      <a:pt x="38" y="5148"/>
                    </a:cubicBezTo>
                    <a:cubicBezTo>
                      <a:pt x="0" y="5201"/>
                      <a:pt x="58" y="5248"/>
                      <a:pt x="115" y="5248"/>
                    </a:cubicBezTo>
                    <a:cubicBezTo>
                      <a:pt x="134" y="5248"/>
                      <a:pt x="154" y="5242"/>
                      <a:pt x="170" y="5229"/>
                    </a:cubicBezTo>
                    <a:cubicBezTo>
                      <a:pt x="2656" y="3352"/>
                      <a:pt x="5589" y="2073"/>
                      <a:pt x="8106" y="266"/>
                    </a:cubicBezTo>
                    <a:cubicBezTo>
                      <a:pt x="8271" y="145"/>
                      <a:pt x="8145" y="0"/>
                      <a:pt x="79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15"/>
              <p:cNvSpPr/>
              <p:nvPr/>
            </p:nvSpPr>
            <p:spPr>
              <a:xfrm>
                <a:off x="363875" y="3754900"/>
                <a:ext cx="31040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7797" extrusionOk="0">
                    <a:moveTo>
                      <a:pt x="12260" y="0"/>
                    </a:moveTo>
                    <a:cubicBezTo>
                      <a:pt x="12240" y="0"/>
                      <a:pt x="12217" y="4"/>
                      <a:pt x="12192" y="14"/>
                    </a:cubicBezTo>
                    <a:cubicBezTo>
                      <a:pt x="7879" y="1627"/>
                      <a:pt x="3129" y="4276"/>
                      <a:pt x="115" y="7534"/>
                    </a:cubicBezTo>
                    <a:cubicBezTo>
                      <a:pt x="0" y="7656"/>
                      <a:pt x="146" y="7796"/>
                      <a:pt x="289" y="7796"/>
                    </a:cubicBezTo>
                    <a:cubicBezTo>
                      <a:pt x="336" y="7796"/>
                      <a:pt x="382" y="7781"/>
                      <a:pt x="420" y="7747"/>
                    </a:cubicBezTo>
                    <a:cubicBezTo>
                      <a:pt x="434" y="7735"/>
                      <a:pt x="447" y="7723"/>
                      <a:pt x="461" y="7711"/>
                    </a:cubicBezTo>
                    <a:lnTo>
                      <a:pt x="461" y="7711"/>
                    </a:lnTo>
                    <a:cubicBezTo>
                      <a:pt x="2373" y="6508"/>
                      <a:pt x="4097" y="5079"/>
                      <a:pt x="6012" y="3870"/>
                    </a:cubicBezTo>
                    <a:cubicBezTo>
                      <a:pt x="8051" y="2571"/>
                      <a:pt x="10183" y="1394"/>
                      <a:pt x="12304" y="186"/>
                    </a:cubicBezTo>
                    <a:cubicBezTo>
                      <a:pt x="12415" y="126"/>
                      <a:pt x="12374" y="0"/>
                      <a:pt x="12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15"/>
              <p:cNvSpPr/>
              <p:nvPr/>
            </p:nvSpPr>
            <p:spPr>
              <a:xfrm>
                <a:off x="444475" y="3727350"/>
                <a:ext cx="2407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5372" extrusionOk="0">
                    <a:moveTo>
                      <a:pt x="9432" y="0"/>
                    </a:moveTo>
                    <a:cubicBezTo>
                      <a:pt x="9411" y="0"/>
                      <a:pt x="9388" y="3"/>
                      <a:pt x="9364" y="9"/>
                    </a:cubicBezTo>
                    <a:cubicBezTo>
                      <a:pt x="6096" y="882"/>
                      <a:pt x="2544" y="3003"/>
                      <a:pt x="108" y="5134"/>
                    </a:cubicBezTo>
                    <a:cubicBezTo>
                      <a:pt x="0" y="5226"/>
                      <a:pt x="76" y="5371"/>
                      <a:pt x="196" y="5371"/>
                    </a:cubicBezTo>
                    <a:cubicBezTo>
                      <a:pt x="222" y="5371"/>
                      <a:pt x="251" y="5364"/>
                      <a:pt x="281" y="5347"/>
                    </a:cubicBezTo>
                    <a:cubicBezTo>
                      <a:pt x="1793" y="4475"/>
                      <a:pt x="3244" y="3541"/>
                      <a:pt x="4777" y="2699"/>
                    </a:cubicBezTo>
                    <a:cubicBezTo>
                      <a:pt x="6309" y="1867"/>
                      <a:pt x="7973" y="1187"/>
                      <a:pt x="9475" y="314"/>
                    </a:cubicBezTo>
                    <a:cubicBezTo>
                      <a:pt x="9630" y="223"/>
                      <a:pt x="9613" y="0"/>
                      <a:pt x="9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15"/>
              <p:cNvSpPr/>
              <p:nvPr/>
            </p:nvSpPr>
            <p:spPr>
              <a:xfrm>
                <a:off x="446875" y="3780050"/>
                <a:ext cx="22697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6769" extrusionOk="0">
                    <a:moveTo>
                      <a:pt x="8926" y="0"/>
                    </a:moveTo>
                    <a:cubicBezTo>
                      <a:pt x="8909" y="0"/>
                      <a:pt x="8890" y="4"/>
                      <a:pt x="8872" y="12"/>
                    </a:cubicBezTo>
                    <a:cubicBezTo>
                      <a:pt x="5564" y="1748"/>
                      <a:pt x="2661" y="4051"/>
                      <a:pt x="83" y="6578"/>
                    </a:cubicBezTo>
                    <a:cubicBezTo>
                      <a:pt x="1" y="6676"/>
                      <a:pt x="96" y="6768"/>
                      <a:pt x="201" y="6768"/>
                    </a:cubicBezTo>
                    <a:cubicBezTo>
                      <a:pt x="237" y="6768"/>
                      <a:pt x="275" y="6757"/>
                      <a:pt x="307" y="6731"/>
                    </a:cubicBezTo>
                    <a:cubicBezTo>
                      <a:pt x="2955" y="4305"/>
                      <a:pt x="5959" y="2174"/>
                      <a:pt x="8994" y="144"/>
                    </a:cubicBezTo>
                    <a:cubicBezTo>
                      <a:pt x="9078" y="93"/>
                      <a:pt x="9015" y="0"/>
                      <a:pt x="8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15"/>
              <p:cNvSpPr/>
              <p:nvPr/>
            </p:nvSpPr>
            <p:spPr>
              <a:xfrm>
                <a:off x="439975" y="3800600"/>
                <a:ext cx="22652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6769" extrusionOk="0">
                    <a:moveTo>
                      <a:pt x="8914" y="0"/>
                    </a:moveTo>
                    <a:cubicBezTo>
                      <a:pt x="8897" y="0"/>
                      <a:pt x="8880" y="4"/>
                      <a:pt x="8864" y="12"/>
                    </a:cubicBezTo>
                    <a:cubicBezTo>
                      <a:pt x="5555" y="1748"/>
                      <a:pt x="2643" y="4062"/>
                      <a:pt x="75" y="6578"/>
                    </a:cubicBezTo>
                    <a:cubicBezTo>
                      <a:pt x="0" y="6676"/>
                      <a:pt x="97" y="6768"/>
                      <a:pt x="194" y="6768"/>
                    </a:cubicBezTo>
                    <a:cubicBezTo>
                      <a:pt x="228" y="6768"/>
                      <a:pt x="262" y="6757"/>
                      <a:pt x="288" y="6731"/>
                    </a:cubicBezTo>
                    <a:cubicBezTo>
                      <a:pt x="2937" y="4315"/>
                      <a:pt x="5941" y="2184"/>
                      <a:pt x="8975" y="154"/>
                    </a:cubicBezTo>
                    <a:cubicBezTo>
                      <a:pt x="9060" y="95"/>
                      <a:pt x="8996" y="0"/>
                      <a:pt x="89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15"/>
              <p:cNvSpPr/>
              <p:nvPr/>
            </p:nvSpPr>
            <p:spPr>
              <a:xfrm>
                <a:off x="403650" y="3833375"/>
                <a:ext cx="25585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8322" extrusionOk="0">
                    <a:moveTo>
                      <a:pt x="9913" y="0"/>
                    </a:moveTo>
                    <a:cubicBezTo>
                      <a:pt x="9877" y="0"/>
                      <a:pt x="9838" y="6"/>
                      <a:pt x="9799" y="21"/>
                    </a:cubicBezTo>
                    <a:cubicBezTo>
                      <a:pt x="7749" y="741"/>
                      <a:pt x="5953" y="2213"/>
                      <a:pt x="4380" y="3542"/>
                    </a:cubicBezTo>
                    <a:cubicBezTo>
                      <a:pt x="2756" y="4922"/>
                      <a:pt x="1335" y="6445"/>
                      <a:pt x="77" y="8109"/>
                    </a:cubicBezTo>
                    <a:cubicBezTo>
                      <a:pt x="1" y="8234"/>
                      <a:pt x="100" y="8321"/>
                      <a:pt x="213" y="8321"/>
                    </a:cubicBezTo>
                    <a:cubicBezTo>
                      <a:pt x="265" y="8321"/>
                      <a:pt x="320" y="8303"/>
                      <a:pt x="361" y="8261"/>
                    </a:cubicBezTo>
                    <a:cubicBezTo>
                      <a:pt x="1823" y="6708"/>
                      <a:pt x="3416" y="5237"/>
                      <a:pt x="5111" y="3877"/>
                    </a:cubicBezTo>
                    <a:cubicBezTo>
                      <a:pt x="6684" y="2619"/>
                      <a:pt x="8541" y="1644"/>
                      <a:pt x="10053" y="335"/>
                    </a:cubicBezTo>
                    <a:cubicBezTo>
                      <a:pt x="10233" y="189"/>
                      <a:pt x="10109" y="0"/>
                      <a:pt x="9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15"/>
              <p:cNvSpPr/>
              <p:nvPr/>
            </p:nvSpPr>
            <p:spPr>
              <a:xfrm>
                <a:off x="493225" y="3861450"/>
                <a:ext cx="142675" cy="1931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7726" extrusionOk="0">
                    <a:moveTo>
                      <a:pt x="5464" y="0"/>
                    </a:moveTo>
                    <a:cubicBezTo>
                      <a:pt x="5416" y="0"/>
                      <a:pt x="5366" y="17"/>
                      <a:pt x="5323" y="55"/>
                    </a:cubicBezTo>
                    <a:cubicBezTo>
                      <a:pt x="2928" y="2054"/>
                      <a:pt x="969" y="4784"/>
                      <a:pt x="36" y="7595"/>
                    </a:cubicBezTo>
                    <a:cubicBezTo>
                      <a:pt x="0" y="7677"/>
                      <a:pt x="61" y="7726"/>
                      <a:pt x="130" y="7726"/>
                    </a:cubicBezTo>
                    <a:cubicBezTo>
                      <a:pt x="180" y="7726"/>
                      <a:pt x="234" y="7701"/>
                      <a:pt x="259" y="7646"/>
                    </a:cubicBezTo>
                    <a:cubicBezTo>
                      <a:pt x="1619" y="4885"/>
                      <a:pt x="3902" y="2795"/>
                      <a:pt x="5617" y="258"/>
                    </a:cubicBezTo>
                    <a:cubicBezTo>
                      <a:pt x="5707" y="124"/>
                      <a:pt x="5594" y="0"/>
                      <a:pt x="5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15"/>
              <p:cNvSpPr/>
              <p:nvPr/>
            </p:nvSpPr>
            <p:spPr>
              <a:xfrm>
                <a:off x="578725" y="3849675"/>
                <a:ext cx="79700" cy="2878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11512" extrusionOk="0">
                    <a:moveTo>
                      <a:pt x="3008" y="0"/>
                    </a:moveTo>
                    <a:cubicBezTo>
                      <a:pt x="2917" y="0"/>
                      <a:pt x="2815" y="45"/>
                      <a:pt x="2776" y="120"/>
                    </a:cubicBezTo>
                    <a:cubicBezTo>
                      <a:pt x="1934" y="1693"/>
                      <a:pt x="1690" y="3540"/>
                      <a:pt x="1375" y="5255"/>
                    </a:cubicBezTo>
                    <a:cubicBezTo>
                      <a:pt x="980" y="7284"/>
                      <a:pt x="665" y="9355"/>
                      <a:pt x="36" y="11344"/>
                    </a:cubicBezTo>
                    <a:cubicBezTo>
                      <a:pt x="1" y="11454"/>
                      <a:pt x="73" y="11511"/>
                      <a:pt x="156" y="11511"/>
                    </a:cubicBezTo>
                    <a:cubicBezTo>
                      <a:pt x="217" y="11511"/>
                      <a:pt x="285" y="11480"/>
                      <a:pt x="320" y="11415"/>
                    </a:cubicBezTo>
                    <a:cubicBezTo>
                      <a:pt x="1183" y="9659"/>
                      <a:pt x="1609" y="7802"/>
                      <a:pt x="2035" y="5924"/>
                    </a:cubicBezTo>
                    <a:cubicBezTo>
                      <a:pt x="2451" y="4027"/>
                      <a:pt x="2918" y="2099"/>
                      <a:pt x="3172" y="170"/>
                    </a:cubicBezTo>
                    <a:cubicBezTo>
                      <a:pt x="3187" y="51"/>
                      <a:pt x="3104" y="0"/>
                      <a:pt x="30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15"/>
              <p:cNvSpPr/>
              <p:nvPr/>
            </p:nvSpPr>
            <p:spPr>
              <a:xfrm>
                <a:off x="543575" y="3842550"/>
                <a:ext cx="110000" cy="2213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8855" extrusionOk="0">
                    <a:moveTo>
                      <a:pt x="4137" y="0"/>
                    </a:moveTo>
                    <a:cubicBezTo>
                      <a:pt x="4086" y="0"/>
                      <a:pt x="4036" y="15"/>
                      <a:pt x="3999" y="49"/>
                    </a:cubicBezTo>
                    <a:cubicBezTo>
                      <a:pt x="1716" y="2089"/>
                      <a:pt x="1" y="5885"/>
                      <a:pt x="295" y="8797"/>
                    </a:cubicBezTo>
                    <a:cubicBezTo>
                      <a:pt x="300" y="8839"/>
                      <a:pt x="331" y="8855"/>
                      <a:pt x="366" y="8855"/>
                    </a:cubicBezTo>
                    <a:cubicBezTo>
                      <a:pt x="409" y="8855"/>
                      <a:pt x="456" y="8831"/>
                      <a:pt x="468" y="8797"/>
                    </a:cubicBezTo>
                    <a:cubicBezTo>
                      <a:pt x="1056" y="7326"/>
                      <a:pt x="1371" y="5804"/>
                      <a:pt x="2030" y="4342"/>
                    </a:cubicBezTo>
                    <a:cubicBezTo>
                      <a:pt x="2680" y="2911"/>
                      <a:pt x="3624" y="1622"/>
                      <a:pt x="4334" y="222"/>
                    </a:cubicBezTo>
                    <a:cubicBezTo>
                      <a:pt x="4400" y="98"/>
                      <a:pt x="4266" y="0"/>
                      <a:pt x="4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15"/>
              <p:cNvSpPr/>
              <p:nvPr/>
            </p:nvSpPr>
            <p:spPr>
              <a:xfrm>
                <a:off x="654700" y="3171400"/>
                <a:ext cx="201575" cy="665500"/>
              </a:xfrm>
              <a:custGeom>
                <a:avLst/>
                <a:gdLst/>
                <a:ahLst/>
                <a:cxnLst/>
                <a:rect l="l" t="t" r="r" b="b"/>
                <a:pathLst>
                  <a:path w="8063" h="26620" extrusionOk="0">
                    <a:moveTo>
                      <a:pt x="7888" y="0"/>
                    </a:moveTo>
                    <a:cubicBezTo>
                      <a:pt x="7826" y="0"/>
                      <a:pt x="7763" y="21"/>
                      <a:pt x="7734" y="63"/>
                    </a:cubicBezTo>
                    <a:cubicBezTo>
                      <a:pt x="6384" y="1910"/>
                      <a:pt x="5745" y="4244"/>
                      <a:pt x="5065" y="6355"/>
                    </a:cubicBezTo>
                    <a:cubicBezTo>
                      <a:pt x="4395" y="8435"/>
                      <a:pt x="3847" y="10536"/>
                      <a:pt x="3329" y="12647"/>
                    </a:cubicBezTo>
                    <a:cubicBezTo>
                      <a:pt x="2203" y="17275"/>
                      <a:pt x="1148" y="21902"/>
                      <a:pt x="11" y="26540"/>
                    </a:cubicBezTo>
                    <a:cubicBezTo>
                      <a:pt x="0" y="26594"/>
                      <a:pt x="43" y="26619"/>
                      <a:pt x="89" y="26619"/>
                    </a:cubicBezTo>
                    <a:cubicBezTo>
                      <a:pt x="130" y="26619"/>
                      <a:pt x="174" y="26599"/>
                      <a:pt x="183" y="26561"/>
                    </a:cubicBezTo>
                    <a:cubicBezTo>
                      <a:pt x="1767" y="22298"/>
                      <a:pt x="2680" y="17843"/>
                      <a:pt x="3796" y="13469"/>
                    </a:cubicBezTo>
                    <a:cubicBezTo>
                      <a:pt x="4395" y="11135"/>
                      <a:pt x="5034" y="8811"/>
                      <a:pt x="5765" y="6517"/>
                    </a:cubicBezTo>
                    <a:cubicBezTo>
                      <a:pt x="6455" y="4386"/>
                      <a:pt x="7541" y="2306"/>
                      <a:pt x="8038" y="134"/>
                    </a:cubicBezTo>
                    <a:cubicBezTo>
                      <a:pt x="8062" y="44"/>
                      <a:pt x="7977" y="0"/>
                      <a:pt x="78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solidFill>
          <a:schemeClr val="accent2"/>
        </a:solidFill>
        <a:effectLst/>
      </p:bgPr>
    </p:bg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" name="Google Shape;1249;p17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0" name="Google Shape;1250;p17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1" name="Google Shape;1251;p17"/>
          <p:cNvSpPr txBox="1">
            <a:spLocks noGrp="1"/>
          </p:cNvSpPr>
          <p:nvPr>
            <p:ph type="subTitle" idx="1"/>
          </p:nvPr>
        </p:nvSpPr>
        <p:spPr>
          <a:xfrm>
            <a:off x="715150" y="2448975"/>
            <a:ext cx="24813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2" name="Google Shape;1252;p17"/>
          <p:cNvSpPr txBox="1">
            <a:spLocks noGrp="1"/>
          </p:cNvSpPr>
          <p:nvPr>
            <p:ph type="subTitle" idx="2"/>
          </p:nvPr>
        </p:nvSpPr>
        <p:spPr>
          <a:xfrm>
            <a:off x="715150" y="2925675"/>
            <a:ext cx="24813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3" name="Google Shape;1253;p17"/>
          <p:cNvSpPr txBox="1">
            <a:spLocks noGrp="1"/>
          </p:cNvSpPr>
          <p:nvPr>
            <p:ph type="subTitle" idx="3"/>
          </p:nvPr>
        </p:nvSpPr>
        <p:spPr>
          <a:xfrm>
            <a:off x="5947530" y="2448975"/>
            <a:ext cx="24813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4" name="Google Shape;1254;p17"/>
          <p:cNvSpPr txBox="1">
            <a:spLocks noGrp="1"/>
          </p:cNvSpPr>
          <p:nvPr>
            <p:ph type="subTitle" idx="4"/>
          </p:nvPr>
        </p:nvSpPr>
        <p:spPr>
          <a:xfrm>
            <a:off x="5947546" y="2925675"/>
            <a:ext cx="24813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5" name="Google Shape;1255;p17"/>
          <p:cNvSpPr txBox="1">
            <a:spLocks noGrp="1"/>
          </p:cNvSpPr>
          <p:nvPr>
            <p:ph type="subTitle" idx="5"/>
          </p:nvPr>
        </p:nvSpPr>
        <p:spPr>
          <a:xfrm>
            <a:off x="3331347" y="2448975"/>
            <a:ext cx="24813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Lilita One"/>
              <a:buNone/>
              <a:defRPr sz="2200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6" name="Google Shape;1256;p17"/>
          <p:cNvSpPr txBox="1">
            <a:spLocks noGrp="1"/>
          </p:cNvSpPr>
          <p:nvPr>
            <p:ph type="subTitle" idx="6"/>
          </p:nvPr>
        </p:nvSpPr>
        <p:spPr>
          <a:xfrm>
            <a:off x="3331366" y="2925675"/>
            <a:ext cx="24813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257" name="Google Shape;1257;p17"/>
          <p:cNvGrpSpPr/>
          <p:nvPr/>
        </p:nvGrpSpPr>
        <p:grpSpPr>
          <a:xfrm>
            <a:off x="-139275" y="-133440"/>
            <a:ext cx="8091581" cy="5410386"/>
            <a:chOff x="-139275" y="-133440"/>
            <a:chExt cx="8091581" cy="5410386"/>
          </a:xfrm>
        </p:grpSpPr>
        <p:sp>
          <p:nvSpPr>
            <p:cNvPr id="1258" name="Google Shape;1258;p17"/>
            <p:cNvSpPr/>
            <p:nvPr/>
          </p:nvSpPr>
          <p:spPr>
            <a:xfrm flipH="1">
              <a:off x="7412000" y="-133440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7"/>
            <p:cNvSpPr/>
            <p:nvPr/>
          </p:nvSpPr>
          <p:spPr>
            <a:xfrm flipH="1">
              <a:off x="6150425" y="4710685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7"/>
            <p:cNvSpPr/>
            <p:nvPr/>
          </p:nvSpPr>
          <p:spPr>
            <a:xfrm flipH="1">
              <a:off x="-139275" y="1449760"/>
              <a:ext cx="540306" cy="566261"/>
            </a:xfrm>
            <a:custGeom>
              <a:avLst/>
              <a:gdLst/>
              <a:ahLst/>
              <a:cxnLst/>
              <a:rect l="l" t="t" r="r" b="b"/>
              <a:pathLst>
                <a:path w="27500" h="28821" extrusionOk="0">
                  <a:moveTo>
                    <a:pt x="12148" y="9347"/>
                  </a:moveTo>
                  <a:cubicBezTo>
                    <a:pt x="13049" y="9347"/>
                    <a:pt x="13529" y="10445"/>
                    <a:pt x="13715" y="11056"/>
                  </a:cubicBezTo>
                  <a:cubicBezTo>
                    <a:pt x="13613" y="11757"/>
                    <a:pt x="13532" y="12376"/>
                    <a:pt x="13512" y="12599"/>
                  </a:cubicBezTo>
                  <a:cubicBezTo>
                    <a:pt x="13502" y="12772"/>
                    <a:pt x="13502" y="12934"/>
                    <a:pt x="13512" y="13066"/>
                  </a:cubicBezTo>
                  <a:cubicBezTo>
                    <a:pt x="13421" y="13086"/>
                    <a:pt x="13329" y="13106"/>
                    <a:pt x="13248" y="13137"/>
                  </a:cubicBezTo>
                  <a:cubicBezTo>
                    <a:pt x="13319" y="12396"/>
                    <a:pt x="13370" y="10853"/>
                    <a:pt x="12629" y="10610"/>
                  </a:cubicBezTo>
                  <a:cubicBezTo>
                    <a:pt x="12542" y="10582"/>
                    <a:pt x="12457" y="10569"/>
                    <a:pt x="12377" y="10569"/>
                  </a:cubicBezTo>
                  <a:cubicBezTo>
                    <a:pt x="11581" y="10569"/>
                    <a:pt x="11219" y="11880"/>
                    <a:pt x="12933" y="13309"/>
                  </a:cubicBezTo>
                  <a:cubicBezTo>
                    <a:pt x="12852" y="13380"/>
                    <a:pt x="12781" y="13441"/>
                    <a:pt x="12710" y="13512"/>
                  </a:cubicBezTo>
                  <a:lnTo>
                    <a:pt x="10670" y="11604"/>
                  </a:lnTo>
                  <a:cubicBezTo>
                    <a:pt x="10630" y="10813"/>
                    <a:pt x="10772" y="9747"/>
                    <a:pt x="11726" y="9423"/>
                  </a:cubicBezTo>
                  <a:cubicBezTo>
                    <a:pt x="11876" y="9371"/>
                    <a:pt x="12016" y="9347"/>
                    <a:pt x="12148" y="9347"/>
                  </a:cubicBezTo>
                  <a:close/>
                  <a:moveTo>
                    <a:pt x="16271" y="9687"/>
                  </a:moveTo>
                  <a:cubicBezTo>
                    <a:pt x="16513" y="9687"/>
                    <a:pt x="16762" y="9747"/>
                    <a:pt x="17013" y="9889"/>
                  </a:cubicBezTo>
                  <a:cubicBezTo>
                    <a:pt x="18048" y="10468"/>
                    <a:pt x="17663" y="11665"/>
                    <a:pt x="17287" y="12376"/>
                  </a:cubicBezTo>
                  <a:cubicBezTo>
                    <a:pt x="17115" y="12447"/>
                    <a:pt x="16932" y="12528"/>
                    <a:pt x="16770" y="12599"/>
                  </a:cubicBezTo>
                  <a:lnTo>
                    <a:pt x="16759" y="12599"/>
                  </a:lnTo>
                  <a:cubicBezTo>
                    <a:pt x="16049" y="12903"/>
                    <a:pt x="15400" y="13188"/>
                    <a:pt x="15176" y="13299"/>
                  </a:cubicBezTo>
                  <a:cubicBezTo>
                    <a:pt x="14994" y="13391"/>
                    <a:pt x="14841" y="13492"/>
                    <a:pt x="14720" y="13594"/>
                  </a:cubicBezTo>
                  <a:cubicBezTo>
                    <a:pt x="14679" y="13543"/>
                    <a:pt x="14638" y="13492"/>
                    <a:pt x="14588" y="13451"/>
                  </a:cubicBezTo>
                  <a:cubicBezTo>
                    <a:pt x="15288" y="13096"/>
                    <a:pt x="16435" y="12386"/>
                    <a:pt x="16262" y="11665"/>
                  </a:cubicBezTo>
                  <a:cubicBezTo>
                    <a:pt x="16181" y="11319"/>
                    <a:pt x="15932" y="11124"/>
                    <a:pt x="15630" y="11124"/>
                  </a:cubicBezTo>
                  <a:cubicBezTo>
                    <a:pt x="15099" y="11124"/>
                    <a:pt x="14403" y="11723"/>
                    <a:pt x="14151" y="13157"/>
                  </a:cubicBezTo>
                  <a:cubicBezTo>
                    <a:pt x="14080" y="13137"/>
                    <a:pt x="14019" y="13106"/>
                    <a:pt x="13948" y="13096"/>
                  </a:cubicBezTo>
                  <a:lnTo>
                    <a:pt x="14405" y="10742"/>
                  </a:lnTo>
                  <a:cubicBezTo>
                    <a:pt x="14828" y="10273"/>
                    <a:pt x="15513" y="9687"/>
                    <a:pt x="16271" y="9687"/>
                  </a:cubicBezTo>
                  <a:close/>
                  <a:moveTo>
                    <a:pt x="10366" y="12193"/>
                  </a:moveTo>
                  <a:cubicBezTo>
                    <a:pt x="11117" y="12822"/>
                    <a:pt x="11868" y="13451"/>
                    <a:pt x="12122" y="13644"/>
                  </a:cubicBezTo>
                  <a:cubicBezTo>
                    <a:pt x="12243" y="13746"/>
                    <a:pt x="12385" y="13817"/>
                    <a:pt x="12507" y="13888"/>
                  </a:cubicBezTo>
                  <a:cubicBezTo>
                    <a:pt x="12487" y="13928"/>
                    <a:pt x="12477" y="13999"/>
                    <a:pt x="12456" y="14050"/>
                  </a:cubicBezTo>
                  <a:cubicBezTo>
                    <a:pt x="11985" y="13751"/>
                    <a:pt x="11160" y="13308"/>
                    <a:pt x="10548" y="13308"/>
                  </a:cubicBezTo>
                  <a:cubicBezTo>
                    <a:pt x="10330" y="13308"/>
                    <a:pt x="10139" y="13364"/>
                    <a:pt x="10001" y="13502"/>
                  </a:cubicBezTo>
                  <a:cubicBezTo>
                    <a:pt x="9477" y="14026"/>
                    <a:pt x="9878" y="14817"/>
                    <a:pt x="11027" y="14817"/>
                  </a:cubicBezTo>
                  <a:cubicBezTo>
                    <a:pt x="11414" y="14817"/>
                    <a:pt x="11886" y="14727"/>
                    <a:pt x="12436" y="14507"/>
                  </a:cubicBezTo>
                  <a:cubicBezTo>
                    <a:pt x="12446" y="14649"/>
                    <a:pt x="12497" y="14781"/>
                    <a:pt x="12548" y="14913"/>
                  </a:cubicBezTo>
                  <a:lnTo>
                    <a:pt x="10752" y="15572"/>
                  </a:lnTo>
                  <a:cubicBezTo>
                    <a:pt x="10041" y="15481"/>
                    <a:pt x="8296" y="15116"/>
                    <a:pt x="8265" y="13705"/>
                  </a:cubicBezTo>
                  <a:cubicBezTo>
                    <a:pt x="8235" y="12447"/>
                    <a:pt x="9564" y="12224"/>
                    <a:pt x="10366" y="12193"/>
                  </a:cubicBezTo>
                  <a:close/>
                  <a:moveTo>
                    <a:pt x="17592" y="12944"/>
                  </a:moveTo>
                  <a:cubicBezTo>
                    <a:pt x="18312" y="13330"/>
                    <a:pt x="19225" y="14020"/>
                    <a:pt x="18982" y="15085"/>
                  </a:cubicBezTo>
                  <a:cubicBezTo>
                    <a:pt x="18794" y="15942"/>
                    <a:pt x="18082" y="16155"/>
                    <a:pt x="17406" y="16155"/>
                  </a:cubicBezTo>
                  <a:cubicBezTo>
                    <a:pt x="17024" y="16155"/>
                    <a:pt x="16654" y="16088"/>
                    <a:pt x="16394" y="16029"/>
                  </a:cubicBezTo>
                  <a:cubicBezTo>
                    <a:pt x="15927" y="15633"/>
                    <a:pt x="15542" y="15319"/>
                    <a:pt x="15379" y="15187"/>
                  </a:cubicBezTo>
                  <a:cubicBezTo>
                    <a:pt x="15197" y="15065"/>
                    <a:pt x="15024" y="14964"/>
                    <a:pt x="14851" y="14882"/>
                  </a:cubicBezTo>
                  <a:cubicBezTo>
                    <a:pt x="14882" y="14821"/>
                    <a:pt x="14912" y="14740"/>
                    <a:pt x="14933" y="14669"/>
                  </a:cubicBezTo>
                  <a:cubicBezTo>
                    <a:pt x="15419" y="14988"/>
                    <a:pt x="16201" y="15444"/>
                    <a:pt x="16794" y="15444"/>
                  </a:cubicBezTo>
                  <a:cubicBezTo>
                    <a:pt x="16992" y="15444"/>
                    <a:pt x="17170" y="15393"/>
                    <a:pt x="17307" y="15268"/>
                  </a:cubicBezTo>
                  <a:cubicBezTo>
                    <a:pt x="17866" y="14757"/>
                    <a:pt x="17455" y="13910"/>
                    <a:pt x="16225" y="13910"/>
                  </a:cubicBezTo>
                  <a:cubicBezTo>
                    <a:pt x="15868" y="13910"/>
                    <a:pt x="15443" y="13981"/>
                    <a:pt x="14953" y="14152"/>
                  </a:cubicBezTo>
                  <a:cubicBezTo>
                    <a:pt x="14943" y="14071"/>
                    <a:pt x="14923" y="13999"/>
                    <a:pt x="14902" y="13928"/>
                  </a:cubicBezTo>
                  <a:lnTo>
                    <a:pt x="17592" y="12944"/>
                  </a:lnTo>
                  <a:close/>
                  <a:moveTo>
                    <a:pt x="12761" y="15238"/>
                  </a:moveTo>
                  <a:cubicBezTo>
                    <a:pt x="12812" y="15288"/>
                    <a:pt x="12862" y="15339"/>
                    <a:pt x="12933" y="15380"/>
                  </a:cubicBezTo>
                  <a:cubicBezTo>
                    <a:pt x="12274" y="15765"/>
                    <a:pt x="11046" y="16587"/>
                    <a:pt x="11279" y="17318"/>
                  </a:cubicBezTo>
                  <a:cubicBezTo>
                    <a:pt x="11380" y="17640"/>
                    <a:pt x="11621" y="17818"/>
                    <a:pt x="11904" y="17818"/>
                  </a:cubicBezTo>
                  <a:cubicBezTo>
                    <a:pt x="12451" y="17818"/>
                    <a:pt x="13155" y="17154"/>
                    <a:pt x="13309" y="15583"/>
                  </a:cubicBezTo>
                  <a:cubicBezTo>
                    <a:pt x="13400" y="15613"/>
                    <a:pt x="13471" y="15633"/>
                    <a:pt x="13573" y="15633"/>
                  </a:cubicBezTo>
                  <a:lnTo>
                    <a:pt x="13065" y="18262"/>
                  </a:lnTo>
                  <a:cubicBezTo>
                    <a:pt x="12619" y="18650"/>
                    <a:pt x="11990" y="19054"/>
                    <a:pt x="11369" y="19054"/>
                  </a:cubicBezTo>
                  <a:cubicBezTo>
                    <a:pt x="11113" y="19054"/>
                    <a:pt x="10859" y="18986"/>
                    <a:pt x="10620" y="18820"/>
                  </a:cubicBezTo>
                  <a:cubicBezTo>
                    <a:pt x="9564" y="18079"/>
                    <a:pt x="10518" y="16679"/>
                    <a:pt x="10954" y="16131"/>
                  </a:cubicBezTo>
                  <a:cubicBezTo>
                    <a:pt x="11574" y="15857"/>
                    <a:pt x="12122" y="15623"/>
                    <a:pt x="12314" y="15522"/>
                  </a:cubicBezTo>
                  <a:cubicBezTo>
                    <a:pt x="12487" y="15430"/>
                    <a:pt x="12639" y="15339"/>
                    <a:pt x="12761" y="15238"/>
                  </a:cubicBezTo>
                  <a:close/>
                  <a:moveTo>
                    <a:pt x="14659" y="15177"/>
                  </a:moveTo>
                  <a:lnTo>
                    <a:pt x="16485" y="16892"/>
                  </a:lnTo>
                  <a:cubicBezTo>
                    <a:pt x="16699" y="17622"/>
                    <a:pt x="16739" y="18465"/>
                    <a:pt x="16039" y="18992"/>
                  </a:cubicBezTo>
                  <a:cubicBezTo>
                    <a:pt x="15783" y="19187"/>
                    <a:pt x="15529" y="19267"/>
                    <a:pt x="15285" y="19267"/>
                  </a:cubicBezTo>
                  <a:cubicBezTo>
                    <a:pt x="14639" y="19267"/>
                    <a:pt x="14063" y="18711"/>
                    <a:pt x="13695" y="18262"/>
                  </a:cubicBezTo>
                  <a:cubicBezTo>
                    <a:pt x="13816" y="17359"/>
                    <a:pt x="13928" y="16496"/>
                    <a:pt x="13958" y="16202"/>
                  </a:cubicBezTo>
                  <a:cubicBezTo>
                    <a:pt x="13969" y="15989"/>
                    <a:pt x="13969" y="15786"/>
                    <a:pt x="13948" y="15613"/>
                  </a:cubicBezTo>
                  <a:cubicBezTo>
                    <a:pt x="14019" y="15593"/>
                    <a:pt x="14090" y="15572"/>
                    <a:pt x="14172" y="15532"/>
                  </a:cubicBezTo>
                  <a:lnTo>
                    <a:pt x="14172" y="15532"/>
                  </a:lnTo>
                  <a:cubicBezTo>
                    <a:pt x="14151" y="16293"/>
                    <a:pt x="14202" y="17775"/>
                    <a:pt x="14943" y="17978"/>
                  </a:cubicBezTo>
                  <a:cubicBezTo>
                    <a:pt x="15018" y="17997"/>
                    <a:pt x="15090" y="18007"/>
                    <a:pt x="15159" y="18007"/>
                  </a:cubicBezTo>
                  <a:cubicBezTo>
                    <a:pt x="15977" y="18007"/>
                    <a:pt x="16304" y="16676"/>
                    <a:pt x="14517" y="15319"/>
                  </a:cubicBezTo>
                  <a:cubicBezTo>
                    <a:pt x="14567" y="15278"/>
                    <a:pt x="14598" y="15227"/>
                    <a:pt x="14659" y="15177"/>
                  </a:cubicBezTo>
                  <a:close/>
                  <a:moveTo>
                    <a:pt x="15754" y="1"/>
                  </a:moveTo>
                  <a:cubicBezTo>
                    <a:pt x="15037" y="1"/>
                    <a:pt x="14746" y="776"/>
                    <a:pt x="14963" y="1821"/>
                  </a:cubicBezTo>
                  <a:cubicBezTo>
                    <a:pt x="15197" y="2948"/>
                    <a:pt x="14689" y="4115"/>
                    <a:pt x="14689" y="4115"/>
                  </a:cubicBezTo>
                  <a:cubicBezTo>
                    <a:pt x="14689" y="4115"/>
                    <a:pt x="14131" y="3770"/>
                    <a:pt x="13969" y="3100"/>
                  </a:cubicBezTo>
                  <a:cubicBezTo>
                    <a:pt x="13822" y="2495"/>
                    <a:pt x="13758" y="1649"/>
                    <a:pt x="13080" y="1649"/>
                  </a:cubicBezTo>
                  <a:cubicBezTo>
                    <a:pt x="13008" y="1649"/>
                    <a:pt x="12929" y="1659"/>
                    <a:pt x="12842" y="1679"/>
                  </a:cubicBezTo>
                  <a:cubicBezTo>
                    <a:pt x="11939" y="1892"/>
                    <a:pt x="12040" y="2836"/>
                    <a:pt x="12954" y="3496"/>
                  </a:cubicBezTo>
                  <a:cubicBezTo>
                    <a:pt x="13857" y="4156"/>
                    <a:pt x="14435" y="4724"/>
                    <a:pt x="14435" y="5089"/>
                  </a:cubicBezTo>
                  <a:cubicBezTo>
                    <a:pt x="14456" y="5465"/>
                    <a:pt x="14253" y="6956"/>
                    <a:pt x="14253" y="6956"/>
                  </a:cubicBezTo>
                  <a:cubicBezTo>
                    <a:pt x="14253" y="6956"/>
                    <a:pt x="13766" y="6510"/>
                    <a:pt x="13644" y="5881"/>
                  </a:cubicBezTo>
                  <a:cubicBezTo>
                    <a:pt x="13512" y="5241"/>
                    <a:pt x="13106" y="4704"/>
                    <a:pt x="12527" y="4653"/>
                  </a:cubicBezTo>
                  <a:cubicBezTo>
                    <a:pt x="12506" y="4651"/>
                    <a:pt x="12485" y="4650"/>
                    <a:pt x="12464" y="4650"/>
                  </a:cubicBezTo>
                  <a:cubicBezTo>
                    <a:pt x="11902" y="4650"/>
                    <a:pt x="11434" y="5286"/>
                    <a:pt x="12051" y="5932"/>
                  </a:cubicBezTo>
                  <a:cubicBezTo>
                    <a:pt x="12700" y="6611"/>
                    <a:pt x="12994" y="6530"/>
                    <a:pt x="13350" y="6804"/>
                  </a:cubicBezTo>
                  <a:cubicBezTo>
                    <a:pt x="13695" y="7099"/>
                    <a:pt x="13979" y="7667"/>
                    <a:pt x="14060" y="8032"/>
                  </a:cubicBezTo>
                  <a:cubicBezTo>
                    <a:pt x="14080" y="8184"/>
                    <a:pt x="14019" y="8824"/>
                    <a:pt x="13928" y="9595"/>
                  </a:cubicBezTo>
                  <a:cubicBezTo>
                    <a:pt x="13601" y="9006"/>
                    <a:pt x="12997" y="8431"/>
                    <a:pt x="12149" y="8431"/>
                  </a:cubicBezTo>
                  <a:cubicBezTo>
                    <a:pt x="11944" y="8431"/>
                    <a:pt x="11725" y="8465"/>
                    <a:pt x="11492" y="8540"/>
                  </a:cubicBezTo>
                  <a:cubicBezTo>
                    <a:pt x="10153" y="8986"/>
                    <a:pt x="10051" y="10417"/>
                    <a:pt x="10061" y="11026"/>
                  </a:cubicBezTo>
                  <a:lnTo>
                    <a:pt x="9381" y="10387"/>
                  </a:lnTo>
                  <a:cubicBezTo>
                    <a:pt x="9381" y="10387"/>
                    <a:pt x="8803" y="9585"/>
                    <a:pt x="8783" y="8519"/>
                  </a:cubicBezTo>
                  <a:cubicBezTo>
                    <a:pt x="8752" y="7454"/>
                    <a:pt x="9392" y="7099"/>
                    <a:pt x="8539" y="6591"/>
                  </a:cubicBezTo>
                  <a:cubicBezTo>
                    <a:pt x="8386" y="6501"/>
                    <a:pt x="8250" y="6460"/>
                    <a:pt x="8133" y="6460"/>
                  </a:cubicBezTo>
                  <a:cubicBezTo>
                    <a:pt x="7594" y="6460"/>
                    <a:pt x="7454" y="7324"/>
                    <a:pt x="7788" y="8134"/>
                  </a:cubicBezTo>
                  <a:cubicBezTo>
                    <a:pt x="8194" y="9128"/>
                    <a:pt x="8296" y="9483"/>
                    <a:pt x="8529" y="9788"/>
                  </a:cubicBezTo>
                  <a:cubicBezTo>
                    <a:pt x="8529" y="9788"/>
                    <a:pt x="7220" y="8844"/>
                    <a:pt x="6865" y="8215"/>
                  </a:cubicBezTo>
                  <a:cubicBezTo>
                    <a:pt x="6509" y="7576"/>
                    <a:pt x="6621" y="6835"/>
                    <a:pt x="6855" y="6277"/>
                  </a:cubicBezTo>
                  <a:cubicBezTo>
                    <a:pt x="7098" y="5718"/>
                    <a:pt x="7372" y="5109"/>
                    <a:pt x="6611" y="4572"/>
                  </a:cubicBezTo>
                  <a:cubicBezTo>
                    <a:pt x="6462" y="4469"/>
                    <a:pt x="6321" y="4424"/>
                    <a:pt x="6192" y="4424"/>
                  </a:cubicBezTo>
                  <a:cubicBezTo>
                    <a:pt x="5669" y="4424"/>
                    <a:pt x="5360" y="5174"/>
                    <a:pt x="5677" y="5932"/>
                  </a:cubicBezTo>
                  <a:cubicBezTo>
                    <a:pt x="6063" y="6865"/>
                    <a:pt x="6104" y="7494"/>
                    <a:pt x="6053" y="7677"/>
                  </a:cubicBezTo>
                  <a:cubicBezTo>
                    <a:pt x="6049" y="7692"/>
                    <a:pt x="6038" y="7700"/>
                    <a:pt x="6022" y="7700"/>
                  </a:cubicBezTo>
                  <a:cubicBezTo>
                    <a:pt x="5837" y="7700"/>
                    <a:pt x="4905" y="6723"/>
                    <a:pt x="4541" y="5901"/>
                  </a:cubicBezTo>
                  <a:cubicBezTo>
                    <a:pt x="4261" y="5243"/>
                    <a:pt x="3716" y="4647"/>
                    <a:pt x="3225" y="4647"/>
                  </a:cubicBezTo>
                  <a:cubicBezTo>
                    <a:pt x="3058" y="4647"/>
                    <a:pt x="2897" y="4716"/>
                    <a:pt x="2755" y="4876"/>
                  </a:cubicBezTo>
                  <a:cubicBezTo>
                    <a:pt x="2186" y="5515"/>
                    <a:pt x="2694" y="6246"/>
                    <a:pt x="3759" y="6652"/>
                  </a:cubicBezTo>
                  <a:cubicBezTo>
                    <a:pt x="4835" y="7048"/>
                    <a:pt x="5556" y="8103"/>
                    <a:pt x="5556" y="8103"/>
                  </a:cubicBezTo>
                  <a:cubicBezTo>
                    <a:pt x="5556" y="8103"/>
                    <a:pt x="5250" y="8254"/>
                    <a:pt x="4829" y="8254"/>
                  </a:cubicBezTo>
                  <a:cubicBezTo>
                    <a:pt x="4671" y="8254"/>
                    <a:pt x="4497" y="8232"/>
                    <a:pt x="4317" y="8174"/>
                  </a:cubicBezTo>
                  <a:cubicBezTo>
                    <a:pt x="3952" y="8056"/>
                    <a:pt x="3527" y="7863"/>
                    <a:pt x="3171" y="7863"/>
                  </a:cubicBezTo>
                  <a:cubicBezTo>
                    <a:pt x="2884" y="7863"/>
                    <a:pt x="2642" y="7988"/>
                    <a:pt x="2511" y="8377"/>
                  </a:cubicBezTo>
                  <a:cubicBezTo>
                    <a:pt x="2302" y="9019"/>
                    <a:pt x="2696" y="9408"/>
                    <a:pt x="3335" y="9408"/>
                  </a:cubicBezTo>
                  <a:cubicBezTo>
                    <a:pt x="3565" y="9408"/>
                    <a:pt x="3827" y="9358"/>
                    <a:pt x="4104" y="9250"/>
                  </a:cubicBezTo>
                  <a:cubicBezTo>
                    <a:pt x="4867" y="8951"/>
                    <a:pt x="5497" y="8773"/>
                    <a:pt x="5902" y="8773"/>
                  </a:cubicBezTo>
                  <a:cubicBezTo>
                    <a:pt x="6047" y="8773"/>
                    <a:pt x="6163" y="8796"/>
                    <a:pt x="6246" y="8844"/>
                  </a:cubicBezTo>
                  <a:cubicBezTo>
                    <a:pt x="6560" y="9037"/>
                    <a:pt x="7717" y="10001"/>
                    <a:pt x="7717" y="10001"/>
                  </a:cubicBezTo>
                  <a:cubicBezTo>
                    <a:pt x="7717" y="10001"/>
                    <a:pt x="7493" y="10058"/>
                    <a:pt x="7183" y="10058"/>
                  </a:cubicBezTo>
                  <a:cubicBezTo>
                    <a:pt x="6970" y="10058"/>
                    <a:pt x="6717" y="10031"/>
                    <a:pt x="6469" y="9940"/>
                  </a:cubicBezTo>
                  <a:cubicBezTo>
                    <a:pt x="6235" y="9850"/>
                    <a:pt x="5991" y="9801"/>
                    <a:pt x="5760" y="9801"/>
                  </a:cubicBezTo>
                  <a:cubicBezTo>
                    <a:pt x="5391" y="9801"/>
                    <a:pt x="5053" y="9927"/>
                    <a:pt x="4835" y="10214"/>
                  </a:cubicBezTo>
                  <a:cubicBezTo>
                    <a:pt x="4514" y="10646"/>
                    <a:pt x="4699" y="11334"/>
                    <a:pt x="5428" y="11334"/>
                  </a:cubicBezTo>
                  <a:cubicBezTo>
                    <a:pt x="5505" y="11334"/>
                    <a:pt x="5588" y="11327"/>
                    <a:pt x="5677" y="11310"/>
                  </a:cubicBezTo>
                  <a:cubicBezTo>
                    <a:pt x="6591" y="11127"/>
                    <a:pt x="6672" y="10823"/>
                    <a:pt x="7108" y="10691"/>
                  </a:cubicBezTo>
                  <a:cubicBezTo>
                    <a:pt x="7278" y="10635"/>
                    <a:pt x="7481" y="10610"/>
                    <a:pt x="7686" y="10610"/>
                  </a:cubicBezTo>
                  <a:cubicBezTo>
                    <a:pt x="7998" y="10610"/>
                    <a:pt x="8315" y="10666"/>
                    <a:pt x="8529" y="10752"/>
                  </a:cubicBezTo>
                  <a:cubicBezTo>
                    <a:pt x="8651" y="10803"/>
                    <a:pt x="9036" y="11097"/>
                    <a:pt x="9513" y="11483"/>
                  </a:cubicBezTo>
                  <a:cubicBezTo>
                    <a:pt x="8600" y="11533"/>
                    <a:pt x="7311" y="12132"/>
                    <a:pt x="7331" y="13695"/>
                  </a:cubicBezTo>
                  <a:cubicBezTo>
                    <a:pt x="7362" y="15613"/>
                    <a:pt x="9605" y="15989"/>
                    <a:pt x="9605" y="15989"/>
                  </a:cubicBezTo>
                  <a:lnTo>
                    <a:pt x="9828" y="15928"/>
                  </a:lnTo>
                  <a:lnTo>
                    <a:pt x="9828" y="15928"/>
                  </a:lnTo>
                  <a:lnTo>
                    <a:pt x="8194" y="16526"/>
                  </a:lnTo>
                  <a:cubicBezTo>
                    <a:pt x="8194" y="16526"/>
                    <a:pt x="8040" y="16551"/>
                    <a:pt x="7793" y="16551"/>
                  </a:cubicBezTo>
                  <a:cubicBezTo>
                    <a:pt x="7423" y="16551"/>
                    <a:pt x="6844" y="16496"/>
                    <a:pt x="6266" y="16222"/>
                  </a:cubicBezTo>
                  <a:cubicBezTo>
                    <a:pt x="5543" y="15879"/>
                    <a:pt x="5339" y="15383"/>
                    <a:pt x="4932" y="15383"/>
                  </a:cubicBezTo>
                  <a:cubicBezTo>
                    <a:pt x="4796" y="15383"/>
                    <a:pt x="4637" y="15438"/>
                    <a:pt x="4429" y="15572"/>
                  </a:cubicBezTo>
                  <a:cubicBezTo>
                    <a:pt x="3587" y="16100"/>
                    <a:pt x="4399" y="16851"/>
                    <a:pt x="5464" y="16943"/>
                  </a:cubicBezTo>
                  <a:cubicBezTo>
                    <a:pt x="6232" y="17008"/>
                    <a:pt x="6631" y="17058"/>
                    <a:pt x="6939" y="17058"/>
                  </a:cubicBezTo>
                  <a:cubicBezTo>
                    <a:pt x="7058" y="17058"/>
                    <a:pt x="7163" y="17051"/>
                    <a:pt x="7271" y="17034"/>
                  </a:cubicBezTo>
                  <a:lnTo>
                    <a:pt x="7271" y="17034"/>
                  </a:lnTo>
                  <a:cubicBezTo>
                    <a:pt x="7271" y="17034"/>
                    <a:pt x="5840" y="17775"/>
                    <a:pt x="5109" y="17805"/>
                  </a:cubicBezTo>
                  <a:cubicBezTo>
                    <a:pt x="5092" y="17806"/>
                    <a:pt x="5075" y="17806"/>
                    <a:pt x="5058" y="17806"/>
                  </a:cubicBezTo>
                  <a:cubicBezTo>
                    <a:pt x="4359" y="17806"/>
                    <a:pt x="3760" y="17398"/>
                    <a:pt x="3374" y="16943"/>
                  </a:cubicBezTo>
                  <a:cubicBezTo>
                    <a:pt x="3083" y="16607"/>
                    <a:pt x="2781" y="16227"/>
                    <a:pt x="2318" y="16227"/>
                  </a:cubicBezTo>
                  <a:cubicBezTo>
                    <a:pt x="2152" y="16227"/>
                    <a:pt x="1965" y="16276"/>
                    <a:pt x="1750" y="16394"/>
                  </a:cubicBezTo>
                  <a:cubicBezTo>
                    <a:pt x="948" y="16841"/>
                    <a:pt x="1537" y="17775"/>
                    <a:pt x="2552" y="17846"/>
                  </a:cubicBezTo>
                  <a:cubicBezTo>
                    <a:pt x="3566" y="17907"/>
                    <a:pt x="4135" y="18160"/>
                    <a:pt x="4287" y="18282"/>
                  </a:cubicBezTo>
                  <a:cubicBezTo>
                    <a:pt x="4431" y="18407"/>
                    <a:pt x="3141" y="18834"/>
                    <a:pt x="2168" y="18834"/>
                  </a:cubicBezTo>
                  <a:cubicBezTo>
                    <a:pt x="2116" y="18834"/>
                    <a:pt x="2064" y="18833"/>
                    <a:pt x="2014" y="18830"/>
                  </a:cubicBezTo>
                  <a:cubicBezTo>
                    <a:pt x="1960" y="18827"/>
                    <a:pt x="1906" y="18826"/>
                    <a:pt x="1852" y="18826"/>
                  </a:cubicBezTo>
                  <a:cubicBezTo>
                    <a:pt x="935" y="18826"/>
                    <a:pt x="1" y="19229"/>
                    <a:pt x="288" y="19977"/>
                  </a:cubicBezTo>
                  <a:cubicBezTo>
                    <a:pt x="430" y="20341"/>
                    <a:pt x="700" y="20511"/>
                    <a:pt x="1032" y="20511"/>
                  </a:cubicBezTo>
                  <a:cubicBezTo>
                    <a:pt x="1412" y="20511"/>
                    <a:pt x="1874" y="20287"/>
                    <a:pt x="2318" y="19875"/>
                  </a:cubicBezTo>
                  <a:cubicBezTo>
                    <a:pt x="3160" y="19084"/>
                    <a:pt x="4429" y="18911"/>
                    <a:pt x="4429" y="18911"/>
                  </a:cubicBezTo>
                  <a:lnTo>
                    <a:pt x="4429" y="18911"/>
                  </a:lnTo>
                  <a:cubicBezTo>
                    <a:pt x="4429" y="18911"/>
                    <a:pt x="4429" y="19571"/>
                    <a:pt x="3932" y="20048"/>
                  </a:cubicBezTo>
                  <a:cubicBezTo>
                    <a:pt x="3434" y="20545"/>
                    <a:pt x="2653" y="21093"/>
                    <a:pt x="3303" y="21753"/>
                  </a:cubicBezTo>
                  <a:cubicBezTo>
                    <a:pt x="3494" y="21944"/>
                    <a:pt x="3691" y="22031"/>
                    <a:pt x="3878" y="22031"/>
                  </a:cubicBezTo>
                  <a:cubicBezTo>
                    <a:pt x="4333" y="22031"/>
                    <a:pt x="4722" y="21510"/>
                    <a:pt x="4794" y="20718"/>
                  </a:cubicBezTo>
                  <a:cubicBezTo>
                    <a:pt x="4896" y="19601"/>
                    <a:pt x="5089" y="18820"/>
                    <a:pt x="5393" y="18627"/>
                  </a:cubicBezTo>
                  <a:cubicBezTo>
                    <a:pt x="5708" y="18434"/>
                    <a:pt x="7078" y="17825"/>
                    <a:pt x="7078" y="17825"/>
                  </a:cubicBezTo>
                  <a:lnTo>
                    <a:pt x="7078" y="17825"/>
                  </a:lnTo>
                  <a:cubicBezTo>
                    <a:pt x="7078" y="17825"/>
                    <a:pt x="6936" y="18465"/>
                    <a:pt x="6469" y="18911"/>
                  </a:cubicBezTo>
                  <a:cubicBezTo>
                    <a:pt x="5992" y="19348"/>
                    <a:pt x="5738" y="19977"/>
                    <a:pt x="5992" y="20494"/>
                  </a:cubicBezTo>
                  <a:cubicBezTo>
                    <a:pt x="6118" y="20742"/>
                    <a:pt x="6372" y="20901"/>
                    <a:pt x="6630" y="20901"/>
                  </a:cubicBezTo>
                  <a:cubicBezTo>
                    <a:pt x="6912" y="20901"/>
                    <a:pt x="7199" y="20712"/>
                    <a:pt x="7331" y="20241"/>
                  </a:cubicBezTo>
                  <a:cubicBezTo>
                    <a:pt x="7585" y="19338"/>
                    <a:pt x="7362" y="19124"/>
                    <a:pt x="7423" y="18678"/>
                  </a:cubicBezTo>
                  <a:cubicBezTo>
                    <a:pt x="7484" y="18231"/>
                    <a:pt x="7839" y="17704"/>
                    <a:pt x="8123" y="17440"/>
                  </a:cubicBezTo>
                  <a:cubicBezTo>
                    <a:pt x="8245" y="17318"/>
                    <a:pt x="8935" y="17003"/>
                    <a:pt x="9727" y="16648"/>
                  </a:cubicBezTo>
                  <a:lnTo>
                    <a:pt x="9727" y="16648"/>
                  </a:lnTo>
                  <a:cubicBezTo>
                    <a:pt x="9219" y="17399"/>
                    <a:pt x="8884" y="18739"/>
                    <a:pt x="10021" y="19551"/>
                  </a:cubicBezTo>
                  <a:cubicBezTo>
                    <a:pt x="10366" y="19796"/>
                    <a:pt x="10724" y="19890"/>
                    <a:pt x="11067" y="19890"/>
                  </a:cubicBezTo>
                  <a:cubicBezTo>
                    <a:pt x="11844" y="19890"/>
                    <a:pt x="12549" y="19412"/>
                    <a:pt x="12873" y="19145"/>
                  </a:cubicBezTo>
                  <a:lnTo>
                    <a:pt x="12873" y="19145"/>
                  </a:lnTo>
                  <a:lnTo>
                    <a:pt x="12659" y="20261"/>
                  </a:lnTo>
                  <a:cubicBezTo>
                    <a:pt x="12659" y="20261"/>
                    <a:pt x="12294" y="21174"/>
                    <a:pt x="11401" y="21763"/>
                  </a:cubicBezTo>
                  <a:cubicBezTo>
                    <a:pt x="10508" y="22341"/>
                    <a:pt x="9869" y="22007"/>
                    <a:pt x="9909" y="23001"/>
                  </a:cubicBezTo>
                  <a:cubicBezTo>
                    <a:pt x="9918" y="23437"/>
                    <a:pt x="10124" y="23623"/>
                    <a:pt x="10405" y="23623"/>
                  </a:cubicBezTo>
                  <a:cubicBezTo>
                    <a:pt x="10772" y="23623"/>
                    <a:pt x="11268" y="23307"/>
                    <a:pt x="11624" y="22818"/>
                  </a:cubicBezTo>
                  <a:cubicBezTo>
                    <a:pt x="12243" y="21956"/>
                    <a:pt x="12487" y="21672"/>
                    <a:pt x="12629" y="21316"/>
                  </a:cubicBezTo>
                  <a:lnTo>
                    <a:pt x="12629" y="21316"/>
                  </a:lnTo>
                  <a:cubicBezTo>
                    <a:pt x="12629" y="21317"/>
                    <a:pt x="12517" y="22930"/>
                    <a:pt x="12182" y="23559"/>
                  </a:cubicBezTo>
                  <a:cubicBezTo>
                    <a:pt x="11837" y="24199"/>
                    <a:pt x="11137" y="24503"/>
                    <a:pt x="10538" y="24605"/>
                  </a:cubicBezTo>
                  <a:cubicBezTo>
                    <a:pt x="9950" y="24706"/>
                    <a:pt x="9270" y="24797"/>
                    <a:pt x="9239" y="25711"/>
                  </a:cubicBezTo>
                  <a:cubicBezTo>
                    <a:pt x="9219" y="26173"/>
                    <a:pt x="9492" y="26396"/>
                    <a:pt x="9841" y="26396"/>
                  </a:cubicBezTo>
                  <a:cubicBezTo>
                    <a:pt x="10183" y="26396"/>
                    <a:pt x="10598" y="26183"/>
                    <a:pt x="10883" y="25772"/>
                  </a:cubicBezTo>
                  <a:cubicBezTo>
                    <a:pt x="11472" y="24929"/>
                    <a:pt x="11979" y="24574"/>
                    <a:pt x="12172" y="24513"/>
                  </a:cubicBezTo>
                  <a:cubicBezTo>
                    <a:pt x="12176" y="24512"/>
                    <a:pt x="12179" y="24511"/>
                    <a:pt x="12183" y="24511"/>
                  </a:cubicBezTo>
                  <a:cubicBezTo>
                    <a:pt x="12341" y="24511"/>
                    <a:pt x="12009" y="25950"/>
                    <a:pt x="11472" y="26736"/>
                  </a:cubicBezTo>
                  <a:cubicBezTo>
                    <a:pt x="10924" y="27537"/>
                    <a:pt x="10721" y="28664"/>
                    <a:pt x="11553" y="28806"/>
                  </a:cubicBezTo>
                  <a:cubicBezTo>
                    <a:pt x="11614" y="28815"/>
                    <a:pt x="11671" y="28820"/>
                    <a:pt x="11727" y="28820"/>
                  </a:cubicBezTo>
                  <a:cubicBezTo>
                    <a:pt x="12443" y="28820"/>
                    <a:pt x="12734" y="28045"/>
                    <a:pt x="12517" y="27000"/>
                  </a:cubicBezTo>
                  <a:cubicBezTo>
                    <a:pt x="12284" y="25873"/>
                    <a:pt x="12791" y="24706"/>
                    <a:pt x="12791" y="24706"/>
                  </a:cubicBezTo>
                  <a:cubicBezTo>
                    <a:pt x="12791" y="24706"/>
                    <a:pt x="13350" y="25051"/>
                    <a:pt x="13512" y="25721"/>
                  </a:cubicBezTo>
                  <a:cubicBezTo>
                    <a:pt x="13659" y="26326"/>
                    <a:pt x="13722" y="27172"/>
                    <a:pt x="14400" y="27172"/>
                  </a:cubicBezTo>
                  <a:cubicBezTo>
                    <a:pt x="14472" y="27172"/>
                    <a:pt x="14551" y="27162"/>
                    <a:pt x="14638" y="27142"/>
                  </a:cubicBezTo>
                  <a:cubicBezTo>
                    <a:pt x="15542" y="26929"/>
                    <a:pt x="15440" y="25985"/>
                    <a:pt x="14527" y="25325"/>
                  </a:cubicBezTo>
                  <a:cubicBezTo>
                    <a:pt x="13624" y="24665"/>
                    <a:pt x="13045" y="24097"/>
                    <a:pt x="13045" y="23732"/>
                  </a:cubicBezTo>
                  <a:cubicBezTo>
                    <a:pt x="13025" y="23356"/>
                    <a:pt x="13228" y="21864"/>
                    <a:pt x="13228" y="21864"/>
                  </a:cubicBezTo>
                  <a:cubicBezTo>
                    <a:pt x="13228" y="21864"/>
                    <a:pt x="13715" y="22311"/>
                    <a:pt x="13837" y="22940"/>
                  </a:cubicBezTo>
                  <a:cubicBezTo>
                    <a:pt x="13969" y="23580"/>
                    <a:pt x="14375" y="24117"/>
                    <a:pt x="14963" y="24168"/>
                  </a:cubicBezTo>
                  <a:cubicBezTo>
                    <a:pt x="14984" y="24170"/>
                    <a:pt x="15005" y="24171"/>
                    <a:pt x="15026" y="24171"/>
                  </a:cubicBezTo>
                  <a:cubicBezTo>
                    <a:pt x="15579" y="24171"/>
                    <a:pt x="16056" y="23535"/>
                    <a:pt x="15430" y="22889"/>
                  </a:cubicBezTo>
                  <a:cubicBezTo>
                    <a:pt x="14780" y="22210"/>
                    <a:pt x="14486" y="22291"/>
                    <a:pt x="14131" y="22017"/>
                  </a:cubicBezTo>
                  <a:cubicBezTo>
                    <a:pt x="13796" y="21722"/>
                    <a:pt x="13502" y="21154"/>
                    <a:pt x="13421" y="20789"/>
                  </a:cubicBezTo>
                  <a:cubicBezTo>
                    <a:pt x="13400" y="20647"/>
                    <a:pt x="13461" y="20007"/>
                    <a:pt x="13552" y="19277"/>
                  </a:cubicBezTo>
                  <a:cubicBezTo>
                    <a:pt x="13927" y="19745"/>
                    <a:pt x="14589" y="20209"/>
                    <a:pt x="15345" y="20209"/>
                  </a:cubicBezTo>
                  <a:cubicBezTo>
                    <a:pt x="15736" y="20209"/>
                    <a:pt x="16152" y="20085"/>
                    <a:pt x="16567" y="19774"/>
                  </a:cubicBezTo>
                  <a:cubicBezTo>
                    <a:pt x="17328" y="19195"/>
                    <a:pt x="17449" y="18384"/>
                    <a:pt x="17368" y="17724"/>
                  </a:cubicBezTo>
                  <a:lnTo>
                    <a:pt x="17368" y="17724"/>
                  </a:lnTo>
                  <a:lnTo>
                    <a:pt x="18119" y="18434"/>
                  </a:lnTo>
                  <a:cubicBezTo>
                    <a:pt x="18119" y="18434"/>
                    <a:pt x="18688" y="19236"/>
                    <a:pt x="18718" y="20302"/>
                  </a:cubicBezTo>
                  <a:cubicBezTo>
                    <a:pt x="18738" y="21367"/>
                    <a:pt x="18109" y="21722"/>
                    <a:pt x="18951" y="22230"/>
                  </a:cubicBezTo>
                  <a:cubicBezTo>
                    <a:pt x="19105" y="22320"/>
                    <a:pt x="19240" y="22361"/>
                    <a:pt x="19357" y="22361"/>
                  </a:cubicBezTo>
                  <a:cubicBezTo>
                    <a:pt x="19897" y="22361"/>
                    <a:pt x="20036" y="21497"/>
                    <a:pt x="19702" y="20687"/>
                  </a:cubicBezTo>
                  <a:cubicBezTo>
                    <a:pt x="19297" y="19693"/>
                    <a:pt x="19195" y="19338"/>
                    <a:pt x="18972" y="19033"/>
                  </a:cubicBezTo>
                  <a:lnTo>
                    <a:pt x="18972" y="19033"/>
                  </a:lnTo>
                  <a:cubicBezTo>
                    <a:pt x="18972" y="19033"/>
                    <a:pt x="20271" y="19977"/>
                    <a:pt x="20626" y="20606"/>
                  </a:cubicBezTo>
                  <a:cubicBezTo>
                    <a:pt x="20981" y="21245"/>
                    <a:pt x="20870" y="21986"/>
                    <a:pt x="20646" y="22544"/>
                  </a:cubicBezTo>
                  <a:cubicBezTo>
                    <a:pt x="20403" y="23103"/>
                    <a:pt x="20119" y="23711"/>
                    <a:pt x="20880" y="24249"/>
                  </a:cubicBezTo>
                  <a:cubicBezTo>
                    <a:pt x="21028" y="24352"/>
                    <a:pt x="21170" y="24397"/>
                    <a:pt x="21300" y="24397"/>
                  </a:cubicBezTo>
                  <a:cubicBezTo>
                    <a:pt x="21825" y="24397"/>
                    <a:pt x="22141" y="23647"/>
                    <a:pt x="21823" y="22889"/>
                  </a:cubicBezTo>
                  <a:cubicBezTo>
                    <a:pt x="21428" y="21956"/>
                    <a:pt x="21387" y="21327"/>
                    <a:pt x="21438" y="21144"/>
                  </a:cubicBezTo>
                  <a:cubicBezTo>
                    <a:pt x="21442" y="21129"/>
                    <a:pt x="21452" y="21121"/>
                    <a:pt x="21468" y="21121"/>
                  </a:cubicBezTo>
                  <a:cubicBezTo>
                    <a:pt x="21654" y="21121"/>
                    <a:pt x="22586" y="22098"/>
                    <a:pt x="22950" y="22920"/>
                  </a:cubicBezTo>
                  <a:cubicBezTo>
                    <a:pt x="23237" y="23578"/>
                    <a:pt x="23779" y="24174"/>
                    <a:pt x="24267" y="24174"/>
                  </a:cubicBezTo>
                  <a:cubicBezTo>
                    <a:pt x="24434" y="24174"/>
                    <a:pt x="24594" y="24105"/>
                    <a:pt x="24736" y="23945"/>
                  </a:cubicBezTo>
                  <a:cubicBezTo>
                    <a:pt x="25315" y="23306"/>
                    <a:pt x="24807" y="22575"/>
                    <a:pt x="23742" y="22169"/>
                  </a:cubicBezTo>
                  <a:cubicBezTo>
                    <a:pt x="22656" y="21773"/>
                    <a:pt x="21935" y="20718"/>
                    <a:pt x="21935" y="20718"/>
                  </a:cubicBezTo>
                  <a:cubicBezTo>
                    <a:pt x="21935" y="20718"/>
                    <a:pt x="22246" y="20567"/>
                    <a:pt x="22670" y="20567"/>
                  </a:cubicBezTo>
                  <a:cubicBezTo>
                    <a:pt x="22829" y="20567"/>
                    <a:pt x="23003" y="20589"/>
                    <a:pt x="23183" y="20647"/>
                  </a:cubicBezTo>
                  <a:cubicBezTo>
                    <a:pt x="23549" y="20765"/>
                    <a:pt x="23971" y="20958"/>
                    <a:pt x="24324" y="20958"/>
                  </a:cubicBezTo>
                  <a:cubicBezTo>
                    <a:pt x="24608" y="20958"/>
                    <a:pt x="24848" y="20833"/>
                    <a:pt x="24980" y="20444"/>
                  </a:cubicBezTo>
                  <a:cubicBezTo>
                    <a:pt x="25196" y="19802"/>
                    <a:pt x="24798" y="19413"/>
                    <a:pt x="24161" y="19413"/>
                  </a:cubicBezTo>
                  <a:cubicBezTo>
                    <a:pt x="23931" y="19413"/>
                    <a:pt x="23671" y="19463"/>
                    <a:pt x="23396" y="19571"/>
                  </a:cubicBezTo>
                  <a:cubicBezTo>
                    <a:pt x="22627" y="19870"/>
                    <a:pt x="22000" y="20048"/>
                    <a:pt x="21597" y="20048"/>
                  </a:cubicBezTo>
                  <a:cubicBezTo>
                    <a:pt x="21453" y="20048"/>
                    <a:pt x="21338" y="20025"/>
                    <a:pt x="21255" y="19977"/>
                  </a:cubicBezTo>
                  <a:cubicBezTo>
                    <a:pt x="20930" y="19784"/>
                    <a:pt x="19784" y="18820"/>
                    <a:pt x="19784" y="18820"/>
                  </a:cubicBezTo>
                  <a:cubicBezTo>
                    <a:pt x="19784" y="18820"/>
                    <a:pt x="20005" y="18763"/>
                    <a:pt x="20311" y="18763"/>
                  </a:cubicBezTo>
                  <a:cubicBezTo>
                    <a:pt x="20522" y="18763"/>
                    <a:pt x="20774" y="18790"/>
                    <a:pt x="21022" y="18881"/>
                  </a:cubicBezTo>
                  <a:cubicBezTo>
                    <a:pt x="21256" y="18971"/>
                    <a:pt x="21499" y="19020"/>
                    <a:pt x="21730" y="19020"/>
                  </a:cubicBezTo>
                  <a:cubicBezTo>
                    <a:pt x="22100" y="19020"/>
                    <a:pt x="22437" y="18894"/>
                    <a:pt x="22656" y="18607"/>
                  </a:cubicBezTo>
                  <a:cubicBezTo>
                    <a:pt x="22977" y="18175"/>
                    <a:pt x="22792" y="17487"/>
                    <a:pt x="22070" y="17487"/>
                  </a:cubicBezTo>
                  <a:cubicBezTo>
                    <a:pt x="21994" y="17487"/>
                    <a:pt x="21912" y="17494"/>
                    <a:pt x="21823" y="17511"/>
                  </a:cubicBezTo>
                  <a:cubicBezTo>
                    <a:pt x="20910" y="17683"/>
                    <a:pt x="20819" y="17998"/>
                    <a:pt x="20393" y="18130"/>
                  </a:cubicBezTo>
                  <a:cubicBezTo>
                    <a:pt x="20219" y="18186"/>
                    <a:pt x="20015" y="18211"/>
                    <a:pt x="19810" y="18211"/>
                  </a:cubicBezTo>
                  <a:cubicBezTo>
                    <a:pt x="19499" y="18211"/>
                    <a:pt x="19186" y="18155"/>
                    <a:pt x="18972" y="18069"/>
                  </a:cubicBezTo>
                  <a:cubicBezTo>
                    <a:pt x="18820" y="18008"/>
                    <a:pt x="18221" y="17531"/>
                    <a:pt x="17561" y="16993"/>
                  </a:cubicBezTo>
                  <a:lnTo>
                    <a:pt x="17561" y="16993"/>
                  </a:lnTo>
                  <a:cubicBezTo>
                    <a:pt x="17613" y="16996"/>
                    <a:pt x="17667" y="16998"/>
                    <a:pt x="17721" y="16998"/>
                  </a:cubicBezTo>
                  <a:cubicBezTo>
                    <a:pt x="18568" y="16998"/>
                    <a:pt x="19600" y="16607"/>
                    <a:pt x="19895" y="15329"/>
                  </a:cubicBezTo>
                  <a:cubicBezTo>
                    <a:pt x="20250" y="13766"/>
                    <a:pt x="18850" y="12883"/>
                    <a:pt x="18373" y="12640"/>
                  </a:cubicBezTo>
                  <a:lnTo>
                    <a:pt x="19307" y="12295"/>
                  </a:lnTo>
                  <a:cubicBezTo>
                    <a:pt x="19307" y="12295"/>
                    <a:pt x="19461" y="12270"/>
                    <a:pt x="19708" y="12270"/>
                  </a:cubicBezTo>
                  <a:cubicBezTo>
                    <a:pt x="20078" y="12270"/>
                    <a:pt x="20656" y="12325"/>
                    <a:pt x="21235" y="12599"/>
                  </a:cubicBezTo>
                  <a:cubicBezTo>
                    <a:pt x="21959" y="12942"/>
                    <a:pt x="22162" y="13434"/>
                    <a:pt x="22575" y="13434"/>
                  </a:cubicBezTo>
                  <a:cubicBezTo>
                    <a:pt x="22712" y="13434"/>
                    <a:pt x="22872" y="13380"/>
                    <a:pt x="23082" y="13248"/>
                  </a:cubicBezTo>
                  <a:cubicBezTo>
                    <a:pt x="23914" y="12711"/>
                    <a:pt x="23102" y="11970"/>
                    <a:pt x="22037" y="11878"/>
                  </a:cubicBezTo>
                  <a:cubicBezTo>
                    <a:pt x="21269" y="11813"/>
                    <a:pt x="20870" y="11763"/>
                    <a:pt x="20566" y="11763"/>
                  </a:cubicBezTo>
                  <a:cubicBezTo>
                    <a:pt x="20448" y="11763"/>
                    <a:pt x="20345" y="11770"/>
                    <a:pt x="20240" y="11787"/>
                  </a:cubicBezTo>
                  <a:cubicBezTo>
                    <a:pt x="20240" y="11787"/>
                    <a:pt x="21671" y="11036"/>
                    <a:pt x="22392" y="11016"/>
                  </a:cubicBezTo>
                  <a:cubicBezTo>
                    <a:pt x="22416" y="11015"/>
                    <a:pt x="22440" y="11014"/>
                    <a:pt x="22465" y="11014"/>
                  </a:cubicBezTo>
                  <a:cubicBezTo>
                    <a:pt x="23155" y="11014"/>
                    <a:pt x="23755" y="11427"/>
                    <a:pt x="24127" y="11878"/>
                  </a:cubicBezTo>
                  <a:cubicBezTo>
                    <a:pt x="24419" y="12215"/>
                    <a:pt x="24721" y="12590"/>
                    <a:pt x="25184" y="12590"/>
                  </a:cubicBezTo>
                  <a:cubicBezTo>
                    <a:pt x="25350" y="12590"/>
                    <a:pt x="25537" y="12542"/>
                    <a:pt x="25751" y="12426"/>
                  </a:cubicBezTo>
                  <a:cubicBezTo>
                    <a:pt x="26553" y="11980"/>
                    <a:pt x="25974" y="11036"/>
                    <a:pt x="24959" y="10975"/>
                  </a:cubicBezTo>
                  <a:cubicBezTo>
                    <a:pt x="23945" y="10914"/>
                    <a:pt x="23366" y="10661"/>
                    <a:pt x="23214" y="10529"/>
                  </a:cubicBezTo>
                  <a:cubicBezTo>
                    <a:pt x="23069" y="10413"/>
                    <a:pt x="24368" y="9987"/>
                    <a:pt x="25334" y="9987"/>
                  </a:cubicBezTo>
                  <a:cubicBezTo>
                    <a:pt x="25386" y="9987"/>
                    <a:pt x="25437" y="9988"/>
                    <a:pt x="25487" y="9991"/>
                  </a:cubicBezTo>
                  <a:cubicBezTo>
                    <a:pt x="25541" y="9994"/>
                    <a:pt x="25595" y="9995"/>
                    <a:pt x="25649" y="9995"/>
                  </a:cubicBezTo>
                  <a:cubicBezTo>
                    <a:pt x="26566" y="9995"/>
                    <a:pt x="27500" y="9591"/>
                    <a:pt x="27212" y="8844"/>
                  </a:cubicBezTo>
                  <a:cubicBezTo>
                    <a:pt x="27070" y="8480"/>
                    <a:pt x="26803" y="8310"/>
                    <a:pt x="26473" y="8310"/>
                  </a:cubicBezTo>
                  <a:cubicBezTo>
                    <a:pt x="26094" y="8310"/>
                    <a:pt x="25633" y="8534"/>
                    <a:pt x="25183" y="8946"/>
                  </a:cubicBezTo>
                  <a:cubicBezTo>
                    <a:pt x="24350" y="9737"/>
                    <a:pt x="23082" y="9910"/>
                    <a:pt x="23082" y="9910"/>
                  </a:cubicBezTo>
                  <a:cubicBezTo>
                    <a:pt x="23082" y="9910"/>
                    <a:pt x="23082" y="9250"/>
                    <a:pt x="23569" y="8773"/>
                  </a:cubicBezTo>
                  <a:cubicBezTo>
                    <a:pt x="24066" y="8276"/>
                    <a:pt x="24858" y="7728"/>
                    <a:pt x="24208" y="7068"/>
                  </a:cubicBezTo>
                  <a:cubicBezTo>
                    <a:pt x="24017" y="6877"/>
                    <a:pt x="23819" y="6790"/>
                    <a:pt x="23631" y="6790"/>
                  </a:cubicBezTo>
                  <a:cubicBezTo>
                    <a:pt x="23173" y="6790"/>
                    <a:pt x="22778" y="7311"/>
                    <a:pt x="22706" y="8103"/>
                  </a:cubicBezTo>
                  <a:cubicBezTo>
                    <a:pt x="22605" y="9220"/>
                    <a:pt x="22422" y="10001"/>
                    <a:pt x="22118" y="10194"/>
                  </a:cubicBezTo>
                  <a:cubicBezTo>
                    <a:pt x="21793" y="10387"/>
                    <a:pt x="20423" y="10996"/>
                    <a:pt x="20423" y="10996"/>
                  </a:cubicBezTo>
                  <a:cubicBezTo>
                    <a:pt x="20423" y="10996"/>
                    <a:pt x="20565" y="10356"/>
                    <a:pt x="21032" y="9910"/>
                  </a:cubicBezTo>
                  <a:cubicBezTo>
                    <a:pt x="21519" y="9473"/>
                    <a:pt x="21773" y="8844"/>
                    <a:pt x="21519" y="8327"/>
                  </a:cubicBezTo>
                  <a:cubicBezTo>
                    <a:pt x="21393" y="8079"/>
                    <a:pt x="21137" y="7920"/>
                    <a:pt x="20876" y="7920"/>
                  </a:cubicBezTo>
                  <a:cubicBezTo>
                    <a:pt x="20591" y="7920"/>
                    <a:pt x="20302" y="8109"/>
                    <a:pt x="20169" y="8580"/>
                  </a:cubicBezTo>
                  <a:cubicBezTo>
                    <a:pt x="19916" y="9483"/>
                    <a:pt x="20149" y="9697"/>
                    <a:pt x="20088" y="10143"/>
                  </a:cubicBezTo>
                  <a:cubicBezTo>
                    <a:pt x="20017" y="10590"/>
                    <a:pt x="19662" y="11117"/>
                    <a:pt x="19388" y="11381"/>
                  </a:cubicBezTo>
                  <a:cubicBezTo>
                    <a:pt x="19297" y="11462"/>
                    <a:pt x="18901" y="11655"/>
                    <a:pt x="18393" y="11889"/>
                  </a:cubicBezTo>
                  <a:cubicBezTo>
                    <a:pt x="18738" y="11067"/>
                    <a:pt x="18769" y="9808"/>
                    <a:pt x="17521" y="9088"/>
                  </a:cubicBezTo>
                  <a:cubicBezTo>
                    <a:pt x="17160" y="8880"/>
                    <a:pt x="16809" y="8799"/>
                    <a:pt x="16480" y="8799"/>
                  </a:cubicBezTo>
                  <a:cubicBezTo>
                    <a:pt x="15650" y="8799"/>
                    <a:pt x="14960" y="9316"/>
                    <a:pt x="14618" y="9636"/>
                  </a:cubicBezTo>
                  <a:lnTo>
                    <a:pt x="14821" y="8560"/>
                  </a:lnTo>
                  <a:cubicBezTo>
                    <a:pt x="14821" y="8560"/>
                    <a:pt x="15186" y="7647"/>
                    <a:pt x="16079" y="7058"/>
                  </a:cubicBezTo>
                  <a:cubicBezTo>
                    <a:pt x="16973" y="6480"/>
                    <a:pt x="17612" y="6814"/>
                    <a:pt x="17571" y="5820"/>
                  </a:cubicBezTo>
                  <a:cubicBezTo>
                    <a:pt x="17562" y="5384"/>
                    <a:pt x="17357" y="5198"/>
                    <a:pt x="17075" y="5198"/>
                  </a:cubicBezTo>
                  <a:cubicBezTo>
                    <a:pt x="16708" y="5198"/>
                    <a:pt x="16212" y="5514"/>
                    <a:pt x="15856" y="6003"/>
                  </a:cubicBezTo>
                  <a:cubicBezTo>
                    <a:pt x="15237" y="6865"/>
                    <a:pt x="14994" y="7149"/>
                    <a:pt x="14862" y="7505"/>
                  </a:cubicBezTo>
                  <a:cubicBezTo>
                    <a:pt x="14862" y="7505"/>
                    <a:pt x="14963" y="5891"/>
                    <a:pt x="15298" y="5262"/>
                  </a:cubicBezTo>
                  <a:cubicBezTo>
                    <a:pt x="15643" y="4622"/>
                    <a:pt x="16343" y="4318"/>
                    <a:pt x="16942" y="4216"/>
                  </a:cubicBezTo>
                  <a:cubicBezTo>
                    <a:pt x="17531" y="4115"/>
                    <a:pt x="18211" y="4024"/>
                    <a:pt x="18241" y="3110"/>
                  </a:cubicBezTo>
                  <a:cubicBezTo>
                    <a:pt x="18262" y="2648"/>
                    <a:pt x="17989" y="2425"/>
                    <a:pt x="17639" y="2425"/>
                  </a:cubicBezTo>
                  <a:cubicBezTo>
                    <a:pt x="17298" y="2425"/>
                    <a:pt x="16883" y="2638"/>
                    <a:pt x="16597" y="3049"/>
                  </a:cubicBezTo>
                  <a:cubicBezTo>
                    <a:pt x="16008" y="3892"/>
                    <a:pt x="15501" y="4247"/>
                    <a:pt x="15318" y="4308"/>
                  </a:cubicBezTo>
                  <a:cubicBezTo>
                    <a:pt x="15314" y="4309"/>
                    <a:pt x="15311" y="4310"/>
                    <a:pt x="15307" y="4310"/>
                  </a:cubicBezTo>
                  <a:cubicBezTo>
                    <a:pt x="15139" y="4310"/>
                    <a:pt x="15481" y="2871"/>
                    <a:pt x="16008" y="2085"/>
                  </a:cubicBezTo>
                  <a:cubicBezTo>
                    <a:pt x="16556" y="1284"/>
                    <a:pt x="16759" y="157"/>
                    <a:pt x="15927" y="15"/>
                  </a:cubicBezTo>
                  <a:cubicBezTo>
                    <a:pt x="15867" y="6"/>
                    <a:pt x="15809" y="1"/>
                    <a:pt x="15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7" name="Google Shape;1407;p19"/>
          <p:cNvPicPr preferRelativeResize="0"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8" name="Google Shape;1408;p19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9" name="Google Shape;1409;p19"/>
          <p:cNvSpPr txBox="1">
            <a:spLocks noGrp="1"/>
          </p:cNvSpPr>
          <p:nvPr>
            <p:ph type="subTitle" idx="1"/>
          </p:nvPr>
        </p:nvSpPr>
        <p:spPr>
          <a:xfrm>
            <a:off x="1426775" y="1539325"/>
            <a:ext cx="24675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ilita One"/>
              <a:buNone/>
              <a:defRPr sz="2200">
                <a:solidFill>
                  <a:schemeClr val="accent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10" name="Google Shape;1410;p19"/>
          <p:cNvSpPr txBox="1">
            <a:spLocks noGrp="1"/>
          </p:cNvSpPr>
          <p:nvPr>
            <p:ph type="subTitle" idx="2"/>
          </p:nvPr>
        </p:nvSpPr>
        <p:spPr>
          <a:xfrm>
            <a:off x="1426775" y="2016025"/>
            <a:ext cx="24675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1" name="Google Shape;1411;p19"/>
          <p:cNvSpPr txBox="1">
            <a:spLocks noGrp="1"/>
          </p:cNvSpPr>
          <p:nvPr>
            <p:ph type="subTitle" idx="3"/>
          </p:nvPr>
        </p:nvSpPr>
        <p:spPr>
          <a:xfrm>
            <a:off x="1426784" y="3021625"/>
            <a:ext cx="24675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ilita One"/>
              <a:buNone/>
              <a:defRPr sz="2200">
                <a:solidFill>
                  <a:schemeClr val="accent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12" name="Google Shape;1412;p19"/>
          <p:cNvSpPr txBox="1">
            <a:spLocks noGrp="1"/>
          </p:cNvSpPr>
          <p:nvPr>
            <p:ph type="subTitle" idx="4"/>
          </p:nvPr>
        </p:nvSpPr>
        <p:spPr>
          <a:xfrm>
            <a:off x="1426793" y="3498325"/>
            <a:ext cx="24675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3" name="Google Shape;1413;p19"/>
          <p:cNvSpPr txBox="1">
            <a:spLocks noGrp="1"/>
          </p:cNvSpPr>
          <p:nvPr>
            <p:ph type="subTitle" idx="5"/>
          </p:nvPr>
        </p:nvSpPr>
        <p:spPr>
          <a:xfrm>
            <a:off x="5249689" y="1539325"/>
            <a:ext cx="24675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ilita One"/>
              <a:buNone/>
              <a:defRPr sz="2200">
                <a:solidFill>
                  <a:schemeClr val="accent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14" name="Google Shape;1414;p19"/>
          <p:cNvSpPr txBox="1">
            <a:spLocks noGrp="1"/>
          </p:cNvSpPr>
          <p:nvPr>
            <p:ph type="subTitle" idx="6"/>
          </p:nvPr>
        </p:nvSpPr>
        <p:spPr>
          <a:xfrm>
            <a:off x="5249704" y="2016025"/>
            <a:ext cx="24675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5" name="Google Shape;1415;p19"/>
          <p:cNvSpPr txBox="1">
            <a:spLocks noGrp="1"/>
          </p:cNvSpPr>
          <p:nvPr>
            <p:ph type="subTitle" idx="7"/>
          </p:nvPr>
        </p:nvSpPr>
        <p:spPr>
          <a:xfrm>
            <a:off x="5249695" y="3021625"/>
            <a:ext cx="24675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Lilita One"/>
              <a:buNone/>
              <a:defRPr sz="2200">
                <a:solidFill>
                  <a:schemeClr val="accent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16" name="Google Shape;1416;p19"/>
          <p:cNvSpPr txBox="1">
            <a:spLocks noGrp="1"/>
          </p:cNvSpPr>
          <p:nvPr>
            <p:ph type="subTitle" idx="8"/>
          </p:nvPr>
        </p:nvSpPr>
        <p:spPr>
          <a:xfrm>
            <a:off x="5249704" y="3498325"/>
            <a:ext cx="24675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17" name="Google Shape;1417;p19"/>
          <p:cNvGrpSpPr/>
          <p:nvPr/>
        </p:nvGrpSpPr>
        <p:grpSpPr>
          <a:xfrm>
            <a:off x="-223541" y="-127701"/>
            <a:ext cx="8442856" cy="5400193"/>
            <a:chOff x="-223541" y="-127701"/>
            <a:chExt cx="8442856" cy="5400193"/>
          </a:xfrm>
        </p:grpSpPr>
        <p:grpSp>
          <p:nvGrpSpPr>
            <p:cNvPr id="1418" name="Google Shape;1418;p19"/>
            <p:cNvGrpSpPr/>
            <p:nvPr/>
          </p:nvGrpSpPr>
          <p:grpSpPr>
            <a:xfrm>
              <a:off x="7767549" y="-127701"/>
              <a:ext cx="451767" cy="669490"/>
              <a:chOff x="363875" y="3171400"/>
              <a:chExt cx="651900" cy="966075"/>
            </a:xfrm>
          </p:grpSpPr>
          <p:sp>
            <p:nvSpPr>
              <p:cNvPr id="1419" name="Google Shape;1419;p19"/>
              <p:cNvSpPr/>
              <p:nvPr/>
            </p:nvSpPr>
            <p:spPr>
              <a:xfrm>
                <a:off x="801675" y="3212000"/>
                <a:ext cx="2141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10414" extrusionOk="0">
                    <a:moveTo>
                      <a:pt x="393" y="0"/>
                    </a:moveTo>
                    <a:cubicBezTo>
                      <a:pt x="228" y="0"/>
                      <a:pt x="1" y="113"/>
                      <a:pt x="130" y="276"/>
                    </a:cubicBezTo>
                    <a:cubicBezTo>
                      <a:pt x="708" y="1017"/>
                      <a:pt x="1500" y="1595"/>
                      <a:pt x="2149" y="2295"/>
                    </a:cubicBezTo>
                    <a:cubicBezTo>
                      <a:pt x="2890" y="3107"/>
                      <a:pt x="3600" y="3939"/>
                      <a:pt x="4311" y="4782"/>
                    </a:cubicBezTo>
                    <a:cubicBezTo>
                      <a:pt x="5853" y="6578"/>
                      <a:pt x="7000" y="8476"/>
                      <a:pt x="8319" y="10374"/>
                    </a:cubicBezTo>
                    <a:cubicBezTo>
                      <a:pt x="8343" y="10401"/>
                      <a:pt x="8379" y="10413"/>
                      <a:pt x="8416" y="10413"/>
                    </a:cubicBezTo>
                    <a:cubicBezTo>
                      <a:pt x="8489" y="10413"/>
                      <a:pt x="8563" y="10363"/>
                      <a:pt x="8543" y="10282"/>
                    </a:cubicBezTo>
                    <a:cubicBezTo>
                      <a:pt x="8045" y="8273"/>
                      <a:pt x="6564" y="6385"/>
                      <a:pt x="5244" y="4741"/>
                    </a:cubicBezTo>
                    <a:cubicBezTo>
                      <a:pt x="4027" y="3219"/>
                      <a:pt x="2474" y="733"/>
                      <a:pt x="475" y="12"/>
                    </a:cubicBezTo>
                    <a:cubicBezTo>
                      <a:pt x="451" y="4"/>
                      <a:pt x="423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815250" y="3276000"/>
                <a:ext cx="134050" cy="2097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388" extrusionOk="0">
                    <a:moveTo>
                      <a:pt x="187" y="0"/>
                    </a:moveTo>
                    <a:cubicBezTo>
                      <a:pt x="100" y="0"/>
                      <a:pt x="1" y="76"/>
                      <a:pt x="53" y="152"/>
                    </a:cubicBezTo>
                    <a:cubicBezTo>
                      <a:pt x="1840" y="2892"/>
                      <a:pt x="3859" y="5358"/>
                      <a:pt x="5189" y="8351"/>
                    </a:cubicBezTo>
                    <a:cubicBezTo>
                      <a:pt x="5201" y="8377"/>
                      <a:pt x="5224" y="8387"/>
                      <a:pt x="5248" y="8387"/>
                    </a:cubicBezTo>
                    <a:cubicBezTo>
                      <a:pt x="5301" y="8387"/>
                      <a:pt x="5362" y="8336"/>
                      <a:pt x="5341" y="8280"/>
                    </a:cubicBezTo>
                    <a:cubicBezTo>
                      <a:pt x="4265" y="5388"/>
                      <a:pt x="2753" y="2191"/>
                      <a:pt x="267" y="30"/>
                    </a:cubicBezTo>
                    <a:cubicBezTo>
                      <a:pt x="246" y="9"/>
                      <a:pt x="217" y="0"/>
                      <a:pt x="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796700" y="3297775"/>
                <a:ext cx="156375" cy="2507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0029" extrusionOk="0">
                    <a:moveTo>
                      <a:pt x="150" y="0"/>
                    </a:moveTo>
                    <a:cubicBezTo>
                      <a:pt x="75" y="0"/>
                      <a:pt x="0" y="69"/>
                      <a:pt x="44" y="143"/>
                    </a:cubicBezTo>
                    <a:cubicBezTo>
                      <a:pt x="2054" y="3441"/>
                      <a:pt x="4226" y="6618"/>
                      <a:pt x="6083" y="9987"/>
                    </a:cubicBezTo>
                    <a:cubicBezTo>
                      <a:pt x="6094" y="10016"/>
                      <a:pt x="6120" y="10028"/>
                      <a:pt x="6148" y="10028"/>
                    </a:cubicBezTo>
                    <a:cubicBezTo>
                      <a:pt x="6199" y="10028"/>
                      <a:pt x="6255" y="9989"/>
                      <a:pt x="6235" y="9936"/>
                    </a:cubicBezTo>
                    <a:cubicBezTo>
                      <a:pt x="5291" y="6445"/>
                      <a:pt x="2906" y="2721"/>
                      <a:pt x="227" y="31"/>
                    </a:cubicBezTo>
                    <a:cubicBezTo>
                      <a:pt x="205" y="10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790500" y="3310950"/>
                <a:ext cx="169825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12160" extrusionOk="0">
                    <a:moveTo>
                      <a:pt x="174" y="0"/>
                    </a:moveTo>
                    <a:cubicBezTo>
                      <a:pt x="94" y="0"/>
                      <a:pt x="1" y="88"/>
                      <a:pt x="39" y="164"/>
                    </a:cubicBezTo>
                    <a:cubicBezTo>
                      <a:pt x="2150" y="4183"/>
                      <a:pt x="4687" y="7938"/>
                      <a:pt x="6503" y="12099"/>
                    </a:cubicBezTo>
                    <a:cubicBezTo>
                      <a:pt x="6522" y="12142"/>
                      <a:pt x="6558" y="12160"/>
                      <a:pt x="6597" y="12160"/>
                    </a:cubicBezTo>
                    <a:cubicBezTo>
                      <a:pt x="6686" y="12160"/>
                      <a:pt x="6792" y="12068"/>
                      <a:pt x="6757" y="11977"/>
                    </a:cubicBezTo>
                    <a:cubicBezTo>
                      <a:pt x="5204" y="7867"/>
                      <a:pt x="3276" y="3462"/>
                      <a:pt x="242" y="32"/>
                    </a:cubicBezTo>
                    <a:cubicBezTo>
                      <a:pt x="224" y="10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766050" y="3378475"/>
                <a:ext cx="1636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1275" extrusionOk="0">
                    <a:moveTo>
                      <a:pt x="240" y="1"/>
                    </a:moveTo>
                    <a:cubicBezTo>
                      <a:pt x="123" y="1"/>
                      <a:pt x="1" y="112"/>
                      <a:pt x="53" y="224"/>
                    </a:cubicBezTo>
                    <a:cubicBezTo>
                      <a:pt x="996" y="2121"/>
                      <a:pt x="2407" y="3806"/>
                      <a:pt x="3523" y="5622"/>
                    </a:cubicBezTo>
                    <a:cubicBezTo>
                      <a:pt x="4619" y="7419"/>
                      <a:pt x="5472" y="9327"/>
                      <a:pt x="6345" y="11224"/>
                    </a:cubicBezTo>
                    <a:cubicBezTo>
                      <a:pt x="6359" y="11260"/>
                      <a:pt x="6388" y="11274"/>
                      <a:pt x="6419" y="11274"/>
                    </a:cubicBezTo>
                    <a:cubicBezTo>
                      <a:pt x="6477" y="11274"/>
                      <a:pt x="6544" y="11223"/>
                      <a:pt x="6538" y="11163"/>
                    </a:cubicBezTo>
                    <a:cubicBezTo>
                      <a:pt x="6274" y="9073"/>
                      <a:pt x="5350" y="7124"/>
                      <a:pt x="4254" y="5288"/>
                    </a:cubicBezTo>
                    <a:cubicBezTo>
                      <a:pt x="3178" y="3461"/>
                      <a:pt x="1950" y="1563"/>
                      <a:pt x="357" y="51"/>
                    </a:cubicBezTo>
                    <a:cubicBezTo>
                      <a:pt x="324" y="16"/>
                      <a:pt x="282" y="1"/>
                      <a:pt x="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521000" y="3203900"/>
                <a:ext cx="31352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6443" extrusionOk="0">
                    <a:moveTo>
                      <a:pt x="12404" y="0"/>
                    </a:moveTo>
                    <a:cubicBezTo>
                      <a:pt x="12400" y="0"/>
                      <a:pt x="12396" y="1"/>
                      <a:pt x="12392" y="1"/>
                    </a:cubicBezTo>
                    <a:cubicBezTo>
                      <a:pt x="10098" y="245"/>
                      <a:pt x="7652" y="1676"/>
                      <a:pt x="5684" y="2680"/>
                    </a:cubicBezTo>
                    <a:cubicBezTo>
                      <a:pt x="3786" y="3655"/>
                      <a:pt x="1584" y="4751"/>
                      <a:pt x="102" y="6222"/>
                    </a:cubicBezTo>
                    <a:cubicBezTo>
                      <a:pt x="1" y="6315"/>
                      <a:pt x="124" y="6442"/>
                      <a:pt x="244" y="6442"/>
                    </a:cubicBezTo>
                    <a:cubicBezTo>
                      <a:pt x="268" y="6442"/>
                      <a:pt x="293" y="6437"/>
                      <a:pt x="315" y="6425"/>
                    </a:cubicBezTo>
                    <a:cubicBezTo>
                      <a:pt x="2385" y="5268"/>
                      <a:pt x="4253" y="3898"/>
                      <a:pt x="6404" y="2833"/>
                    </a:cubicBezTo>
                    <a:cubicBezTo>
                      <a:pt x="8353" y="1868"/>
                      <a:pt x="10667" y="1260"/>
                      <a:pt x="12473" y="133"/>
                    </a:cubicBezTo>
                    <a:cubicBezTo>
                      <a:pt x="12540" y="85"/>
                      <a:pt x="12480" y="0"/>
                      <a:pt x="12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562150" y="3247425"/>
                <a:ext cx="251300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6432" extrusionOk="0">
                    <a:moveTo>
                      <a:pt x="9880" y="0"/>
                    </a:moveTo>
                    <a:cubicBezTo>
                      <a:pt x="9865" y="0"/>
                      <a:pt x="9850" y="2"/>
                      <a:pt x="9832" y="6"/>
                    </a:cubicBezTo>
                    <a:cubicBezTo>
                      <a:pt x="7945" y="310"/>
                      <a:pt x="6230" y="1376"/>
                      <a:pt x="4718" y="2391"/>
                    </a:cubicBezTo>
                    <a:cubicBezTo>
                      <a:pt x="3114" y="3476"/>
                      <a:pt x="1338" y="4755"/>
                      <a:pt x="100" y="6206"/>
                    </a:cubicBezTo>
                    <a:cubicBezTo>
                      <a:pt x="1" y="6336"/>
                      <a:pt x="126" y="6432"/>
                      <a:pt x="259" y="6432"/>
                    </a:cubicBezTo>
                    <a:cubicBezTo>
                      <a:pt x="302" y="6432"/>
                      <a:pt x="347" y="6422"/>
                      <a:pt x="384" y="6399"/>
                    </a:cubicBezTo>
                    <a:cubicBezTo>
                      <a:pt x="1927" y="5415"/>
                      <a:pt x="3236" y="4116"/>
                      <a:pt x="4738" y="3060"/>
                    </a:cubicBezTo>
                    <a:cubicBezTo>
                      <a:pt x="6362" y="1914"/>
                      <a:pt x="8148" y="1152"/>
                      <a:pt x="9914" y="229"/>
                    </a:cubicBezTo>
                    <a:cubicBezTo>
                      <a:pt x="10052" y="165"/>
                      <a:pt x="10023" y="0"/>
                      <a:pt x="9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9"/>
              <p:cNvSpPr/>
              <p:nvPr/>
            </p:nvSpPr>
            <p:spPr>
              <a:xfrm>
                <a:off x="591600" y="3315475"/>
                <a:ext cx="2042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8168" h="5372" extrusionOk="0">
                    <a:moveTo>
                      <a:pt x="8009" y="0"/>
                    </a:moveTo>
                    <a:cubicBezTo>
                      <a:pt x="7998" y="0"/>
                      <a:pt x="7987" y="1"/>
                      <a:pt x="7974" y="3"/>
                    </a:cubicBezTo>
                    <a:cubicBezTo>
                      <a:pt x="4971" y="765"/>
                      <a:pt x="2048" y="3129"/>
                      <a:pt x="79" y="5220"/>
                    </a:cubicBezTo>
                    <a:cubicBezTo>
                      <a:pt x="0" y="5299"/>
                      <a:pt x="93" y="5371"/>
                      <a:pt x="186" y="5371"/>
                    </a:cubicBezTo>
                    <a:cubicBezTo>
                      <a:pt x="212" y="5371"/>
                      <a:pt x="239" y="5365"/>
                      <a:pt x="262" y="5352"/>
                    </a:cubicBezTo>
                    <a:cubicBezTo>
                      <a:pt x="1490" y="4509"/>
                      <a:pt x="2596" y="3525"/>
                      <a:pt x="3803" y="2642"/>
                    </a:cubicBezTo>
                    <a:cubicBezTo>
                      <a:pt x="5133" y="1698"/>
                      <a:pt x="6574" y="998"/>
                      <a:pt x="8046" y="227"/>
                    </a:cubicBezTo>
                    <a:cubicBezTo>
                      <a:pt x="8167" y="161"/>
                      <a:pt x="8142" y="0"/>
                      <a:pt x="80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9"/>
              <p:cNvSpPr/>
              <p:nvPr/>
            </p:nvSpPr>
            <p:spPr>
              <a:xfrm>
                <a:off x="661075" y="3333575"/>
                <a:ext cx="130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37" extrusionOk="0">
                    <a:moveTo>
                      <a:pt x="5050" y="1"/>
                    </a:moveTo>
                    <a:cubicBezTo>
                      <a:pt x="5035" y="1"/>
                      <a:pt x="5018" y="4"/>
                      <a:pt x="5003" y="10"/>
                    </a:cubicBezTo>
                    <a:cubicBezTo>
                      <a:pt x="3277" y="639"/>
                      <a:pt x="1339" y="1786"/>
                      <a:pt x="91" y="3034"/>
                    </a:cubicBezTo>
                    <a:cubicBezTo>
                      <a:pt x="1" y="3132"/>
                      <a:pt x="108" y="3237"/>
                      <a:pt x="217" y="3237"/>
                    </a:cubicBezTo>
                    <a:cubicBezTo>
                      <a:pt x="244" y="3237"/>
                      <a:pt x="270" y="3231"/>
                      <a:pt x="294" y="3217"/>
                    </a:cubicBezTo>
                    <a:cubicBezTo>
                      <a:pt x="1106" y="2801"/>
                      <a:pt x="1857" y="2253"/>
                      <a:pt x="2618" y="1766"/>
                    </a:cubicBezTo>
                    <a:cubicBezTo>
                      <a:pt x="3460" y="1238"/>
                      <a:pt x="4333" y="741"/>
                      <a:pt x="5135" y="162"/>
                    </a:cubicBezTo>
                    <a:cubicBezTo>
                      <a:pt x="5203" y="85"/>
                      <a:pt x="5134" y="1"/>
                      <a:pt x="50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9"/>
              <p:cNvSpPr/>
              <p:nvPr/>
            </p:nvSpPr>
            <p:spPr>
              <a:xfrm>
                <a:off x="759575" y="3431325"/>
                <a:ext cx="121975" cy="26527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611" extrusionOk="0">
                    <a:moveTo>
                      <a:pt x="237" y="1"/>
                    </a:moveTo>
                    <a:cubicBezTo>
                      <a:pt x="122" y="1"/>
                      <a:pt x="0" y="129"/>
                      <a:pt x="38" y="241"/>
                    </a:cubicBezTo>
                    <a:cubicBezTo>
                      <a:pt x="718" y="2006"/>
                      <a:pt x="1763" y="3661"/>
                      <a:pt x="2534" y="5396"/>
                    </a:cubicBezTo>
                    <a:cubicBezTo>
                      <a:pt x="2879" y="6157"/>
                      <a:pt x="3153" y="6928"/>
                      <a:pt x="3478" y="7690"/>
                    </a:cubicBezTo>
                    <a:cubicBezTo>
                      <a:pt x="3752" y="8390"/>
                      <a:pt x="4016" y="9861"/>
                      <a:pt x="4554" y="10318"/>
                    </a:cubicBezTo>
                    <a:cubicBezTo>
                      <a:pt x="4523" y="10369"/>
                      <a:pt x="4503" y="10430"/>
                      <a:pt x="4493" y="10480"/>
                    </a:cubicBezTo>
                    <a:cubicBezTo>
                      <a:pt x="4454" y="10564"/>
                      <a:pt x="4525" y="10611"/>
                      <a:pt x="4599" y="10611"/>
                    </a:cubicBezTo>
                    <a:cubicBezTo>
                      <a:pt x="4659" y="10611"/>
                      <a:pt x="4722" y="10579"/>
                      <a:pt x="4726" y="10511"/>
                    </a:cubicBezTo>
                    <a:cubicBezTo>
                      <a:pt x="4878" y="8907"/>
                      <a:pt x="3894" y="7111"/>
                      <a:pt x="3326" y="5609"/>
                    </a:cubicBezTo>
                    <a:cubicBezTo>
                      <a:pt x="2585" y="3691"/>
                      <a:pt x="1702" y="1692"/>
                      <a:pt x="352" y="58"/>
                    </a:cubicBezTo>
                    <a:cubicBezTo>
                      <a:pt x="320" y="18"/>
                      <a:pt x="279" y="1"/>
                      <a:pt x="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19"/>
              <p:cNvSpPr/>
              <p:nvPr/>
            </p:nvSpPr>
            <p:spPr>
              <a:xfrm>
                <a:off x="745625" y="3481450"/>
                <a:ext cx="105975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9054" extrusionOk="0">
                    <a:moveTo>
                      <a:pt x="200" y="0"/>
                    </a:moveTo>
                    <a:cubicBezTo>
                      <a:pt x="106" y="0"/>
                      <a:pt x="0" y="97"/>
                      <a:pt x="38" y="194"/>
                    </a:cubicBezTo>
                    <a:cubicBezTo>
                      <a:pt x="1306" y="3137"/>
                      <a:pt x="3244" y="5877"/>
                      <a:pt x="3924" y="9013"/>
                    </a:cubicBezTo>
                    <a:cubicBezTo>
                      <a:pt x="3938" y="9040"/>
                      <a:pt x="3965" y="9053"/>
                      <a:pt x="3992" y="9053"/>
                    </a:cubicBezTo>
                    <a:cubicBezTo>
                      <a:pt x="4027" y="9053"/>
                      <a:pt x="4061" y="9033"/>
                      <a:pt x="4066" y="8993"/>
                    </a:cubicBezTo>
                    <a:cubicBezTo>
                      <a:pt x="4239" y="7461"/>
                      <a:pt x="3508" y="5969"/>
                      <a:pt x="2889" y="4558"/>
                    </a:cubicBezTo>
                    <a:cubicBezTo>
                      <a:pt x="2199" y="2985"/>
                      <a:pt x="1408" y="1402"/>
                      <a:pt x="291" y="42"/>
                    </a:cubicBezTo>
                    <a:cubicBezTo>
                      <a:pt x="267" y="13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19"/>
              <p:cNvSpPr/>
              <p:nvPr/>
            </p:nvSpPr>
            <p:spPr>
              <a:xfrm>
                <a:off x="737125" y="3503350"/>
                <a:ext cx="8547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6638" extrusionOk="0">
                    <a:moveTo>
                      <a:pt x="212" y="1"/>
                    </a:moveTo>
                    <a:cubicBezTo>
                      <a:pt x="108" y="1"/>
                      <a:pt x="1" y="86"/>
                      <a:pt x="43" y="191"/>
                    </a:cubicBezTo>
                    <a:cubicBezTo>
                      <a:pt x="926" y="2373"/>
                      <a:pt x="2265" y="4393"/>
                      <a:pt x="3118" y="6585"/>
                    </a:cubicBezTo>
                    <a:cubicBezTo>
                      <a:pt x="3134" y="6622"/>
                      <a:pt x="3175" y="6638"/>
                      <a:pt x="3220" y="6638"/>
                    </a:cubicBezTo>
                    <a:cubicBezTo>
                      <a:pt x="3310" y="6638"/>
                      <a:pt x="3419" y="6574"/>
                      <a:pt x="3392" y="6493"/>
                    </a:cubicBezTo>
                    <a:cubicBezTo>
                      <a:pt x="2681" y="4301"/>
                      <a:pt x="1748" y="1977"/>
                      <a:pt x="337" y="59"/>
                    </a:cubicBezTo>
                    <a:cubicBezTo>
                      <a:pt x="305" y="18"/>
                      <a:pt x="259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9"/>
              <p:cNvSpPr/>
              <p:nvPr/>
            </p:nvSpPr>
            <p:spPr>
              <a:xfrm>
                <a:off x="723100" y="3542125"/>
                <a:ext cx="164800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2385" extrusionOk="0">
                    <a:moveTo>
                      <a:pt x="230" y="0"/>
                    </a:moveTo>
                    <a:cubicBezTo>
                      <a:pt x="119" y="0"/>
                      <a:pt x="1" y="112"/>
                      <a:pt x="45" y="223"/>
                    </a:cubicBezTo>
                    <a:cubicBezTo>
                      <a:pt x="1050" y="2304"/>
                      <a:pt x="2380" y="4262"/>
                      <a:pt x="3476" y="6302"/>
                    </a:cubicBezTo>
                    <a:cubicBezTo>
                      <a:pt x="3993" y="7297"/>
                      <a:pt x="4490" y="8291"/>
                      <a:pt x="4957" y="9296"/>
                    </a:cubicBezTo>
                    <a:cubicBezTo>
                      <a:pt x="5353" y="10159"/>
                      <a:pt x="6226" y="11427"/>
                      <a:pt x="6266" y="12340"/>
                    </a:cubicBezTo>
                    <a:cubicBezTo>
                      <a:pt x="6259" y="12371"/>
                      <a:pt x="6275" y="12385"/>
                      <a:pt x="6296" y="12385"/>
                    </a:cubicBezTo>
                    <a:cubicBezTo>
                      <a:pt x="6303" y="12385"/>
                      <a:pt x="6310" y="12383"/>
                      <a:pt x="6317" y="12381"/>
                    </a:cubicBezTo>
                    <a:cubicBezTo>
                      <a:pt x="6358" y="12371"/>
                      <a:pt x="6398" y="12351"/>
                      <a:pt x="6439" y="12340"/>
                    </a:cubicBezTo>
                    <a:cubicBezTo>
                      <a:pt x="6530" y="12320"/>
                      <a:pt x="6591" y="12249"/>
                      <a:pt x="6581" y="12178"/>
                    </a:cubicBezTo>
                    <a:cubicBezTo>
                      <a:pt x="6480" y="10189"/>
                      <a:pt x="5018" y="7774"/>
                      <a:pt x="4135" y="5998"/>
                    </a:cubicBezTo>
                    <a:cubicBezTo>
                      <a:pt x="3100" y="3927"/>
                      <a:pt x="1953" y="1796"/>
                      <a:pt x="340" y="51"/>
                    </a:cubicBezTo>
                    <a:cubicBezTo>
                      <a:pt x="310" y="15"/>
                      <a:pt x="270" y="0"/>
                      <a:pt x="2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9"/>
              <p:cNvSpPr/>
              <p:nvPr/>
            </p:nvSpPr>
            <p:spPr>
              <a:xfrm>
                <a:off x="717500" y="3584600"/>
                <a:ext cx="106700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795" extrusionOk="0">
                    <a:moveTo>
                      <a:pt x="213" y="0"/>
                    </a:moveTo>
                    <a:cubicBezTo>
                      <a:pt x="109" y="0"/>
                      <a:pt x="1" y="97"/>
                      <a:pt x="46" y="189"/>
                    </a:cubicBezTo>
                    <a:cubicBezTo>
                      <a:pt x="1518" y="2969"/>
                      <a:pt x="3162" y="5618"/>
                      <a:pt x="3568" y="8744"/>
                    </a:cubicBezTo>
                    <a:cubicBezTo>
                      <a:pt x="3578" y="8779"/>
                      <a:pt x="3608" y="8794"/>
                      <a:pt x="3639" y="8794"/>
                    </a:cubicBezTo>
                    <a:cubicBezTo>
                      <a:pt x="3669" y="8794"/>
                      <a:pt x="3700" y="8779"/>
                      <a:pt x="3710" y="8754"/>
                    </a:cubicBezTo>
                    <a:cubicBezTo>
                      <a:pt x="4268" y="7435"/>
                      <a:pt x="3568" y="5750"/>
                      <a:pt x="3060" y="4461"/>
                    </a:cubicBezTo>
                    <a:cubicBezTo>
                      <a:pt x="2441" y="2878"/>
                      <a:pt x="1609" y="1285"/>
                      <a:pt x="310" y="36"/>
                    </a:cubicBezTo>
                    <a:cubicBezTo>
                      <a:pt x="282" y="11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9"/>
              <p:cNvSpPr/>
              <p:nvPr/>
            </p:nvSpPr>
            <p:spPr>
              <a:xfrm>
                <a:off x="703975" y="3635800"/>
                <a:ext cx="118725" cy="23242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9297" extrusionOk="0">
                    <a:moveTo>
                      <a:pt x="194" y="0"/>
                    </a:moveTo>
                    <a:cubicBezTo>
                      <a:pt x="102" y="0"/>
                      <a:pt x="1" y="83"/>
                      <a:pt x="39" y="160"/>
                    </a:cubicBezTo>
                    <a:cubicBezTo>
                      <a:pt x="1683" y="3194"/>
                      <a:pt x="3358" y="6036"/>
                      <a:pt x="4586" y="9243"/>
                    </a:cubicBezTo>
                    <a:cubicBezTo>
                      <a:pt x="4593" y="9281"/>
                      <a:pt x="4618" y="9296"/>
                      <a:pt x="4646" y="9296"/>
                    </a:cubicBezTo>
                    <a:cubicBezTo>
                      <a:pt x="4692" y="9296"/>
                      <a:pt x="4748" y="9253"/>
                      <a:pt x="4748" y="9202"/>
                    </a:cubicBezTo>
                    <a:cubicBezTo>
                      <a:pt x="4261" y="5914"/>
                      <a:pt x="2830" y="2484"/>
                      <a:pt x="273" y="28"/>
                    </a:cubicBezTo>
                    <a:cubicBezTo>
                      <a:pt x="251" y="9"/>
                      <a:pt x="223" y="0"/>
                      <a:pt x="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9"/>
              <p:cNvSpPr/>
              <p:nvPr/>
            </p:nvSpPr>
            <p:spPr>
              <a:xfrm>
                <a:off x="694500" y="3662700"/>
                <a:ext cx="1296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875" extrusionOk="0">
                    <a:moveTo>
                      <a:pt x="192" y="0"/>
                    </a:moveTo>
                    <a:cubicBezTo>
                      <a:pt x="102" y="0"/>
                      <a:pt x="0" y="88"/>
                      <a:pt x="53" y="170"/>
                    </a:cubicBezTo>
                    <a:cubicBezTo>
                      <a:pt x="1829" y="3691"/>
                      <a:pt x="3666" y="7020"/>
                      <a:pt x="4833" y="10775"/>
                    </a:cubicBezTo>
                    <a:cubicBezTo>
                      <a:pt x="4853" y="10844"/>
                      <a:pt x="4916" y="10874"/>
                      <a:pt x="4982" y="10874"/>
                    </a:cubicBezTo>
                    <a:cubicBezTo>
                      <a:pt x="5080" y="10874"/>
                      <a:pt x="5186" y="10807"/>
                      <a:pt x="5168" y="10704"/>
                    </a:cubicBezTo>
                    <a:cubicBezTo>
                      <a:pt x="4275" y="6959"/>
                      <a:pt x="2844" y="3143"/>
                      <a:pt x="276" y="38"/>
                    </a:cubicBezTo>
                    <a:cubicBezTo>
                      <a:pt x="255" y="11"/>
                      <a:pt x="224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19"/>
              <p:cNvSpPr/>
              <p:nvPr/>
            </p:nvSpPr>
            <p:spPr>
              <a:xfrm>
                <a:off x="692425" y="3704250"/>
                <a:ext cx="82225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7322" extrusionOk="0">
                    <a:moveTo>
                      <a:pt x="257" y="1"/>
                    </a:moveTo>
                    <a:cubicBezTo>
                      <a:pt x="134" y="1"/>
                      <a:pt x="1" y="94"/>
                      <a:pt x="44" y="203"/>
                    </a:cubicBezTo>
                    <a:cubicBezTo>
                      <a:pt x="450" y="1350"/>
                      <a:pt x="1110" y="2435"/>
                      <a:pt x="1617" y="3562"/>
                    </a:cubicBezTo>
                    <a:cubicBezTo>
                      <a:pt x="2176" y="4780"/>
                      <a:pt x="2632" y="6038"/>
                      <a:pt x="3130" y="7276"/>
                    </a:cubicBezTo>
                    <a:cubicBezTo>
                      <a:pt x="3137" y="7309"/>
                      <a:pt x="3159" y="7322"/>
                      <a:pt x="3185" y="7322"/>
                    </a:cubicBezTo>
                    <a:cubicBezTo>
                      <a:pt x="3231" y="7322"/>
                      <a:pt x="3288" y="7278"/>
                      <a:pt x="3282" y="7225"/>
                    </a:cubicBezTo>
                    <a:cubicBezTo>
                      <a:pt x="3038" y="4830"/>
                      <a:pt x="2135" y="1928"/>
                      <a:pt x="390" y="51"/>
                    </a:cubicBezTo>
                    <a:cubicBezTo>
                      <a:pt x="355" y="16"/>
                      <a:pt x="307" y="1"/>
                      <a:pt x="2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19"/>
              <p:cNvSpPr/>
              <p:nvPr/>
            </p:nvSpPr>
            <p:spPr>
              <a:xfrm>
                <a:off x="666200" y="3779650"/>
                <a:ext cx="1546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2056" extrusionOk="0">
                    <a:moveTo>
                      <a:pt x="180" y="0"/>
                    </a:moveTo>
                    <a:cubicBezTo>
                      <a:pt x="95" y="0"/>
                      <a:pt x="1" y="86"/>
                      <a:pt x="38" y="160"/>
                    </a:cubicBezTo>
                    <a:cubicBezTo>
                      <a:pt x="1083" y="2109"/>
                      <a:pt x="2190" y="4006"/>
                      <a:pt x="3154" y="5985"/>
                    </a:cubicBezTo>
                    <a:cubicBezTo>
                      <a:pt x="4118" y="7954"/>
                      <a:pt x="4757" y="10035"/>
                      <a:pt x="5752" y="11973"/>
                    </a:cubicBezTo>
                    <a:cubicBezTo>
                      <a:pt x="5754" y="11972"/>
                      <a:pt x="5756" y="11970"/>
                      <a:pt x="5758" y="11969"/>
                    </a:cubicBezTo>
                    <a:lnTo>
                      <a:pt x="5758" y="11969"/>
                    </a:lnTo>
                    <a:cubicBezTo>
                      <a:pt x="5791" y="12029"/>
                      <a:pt x="5854" y="12055"/>
                      <a:pt x="5922" y="12055"/>
                    </a:cubicBezTo>
                    <a:cubicBezTo>
                      <a:pt x="6047" y="12055"/>
                      <a:pt x="6186" y="11965"/>
                      <a:pt x="6168" y="11831"/>
                    </a:cubicBezTo>
                    <a:cubicBezTo>
                      <a:pt x="5549" y="7711"/>
                      <a:pt x="3022" y="3327"/>
                      <a:pt x="261" y="38"/>
                    </a:cubicBezTo>
                    <a:cubicBezTo>
                      <a:pt x="240" y="11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9"/>
              <p:cNvSpPr/>
              <p:nvPr/>
            </p:nvSpPr>
            <p:spPr>
              <a:xfrm>
                <a:off x="671950" y="3753125"/>
                <a:ext cx="12502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275" extrusionOk="0">
                    <a:moveTo>
                      <a:pt x="272" y="0"/>
                    </a:moveTo>
                    <a:cubicBezTo>
                      <a:pt x="139" y="0"/>
                      <a:pt x="1" y="118"/>
                      <a:pt x="62" y="247"/>
                    </a:cubicBezTo>
                    <a:cubicBezTo>
                      <a:pt x="742" y="1607"/>
                      <a:pt x="1757" y="2835"/>
                      <a:pt x="2518" y="4154"/>
                    </a:cubicBezTo>
                    <a:cubicBezTo>
                      <a:pt x="3289" y="5484"/>
                      <a:pt x="3908" y="6874"/>
                      <a:pt x="4669" y="8203"/>
                    </a:cubicBezTo>
                    <a:cubicBezTo>
                      <a:pt x="4698" y="8253"/>
                      <a:pt x="4748" y="8274"/>
                      <a:pt x="4800" y="8274"/>
                    </a:cubicBezTo>
                    <a:cubicBezTo>
                      <a:pt x="4898" y="8274"/>
                      <a:pt x="5000" y="8201"/>
                      <a:pt x="4974" y="8102"/>
                    </a:cubicBezTo>
                    <a:cubicBezTo>
                      <a:pt x="4598" y="6630"/>
                      <a:pt x="3888" y="5220"/>
                      <a:pt x="3127" y="3880"/>
                    </a:cubicBezTo>
                    <a:cubicBezTo>
                      <a:pt x="2376" y="2541"/>
                      <a:pt x="1564" y="1120"/>
                      <a:pt x="397" y="44"/>
                    </a:cubicBezTo>
                    <a:cubicBezTo>
                      <a:pt x="361" y="13"/>
                      <a:pt x="317" y="0"/>
                      <a:pt x="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9"/>
              <p:cNvSpPr/>
              <p:nvPr/>
            </p:nvSpPr>
            <p:spPr>
              <a:xfrm>
                <a:off x="661550" y="3814950"/>
                <a:ext cx="115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11129" extrusionOk="0">
                    <a:moveTo>
                      <a:pt x="141" y="1"/>
                    </a:moveTo>
                    <a:cubicBezTo>
                      <a:pt x="73" y="1"/>
                      <a:pt x="0" y="63"/>
                      <a:pt x="21" y="139"/>
                    </a:cubicBezTo>
                    <a:cubicBezTo>
                      <a:pt x="1635" y="3670"/>
                      <a:pt x="3309" y="7313"/>
                      <a:pt x="4283" y="11028"/>
                    </a:cubicBezTo>
                    <a:cubicBezTo>
                      <a:pt x="4300" y="11099"/>
                      <a:pt x="4359" y="11128"/>
                      <a:pt x="4421" y="11128"/>
                    </a:cubicBezTo>
                    <a:cubicBezTo>
                      <a:pt x="4509" y="11128"/>
                      <a:pt x="4602" y="11067"/>
                      <a:pt x="4578" y="10977"/>
                    </a:cubicBezTo>
                    <a:cubicBezTo>
                      <a:pt x="3746" y="7222"/>
                      <a:pt x="2254" y="3416"/>
                      <a:pt x="224" y="47"/>
                    </a:cubicBezTo>
                    <a:cubicBezTo>
                      <a:pt x="205" y="15"/>
                      <a:pt x="174" y="1"/>
                      <a:pt x="1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9"/>
              <p:cNvSpPr/>
              <p:nvPr/>
            </p:nvSpPr>
            <p:spPr>
              <a:xfrm>
                <a:off x="650500" y="3830075"/>
                <a:ext cx="939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1983" extrusionOk="0">
                    <a:moveTo>
                      <a:pt x="317" y="1"/>
                    </a:moveTo>
                    <a:cubicBezTo>
                      <a:pt x="170" y="1"/>
                      <a:pt x="0" y="122"/>
                      <a:pt x="37" y="254"/>
                    </a:cubicBezTo>
                    <a:cubicBezTo>
                      <a:pt x="544" y="2192"/>
                      <a:pt x="1559" y="4009"/>
                      <a:pt x="2107" y="5957"/>
                    </a:cubicBezTo>
                    <a:cubicBezTo>
                      <a:pt x="2645" y="7916"/>
                      <a:pt x="3061" y="9895"/>
                      <a:pt x="3426" y="11874"/>
                    </a:cubicBezTo>
                    <a:cubicBezTo>
                      <a:pt x="3439" y="11951"/>
                      <a:pt x="3494" y="11983"/>
                      <a:pt x="3556" y="11983"/>
                    </a:cubicBezTo>
                    <a:cubicBezTo>
                      <a:pt x="3650" y="11983"/>
                      <a:pt x="3757" y="11911"/>
                      <a:pt x="3751" y="11813"/>
                    </a:cubicBezTo>
                    <a:cubicBezTo>
                      <a:pt x="3650" y="9611"/>
                      <a:pt x="3386" y="7449"/>
                      <a:pt x="2797" y="5318"/>
                    </a:cubicBezTo>
                    <a:cubicBezTo>
                      <a:pt x="2320" y="3542"/>
                      <a:pt x="1762" y="1513"/>
                      <a:pt x="463" y="61"/>
                    </a:cubicBezTo>
                    <a:cubicBezTo>
                      <a:pt x="426" y="19"/>
                      <a:pt x="373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9"/>
              <p:cNvSpPr/>
              <p:nvPr/>
            </p:nvSpPr>
            <p:spPr>
              <a:xfrm>
                <a:off x="648625" y="3842775"/>
                <a:ext cx="37050" cy="2417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9670" extrusionOk="0">
                    <a:moveTo>
                      <a:pt x="270" y="0"/>
                    </a:moveTo>
                    <a:cubicBezTo>
                      <a:pt x="170" y="0"/>
                      <a:pt x="71" y="54"/>
                      <a:pt x="71" y="162"/>
                    </a:cubicBezTo>
                    <a:cubicBezTo>
                      <a:pt x="0" y="3318"/>
                      <a:pt x="670" y="6403"/>
                      <a:pt x="183" y="9570"/>
                    </a:cubicBezTo>
                    <a:cubicBezTo>
                      <a:pt x="177" y="9636"/>
                      <a:pt x="244" y="9669"/>
                      <a:pt x="311" y="9669"/>
                    </a:cubicBezTo>
                    <a:cubicBezTo>
                      <a:pt x="367" y="9669"/>
                      <a:pt x="423" y="9646"/>
                      <a:pt x="437" y="9600"/>
                    </a:cubicBezTo>
                    <a:cubicBezTo>
                      <a:pt x="1289" y="6667"/>
                      <a:pt x="1482" y="3054"/>
                      <a:pt x="477" y="122"/>
                    </a:cubicBezTo>
                    <a:cubicBezTo>
                      <a:pt x="449" y="41"/>
                      <a:pt x="359" y="0"/>
                      <a:pt x="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9"/>
              <p:cNvSpPr/>
              <p:nvPr/>
            </p:nvSpPr>
            <p:spPr>
              <a:xfrm>
                <a:off x="530000" y="3219875"/>
                <a:ext cx="3008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5082" extrusionOk="0">
                    <a:moveTo>
                      <a:pt x="11318" y="0"/>
                    </a:moveTo>
                    <a:cubicBezTo>
                      <a:pt x="9770" y="0"/>
                      <a:pt x="7916" y="1041"/>
                      <a:pt x="6602" y="1534"/>
                    </a:cubicBezTo>
                    <a:cubicBezTo>
                      <a:pt x="4360" y="2376"/>
                      <a:pt x="1792" y="3310"/>
                      <a:pt x="67" y="4913"/>
                    </a:cubicBezTo>
                    <a:cubicBezTo>
                      <a:pt x="0" y="4980"/>
                      <a:pt x="57" y="5081"/>
                      <a:pt x="141" y="5081"/>
                    </a:cubicBezTo>
                    <a:cubicBezTo>
                      <a:pt x="159" y="5081"/>
                      <a:pt x="179" y="5076"/>
                      <a:pt x="199" y="5066"/>
                    </a:cubicBezTo>
                    <a:cubicBezTo>
                      <a:pt x="2279" y="4101"/>
                      <a:pt x="4238" y="3056"/>
                      <a:pt x="6430" y="2275"/>
                    </a:cubicBezTo>
                    <a:cubicBezTo>
                      <a:pt x="8226" y="1625"/>
                      <a:pt x="10083" y="1067"/>
                      <a:pt x="11839" y="397"/>
                    </a:cubicBezTo>
                    <a:cubicBezTo>
                      <a:pt x="12011" y="326"/>
                      <a:pt x="12032" y="73"/>
                      <a:pt x="11829" y="42"/>
                    </a:cubicBezTo>
                    <a:cubicBezTo>
                      <a:pt x="11663" y="13"/>
                      <a:pt x="11492" y="0"/>
                      <a:pt x="11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9"/>
              <p:cNvSpPr/>
              <p:nvPr/>
            </p:nvSpPr>
            <p:spPr>
              <a:xfrm>
                <a:off x="578550" y="3268200"/>
                <a:ext cx="235200" cy="120550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4822" extrusionOk="0">
                    <a:moveTo>
                      <a:pt x="9261" y="1"/>
                    </a:moveTo>
                    <a:cubicBezTo>
                      <a:pt x="9247" y="1"/>
                      <a:pt x="9233" y="3"/>
                      <a:pt x="9217" y="7"/>
                    </a:cubicBezTo>
                    <a:cubicBezTo>
                      <a:pt x="5827" y="758"/>
                      <a:pt x="2702" y="2737"/>
                      <a:pt x="73" y="4716"/>
                    </a:cubicBezTo>
                    <a:cubicBezTo>
                      <a:pt x="1" y="4756"/>
                      <a:pt x="50" y="4822"/>
                      <a:pt x="119" y="4822"/>
                    </a:cubicBezTo>
                    <a:cubicBezTo>
                      <a:pt x="137" y="4822"/>
                      <a:pt x="156" y="4817"/>
                      <a:pt x="175" y="4807"/>
                    </a:cubicBezTo>
                    <a:cubicBezTo>
                      <a:pt x="3026" y="2859"/>
                      <a:pt x="6152" y="1671"/>
                      <a:pt x="9298" y="200"/>
                    </a:cubicBezTo>
                    <a:cubicBezTo>
                      <a:pt x="9407" y="145"/>
                      <a:pt x="9378" y="1"/>
                      <a:pt x="92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9"/>
              <p:cNvSpPr/>
              <p:nvPr/>
            </p:nvSpPr>
            <p:spPr>
              <a:xfrm>
                <a:off x="539300" y="3296850"/>
                <a:ext cx="2605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5756" extrusionOk="0">
                    <a:moveTo>
                      <a:pt x="10308" y="1"/>
                    </a:moveTo>
                    <a:cubicBezTo>
                      <a:pt x="10296" y="1"/>
                      <a:pt x="10284" y="3"/>
                      <a:pt x="10269" y="8"/>
                    </a:cubicBezTo>
                    <a:cubicBezTo>
                      <a:pt x="6565" y="1104"/>
                      <a:pt x="2810" y="3154"/>
                      <a:pt x="50" y="5620"/>
                    </a:cubicBezTo>
                    <a:cubicBezTo>
                      <a:pt x="1" y="5677"/>
                      <a:pt x="38" y="5755"/>
                      <a:pt x="97" y="5755"/>
                    </a:cubicBezTo>
                    <a:cubicBezTo>
                      <a:pt x="111" y="5755"/>
                      <a:pt x="126" y="5751"/>
                      <a:pt x="141" y="5741"/>
                    </a:cubicBezTo>
                    <a:cubicBezTo>
                      <a:pt x="3490" y="3763"/>
                      <a:pt x="6829" y="1936"/>
                      <a:pt x="10330" y="170"/>
                    </a:cubicBezTo>
                    <a:cubicBezTo>
                      <a:pt x="10420" y="125"/>
                      <a:pt x="10399" y="1"/>
                      <a:pt x="10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19"/>
              <p:cNvSpPr/>
              <p:nvPr/>
            </p:nvSpPr>
            <p:spPr>
              <a:xfrm>
                <a:off x="479000" y="3305150"/>
                <a:ext cx="320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7422" extrusionOk="0">
                    <a:moveTo>
                      <a:pt x="12659" y="0"/>
                    </a:moveTo>
                    <a:cubicBezTo>
                      <a:pt x="12641" y="0"/>
                      <a:pt x="12621" y="4"/>
                      <a:pt x="12600" y="11"/>
                    </a:cubicBezTo>
                    <a:cubicBezTo>
                      <a:pt x="8033" y="1604"/>
                      <a:pt x="3832" y="4415"/>
                      <a:pt x="118" y="7206"/>
                    </a:cubicBezTo>
                    <a:cubicBezTo>
                      <a:pt x="0" y="7308"/>
                      <a:pt x="88" y="7421"/>
                      <a:pt x="200" y="7421"/>
                    </a:cubicBezTo>
                    <a:cubicBezTo>
                      <a:pt x="233" y="7421"/>
                      <a:pt x="268" y="7412"/>
                      <a:pt x="300" y="7388"/>
                    </a:cubicBezTo>
                    <a:cubicBezTo>
                      <a:pt x="4248" y="4669"/>
                      <a:pt x="8541" y="2588"/>
                      <a:pt x="12702" y="193"/>
                    </a:cubicBezTo>
                    <a:cubicBezTo>
                      <a:pt x="12824" y="123"/>
                      <a:pt x="12773" y="0"/>
                      <a:pt x="126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19"/>
              <p:cNvSpPr/>
              <p:nvPr/>
            </p:nvSpPr>
            <p:spPr>
              <a:xfrm>
                <a:off x="493875" y="3384925"/>
                <a:ext cx="289150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566" h="6488" extrusionOk="0">
                    <a:moveTo>
                      <a:pt x="11327" y="1"/>
                    </a:moveTo>
                    <a:cubicBezTo>
                      <a:pt x="11313" y="1"/>
                      <a:pt x="11299" y="2"/>
                      <a:pt x="11285" y="6"/>
                    </a:cubicBezTo>
                    <a:cubicBezTo>
                      <a:pt x="7266" y="1072"/>
                      <a:pt x="2669" y="3355"/>
                      <a:pt x="61" y="6349"/>
                    </a:cubicBezTo>
                    <a:cubicBezTo>
                      <a:pt x="1" y="6424"/>
                      <a:pt x="62" y="6487"/>
                      <a:pt x="135" y="6487"/>
                    </a:cubicBezTo>
                    <a:cubicBezTo>
                      <a:pt x="161" y="6487"/>
                      <a:pt x="189" y="6479"/>
                      <a:pt x="213" y="6460"/>
                    </a:cubicBezTo>
                    <a:cubicBezTo>
                      <a:pt x="2090" y="5192"/>
                      <a:pt x="3937" y="3944"/>
                      <a:pt x="5997" y="2898"/>
                    </a:cubicBezTo>
                    <a:cubicBezTo>
                      <a:pt x="7794" y="1995"/>
                      <a:pt x="9712" y="1285"/>
                      <a:pt x="11427" y="260"/>
                    </a:cubicBezTo>
                    <a:cubicBezTo>
                      <a:pt x="11565" y="177"/>
                      <a:pt x="11468" y="1"/>
                      <a:pt x="113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9"/>
              <p:cNvSpPr/>
              <p:nvPr/>
            </p:nvSpPr>
            <p:spPr>
              <a:xfrm>
                <a:off x="517325" y="3426525"/>
                <a:ext cx="254475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7049" extrusionOk="0">
                    <a:moveTo>
                      <a:pt x="9919" y="1"/>
                    </a:moveTo>
                    <a:cubicBezTo>
                      <a:pt x="9893" y="1"/>
                      <a:pt x="9866" y="6"/>
                      <a:pt x="9839" y="17"/>
                    </a:cubicBezTo>
                    <a:cubicBezTo>
                      <a:pt x="7759" y="828"/>
                      <a:pt x="5821" y="2127"/>
                      <a:pt x="4065" y="3416"/>
                    </a:cubicBezTo>
                    <a:cubicBezTo>
                      <a:pt x="2725" y="4421"/>
                      <a:pt x="858" y="5487"/>
                      <a:pt x="46" y="6917"/>
                    </a:cubicBezTo>
                    <a:cubicBezTo>
                      <a:pt x="0" y="6998"/>
                      <a:pt x="74" y="7049"/>
                      <a:pt x="153" y="7049"/>
                    </a:cubicBezTo>
                    <a:cubicBezTo>
                      <a:pt x="213" y="7049"/>
                      <a:pt x="276" y="7019"/>
                      <a:pt x="290" y="6948"/>
                    </a:cubicBezTo>
                    <a:cubicBezTo>
                      <a:pt x="310" y="6907"/>
                      <a:pt x="310" y="6857"/>
                      <a:pt x="330" y="6806"/>
                    </a:cubicBezTo>
                    <a:cubicBezTo>
                      <a:pt x="797" y="6674"/>
                      <a:pt x="1223" y="6106"/>
                      <a:pt x="1609" y="5832"/>
                    </a:cubicBezTo>
                    <a:cubicBezTo>
                      <a:pt x="1924" y="5588"/>
                      <a:pt x="2279" y="5385"/>
                      <a:pt x="2593" y="5152"/>
                    </a:cubicBezTo>
                    <a:cubicBezTo>
                      <a:pt x="3385" y="4614"/>
                      <a:pt x="4126" y="4025"/>
                      <a:pt x="4917" y="3477"/>
                    </a:cubicBezTo>
                    <a:cubicBezTo>
                      <a:pt x="6582" y="2351"/>
                      <a:pt x="8388" y="1427"/>
                      <a:pt x="10032" y="260"/>
                    </a:cubicBezTo>
                    <a:cubicBezTo>
                      <a:pt x="10178" y="149"/>
                      <a:pt x="10063" y="1"/>
                      <a:pt x="9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9"/>
              <p:cNvSpPr/>
              <p:nvPr/>
            </p:nvSpPr>
            <p:spPr>
              <a:xfrm>
                <a:off x="537175" y="3476125"/>
                <a:ext cx="217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973" extrusionOk="0">
                    <a:moveTo>
                      <a:pt x="8484" y="1"/>
                    </a:moveTo>
                    <a:cubicBezTo>
                      <a:pt x="8465" y="1"/>
                      <a:pt x="8445" y="4"/>
                      <a:pt x="8426" y="12"/>
                    </a:cubicBezTo>
                    <a:cubicBezTo>
                      <a:pt x="6691" y="681"/>
                      <a:pt x="5077" y="1676"/>
                      <a:pt x="3565" y="2701"/>
                    </a:cubicBezTo>
                    <a:cubicBezTo>
                      <a:pt x="2236" y="3604"/>
                      <a:pt x="764" y="4528"/>
                      <a:pt x="13" y="5908"/>
                    </a:cubicBezTo>
                    <a:cubicBezTo>
                      <a:pt x="1" y="5951"/>
                      <a:pt x="34" y="5972"/>
                      <a:pt x="69" y="5972"/>
                    </a:cubicBezTo>
                    <a:cubicBezTo>
                      <a:pt x="91" y="5972"/>
                      <a:pt x="113" y="5964"/>
                      <a:pt x="125" y="5948"/>
                    </a:cubicBezTo>
                    <a:cubicBezTo>
                      <a:pt x="2489" y="3563"/>
                      <a:pt x="5757" y="2092"/>
                      <a:pt x="8578" y="204"/>
                    </a:cubicBezTo>
                    <a:cubicBezTo>
                      <a:pt x="8691" y="117"/>
                      <a:pt x="8596" y="1"/>
                      <a:pt x="8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9"/>
              <p:cNvSpPr/>
              <p:nvPr/>
            </p:nvSpPr>
            <p:spPr>
              <a:xfrm>
                <a:off x="580825" y="3503375"/>
                <a:ext cx="1664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4080" extrusionOk="0">
                    <a:moveTo>
                      <a:pt x="6449" y="1"/>
                    </a:moveTo>
                    <a:cubicBezTo>
                      <a:pt x="6425" y="1"/>
                      <a:pt x="6401" y="6"/>
                      <a:pt x="6376" y="18"/>
                    </a:cubicBezTo>
                    <a:cubicBezTo>
                      <a:pt x="4133" y="992"/>
                      <a:pt x="1931" y="2382"/>
                      <a:pt x="94" y="3884"/>
                    </a:cubicBezTo>
                    <a:cubicBezTo>
                      <a:pt x="0" y="3970"/>
                      <a:pt x="81" y="4080"/>
                      <a:pt x="187" y="4080"/>
                    </a:cubicBezTo>
                    <a:cubicBezTo>
                      <a:pt x="219" y="4080"/>
                      <a:pt x="254" y="4070"/>
                      <a:pt x="287" y="4046"/>
                    </a:cubicBezTo>
                    <a:cubicBezTo>
                      <a:pt x="2235" y="2585"/>
                      <a:pt x="4559" y="1621"/>
                      <a:pt x="6538" y="221"/>
                    </a:cubicBezTo>
                    <a:cubicBezTo>
                      <a:pt x="6657" y="136"/>
                      <a:pt x="6570" y="1"/>
                      <a:pt x="64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19"/>
              <p:cNvSpPr/>
              <p:nvPr/>
            </p:nvSpPr>
            <p:spPr>
              <a:xfrm>
                <a:off x="419525" y="3537050"/>
                <a:ext cx="3188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7769" extrusionOk="0">
                    <a:moveTo>
                      <a:pt x="12486" y="1"/>
                    </a:moveTo>
                    <a:cubicBezTo>
                      <a:pt x="12464" y="1"/>
                      <a:pt x="12443" y="4"/>
                      <a:pt x="12422" y="10"/>
                    </a:cubicBezTo>
                    <a:cubicBezTo>
                      <a:pt x="10017" y="802"/>
                      <a:pt x="7804" y="2091"/>
                      <a:pt x="5704" y="3390"/>
                    </a:cubicBezTo>
                    <a:cubicBezTo>
                      <a:pt x="3907" y="4506"/>
                      <a:pt x="1289" y="5845"/>
                      <a:pt x="51" y="7500"/>
                    </a:cubicBezTo>
                    <a:cubicBezTo>
                      <a:pt x="10" y="7550"/>
                      <a:pt x="0" y="7621"/>
                      <a:pt x="61" y="7662"/>
                    </a:cubicBezTo>
                    <a:cubicBezTo>
                      <a:pt x="102" y="7682"/>
                      <a:pt x="142" y="7723"/>
                      <a:pt x="173" y="7753"/>
                    </a:cubicBezTo>
                    <a:cubicBezTo>
                      <a:pt x="183" y="7764"/>
                      <a:pt x="201" y="7769"/>
                      <a:pt x="217" y="7769"/>
                    </a:cubicBezTo>
                    <a:cubicBezTo>
                      <a:pt x="234" y="7769"/>
                      <a:pt x="249" y="7764"/>
                      <a:pt x="254" y="7753"/>
                    </a:cubicBezTo>
                    <a:cubicBezTo>
                      <a:pt x="761" y="6972"/>
                      <a:pt x="2334" y="6241"/>
                      <a:pt x="3156" y="5693"/>
                    </a:cubicBezTo>
                    <a:cubicBezTo>
                      <a:pt x="4262" y="4963"/>
                      <a:pt x="5389" y="4252"/>
                      <a:pt x="6556" y="3582"/>
                    </a:cubicBezTo>
                    <a:cubicBezTo>
                      <a:pt x="8555" y="2436"/>
                      <a:pt x="10656" y="1441"/>
                      <a:pt x="12594" y="233"/>
                    </a:cubicBezTo>
                    <a:cubicBezTo>
                      <a:pt x="12753" y="136"/>
                      <a:pt x="12628" y="1"/>
                      <a:pt x="12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9"/>
              <p:cNvSpPr/>
              <p:nvPr/>
            </p:nvSpPr>
            <p:spPr>
              <a:xfrm>
                <a:off x="512875" y="3576675"/>
                <a:ext cx="2051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5953" extrusionOk="0">
                    <a:moveTo>
                      <a:pt x="8043" y="1"/>
                    </a:moveTo>
                    <a:cubicBezTo>
                      <a:pt x="8026" y="1"/>
                      <a:pt x="8008" y="3"/>
                      <a:pt x="7988" y="8"/>
                    </a:cubicBezTo>
                    <a:cubicBezTo>
                      <a:pt x="6222" y="495"/>
                      <a:pt x="4639" y="1409"/>
                      <a:pt x="3208" y="2434"/>
                    </a:cubicBezTo>
                    <a:cubicBezTo>
                      <a:pt x="2030" y="3286"/>
                      <a:pt x="285" y="4504"/>
                      <a:pt x="1" y="5894"/>
                    </a:cubicBezTo>
                    <a:cubicBezTo>
                      <a:pt x="1" y="5935"/>
                      <a:pt x="34" y="5952"/>
                      <a:pt x="68" y="5952"/>
                    </a:cubicBezTo>
                    <a:cubicBezTo>
                      <a:pt x="93" y="5952"/>
                      <a:pt x="120" y="5942"/>
                      <a:pt x="133" y="5925"/>
                    </a:cubicBezTo>
                    <a:cubicBezTo>
                      <a:pt x="2213" y="3428"/>
                      <a:pt x="5197" y="1886"/>
                      <a:pt x="8079" y="252"/>
                    </a:cubicBezTo>
                    <a:cubicBezTo>
                      <a:pt x="8206" y="179"/>
                      <a:pt x="8187" y="1"/>
                      <a:pt x="80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19"/>
              <p:cNvSpPr/>
              <p:nvPr/>
            </p:nvSpPr>
            <p:spPr>
              <a:xfrm>
                <a:off x="465100" y="3621625"/>
                <a:ext cx="24440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6113" extrusionOk="0">
                    <a:moveTo>
                      <a:pt x="9640" y="0"/>
                    </a:moveTo>
                    <a:cubicBezTo>
                      <a:pt x="9626" y="0"/>
                      <a:pt x="9611" y="2"/>
                      <a:pt x="9594" y="7"/>
                    </a:cubicBezTo>
                    <a:cubicBezTo>
                      <a:pt x="5880" y="1021"/>
                      <a:pt x="2490" y="3356"/>
                      <a:pt x="55" y="6004"/>
                    </a:cubicBezTo>
                    <a:cubicBezTo>
                      <a:pt x="0" y="6059"/>
                      <a:pt x="59" y="6113"/>
                      <a:pt x="116" y="6113"/>
                    </a:cubicBezTo>
                    <a:cubicBezTo>
                      <a:pt x="134" y="6113"/>
                      <a:pt x="152" y="6108"/>
                      <a:pt x="166" y="6096"/>
                    </a:cubicBezTo>
                    <a:cubicBezTo>
                      <a:pt x="3140" y="3812"/>
                      <a:pt x="6337" y="2036"/>
                      <a:pt x="9675" y="210"/>
                    </a:cubicBezTo>
                    <a:cubicBezTo>
                      <a:pt x="9775" y="146"/>
                      <a:pt x="9761" y="0"/>
                      <a:pt x="9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19"/>
              <p:cNvSpPr/>
              <p:nvPr/>
            </p:nvSpPr>
            <p:spPr>
              <a:xfrm>
                <a:off x="425750" y="3644800"/>
                <a:ext cx="28222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7494" extrusionOk="0">
                    <a:moveTo>
                      <a:pt x="11106" y="0"/>
                    </a:moveTo>
                    <a:cubicBezTo>
                      <a:pt x="11085" y="0"/>
                      <a:pt x="11061" y="4"/>
                      <a:pt x="11036" y="13"/>
                    </a:cubicBezTo>
                    <a:cubicBezTo>
                      <a:pt x="6886" y="1617"/>
                      <a:pt x="3212" y="4336"/>
                      <a:pt x="116" y="7259"/>
                    </a:cubicBezTo>
                    <a:cubicBezTo>
                      <a:pt x="1" y="7367"/>
                      <a:pt x="91" y="7493"/>
                      <a:pt x="216" y="7493"/>
                    </a:cubicBezTo>
                    <a:cubicBezTo>
                      <a:pt x="256" y="7493"/>
                      <a:pt x="299" y="7481"/>
                      <a:pt x="340" y="7452"/>
                    </a:cubicBezTo>
                    <a:cubicBezTo>
                      <a:pt x="3658" y="4641"/>
                      <a:pt x="7362" y="2449"/>
                      <a:pt x="11158" y="216"/>
                    </a:cubicBezTo>
                    <a:cubicBezTo>
                      <a:pt x="11288" y="138"/>
                      <a:pt x="11233" y="0"/>
                      <a:pt x="11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19"/>
              <p:cNvSpPr/>
              <p:nvPr/>
            </p:nvSpPr>
            <p:spPr>
              <a:xfrm>
                <a:off x="494950" y="3681600"/>
                <a:ext cx="206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248" extrusionOk="0">
                    <a:moveTo>
                      <a:pt x="7984" y="0"/>
                    </a:moveTo>
                    <a:cubicBezTo>
                      <a:pt x="7958" y="0"/>
                      <a:pt x="7930" y="4"/>
                      <a:pt x="7903" y="13"/>
                    </a:cubicBezTo>
                    <a:cubicBezTo>
                      <a:pt x="5031" y="987"/>
                      <a:pt x="1956" y="2996"/>
                      <a:pt x="38" y="5148"/>
                    </a:cubicBezTo>
                    <a:cubicBezTo>
                      <a:pt x="0" y="5201"/>
                      <a:pt x="58" y="5248"/>
                      <a:pt x="115" y="5248"/>
                    </a:cubicBezTo>
                    <a:cubicBezTo>
                      <a:pt x="134" y="5248"/>
                      <a:pt x="154" y="5242"/>
                      <a:pt x="170" y="5229"/>
                    </a:cubicBezTo>
                    <a:cubicBezTo>
                      <a:pt x="2656" y="3352"/>
                      <a:pt x="5589" y="2073"/>
                      <a:pt x="8106" y="266"/>
                    </a:cubicBezTo>
                    <a:cubicBezTo>
                      <a:pt x="8271" y="145"/>
                      <a:pt x="8145" y="0"/>
                      <a:pt x="79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19"/>
              <p:cNvSpPr/>
              <p:nvPr/>
            </p:nvSpPr>
            <p:spPr>
              <a:xfrm>
                <a:off x="363875" y="3754900"/>
                <a:ext cx="31040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7797" extrusionOk="0">
                    <a:moveTo>
                      <a:pt x="12260" y="0"/>
                    </a:moveTo>
                    <a:cubicBezTo>
                      <a:pt x="12240" y="0"/>
                      <a:pt x="12217" y="4"/>
                      <a:pt x="12192" y="14"/>
                    </a:cubicBezTo>
                    <a:cubicBezTo>
                      <a:pt x="7879" y="1627"/>
                      <a:pt x="3129" y="4276"/>
                      <a:pt x="115" y="7534"/>
                    </a:cubicBezTo>
                    <a:cubicBezTo>
                      <a:pt x="0" y="7656"/>
                      <a:pt x="146" y="7796"/>
                      <a:pt x="289" y="7796"/>
                    </a:cubicBezTo>
                    <a:cubicBezTo>
                      <a:pt x="336" y="7796"/>
                      <a:pt x="382" y="7781"/>
                      <a:pt x="420" y="7747"/>
                    </a:cubicBezTo>
                    <a:cubicBezTo>
                      <a:pt x="434" y="7735"/>
                      <a:pt x="447" y="7723"/>
                      <a:pt x="461" y="7711"/>
                    </a:cubicBezTo>
                    <a:lnTo>
                      <a:pt x="461" y="7711"/>
                    </a:lnTo>
                    <a:cubicBezTo>
                      <a:pt x="2373" y="6508"/>
                      <a:pt x="4097" y="5079"/>
                      <a:pt x="6012" y="3870"/>
                    </a:cubicBezTo>
                    <a:cubicBezTo>
                      <a:pt x="8051" y="2571"/>
                      <a:pt x="10183" y="1394"/>
                      <a:pt x="12304" y="186"/>
                    </a:cubicBezTo>
                    <a:cubicBezTo>
                      <a:pt x="12415" y="126"/>
                      <a:pt x="12374" y="0"/>
                      <a:pt x="122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19"/>
              <p:cNvSpPr/>
              <p:nvPr/>
            </p:nvSpPr>
            <p:spPr>
              <a:xfrm>
                <a:off x="444475" y="3727350"/>
                <a:ext cx="2407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5372" extrusionOk="0">
                    <a:moveTo>
                      <a:pt x="9432" y="0"/>
                    </a:moveTo>
                    <a:cubicBezTo>
                      <a:pt x="9411" y="0"/>
                      <a:pt x="9388" y="3"/>
                      <a:pt x="9364" y="9"/>
                    </a:cubicBezTo>
                    <a:cubicBezTo>
                      <a:pt x="6096" y="882"/>
                      <a:pt x="2544" y="3003"/>
                      <a:pt x="108" y="5134"/>
                    </a:cubicBezTo>
                    <a:cubicBezTo>
                      <a:pt x="0" y="5226"/>
                      <a:pt x="76" y="5371"/>
                      <a:pt x="196" y="5371"/>
                    </a:cubicBezTo>
                    <a:cubicBezTo>
                      <a:pt x="222" y="5371"/>
                      <a:pt x="251" y="5364"/>
                      <a:pt x="281" y="5347"/>
                    </a:cubicBezTo>
                    <a:cubicBezTo>
                      <a:pt x="1793" y="4475"/>
                      <a:pt x="3244" y="3541"/>
                      <a:pt x="4777" y="2699"/>
                    </a:cubicBezTo>
                    <a:cubicBezTo>
                      <a:pt x="6309" y="1867"/>
                      <a:pt x="7973" y="1187"/>
                      <a:pt x="9475" y="314"/>
                    </a:cubicBezTo>
                    <a:cubicBezTo>
                      <a:pt x="9630" y="223"/>
                      <a:pt x="9613" y="0"/>
                      <a:pt x="9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19"/>
              <p:cNvSpPr/>
              <p:nvPr/>
            </p:nvSpPr>
            <p:spPr>
              <a:xfrm>
                <a:off x="446875" y="3780050"/>
                <a:ext cx="22697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6769" extrusionOk="0">
                    <a:moveTo>
                      <a:pt x="8926" y="0"/>
                    </a:moveTo>
                    <a:cubicBezTo>
                      <a:pt x="8909" y="0"/>
                      <a:pt x="8890" y="4"/>
                      <a:pt x="8872" y="12"/>
                    </a:cubicBezTo>
                    <a:cubicBezTo>
                      <a:pt x="5564" y="1748"/>
                      <a:pt x="2661" y="4051"/>
                      <a:pt x="83" y="6578"/>
                    </a:cubicBezTo>
                    <a:cubicBezTo>
                      <a:pt x="1" y="6676"/>
                      <a:pt x="96" y="6768"/>
                      <a:pt x="201" y="6768"/>
                    </a:cubicBezTo>
                    <a:cubicBezTo>
                      <a:pt x="237" y="6768"/>
                      <a:pt x="275" y="6757"/>
                      <a:pt x="307" y="6731"/>
                    </a:cubicBezTo>
                    <a:cubicBezTo>
                      <a:pt x="2955" y="4305"/>
                      <a:pt x="5959" y="2174"/>
                      <a:pt x="8994" y="144"/>
                    </a:cubicBezTo>
                    <a:cubicBezTo>
                      <a:pt x="9078" y="93"/>
                      <a:pt x="9015" y="0"/>
                      <a:pt x="89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19"/>
              <p:cNvSpPr/>
              <p:nvPr/>
            </p:nvSpPr>
            <p:spPr>
              <a:xfrm>
                <a:off x="439975" y="3800600"/>
                <a:ext cx="22652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6769" extrusionOk="0">
                    <a:moveTo>
                      <a:pt x="8914" y="0"/>
                    </a:moveTo>
                    <a:cubicBezTo>
                      <a:pt x="8897" y="0"/>
                      <a:pt x="8880" y="4"/>
                      <a:pt x="8864" y="12"/>
                    </a:cubicBezTo>
                    <a:cubicBezTo>
                      <a:pt x="5555" y="1748"/>
                      <a:pt x="2643" y="4062"/>
                      <a:pt x="75" y="6578"/>
                    </a:cubicBezTo>
                    <a:cubicBezTo>
                      <a:pt x="0" y="6676"/>
                      <a:pt x="97" y="6768"/>
                      <a:pt x="194" y="6768"/>
                    </a:cubicBezTo>
                    <a:cubicBezTo>
                      <a:pt x="228" y="6768"/>
                      <a:pt x="262" y="6757"/>
                      <a:pt x="288" y="6731"/>
                    </a:cubicBezTo>
                    <a:cubicBezTo>
                      <a:pt x="2937" y="4315"/>
                      <a:pt x="5941" y="2184"/>
                      <a:pt x="8975" y="154"/>
                    </a:cubicBezTo>
                    <a:cubicBezTo>
                      <a:pt x="9060" y="95"/>
                      <a:pt x="8996" y="0"/>
                      <a:pt x="89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19"/>
              <p:cNvSpPr/>
              <p:nvPr/>
            </p:nvSpPr>
            <p:spPr>
              <a:xfrm>
                <a:off x="403650" y="3833375"/>
                <a:ext cx="25585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8322" extrusionOk="0">
                    <a:moveTo>
                      <a:pt x="9913" y="0"/>
                    </a:moveTo>
                    <a:cubicBezTo>
                      <a:pt x="9877" y="0"/>
                      <a:pt x="9838" y="6"/>
                      <a:pt x="9799" y="21"/>
                    </a:cubicBezTo>
                    <a:cubicBezTo>
                      <a:pt x="7749" y="741"/>
                      <a:pt x="5953" y="2213"/>
                      <a:pt x="4380" y="3542"/>
                    </a:cubicBezTo>
                    <a:cubicBezTo>
                      <a:pt x="2756" y="4922"/>
                      <a:pt x="1335" y="6445"/>
                      <a:pt x="77" y="8109"/>
                    </a:cubicBezTo>
                    <a:cubicBezTo>
                      <a:pt x="1" y="8234"/>
                      <a:pt x="100" y="8321"/>
                      <a:pt x="213" y="8321"/>
                    </a:cubicBezTo>
                    <a:cubicBezTo>
                      <a:pt x="265" y="8321"/>
                      <a:pt x="320" y="8303"/>
                      <a:pt x="361" y="8261"/>
                    </a:cubicBezTo>
                    <a:cubicBezTo>
                      <a:pt x="1823" y="6708"/>
                      <a:pt x="3416" y="5237"/>
                      <a:pt x="5111" y="3877"/>
                    </a:cubicBezTo>
                    <a:cubicBezTo>
                      <a:pt x="6684" y="2619"/>
                      <a:pt x="8541" y="1644"/>
                      <a:pt x="10053" y="335"/>
                    </a:cubicBezTo>
                    <a:cubicBezTo>
                      <a:pt x="10233" y="189"/>
                      <a:pt x="10109" y="0"/>
                      <a:pt x="9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19"/>
              <p:cNvSpPr/>
              <p:nvPr/>
            </p:nvSpPr>
            <p:spPr>
              <a:xfrm>
                <a:off x="493225" y="3861450"/>
                <a:ext cx="142675" cy="1931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7726" extrusionOk="0">
                    <a:moveTo>
                      <a:pt x="5464" y="0"/>
                    </a:moveTo>
                    <a:cubicBezTo>
                      <a:pt x="5416" y="0"/>
                      <a:pt x="5366" y="17"/>
                      <a:pt x="5323" y="55"/>
                    </a:cubicBezTo>
                    <a:cubicBezTo>
                      <a:pt x="2928" y="2054"/>
                      <a:pt x="969" y="4784"/>
                      <a:pt x="36" y="7595"/>
                    </a:cubicBezTo>
                    <a:cubicBezTo>
                      <a:pt x="0" y="7677"/>
                      <a:pt x="61" y="7726"/>
                      <a:pt x="130" y="7726"/>
                    </a:cubicBezTo>
                    <a:cubicBezTo>
                      <a:pt x="180" y="7726"/>
                      <a:pt x="234" y="7701"/>
                      <a:pt x="259" y="7646"/>
                    </a:cubicBezTo>
                    <a:cubicBezTo>
                      <a:pt x="1619" y="4885"/>
                      <a:pt x="3902" y="2795"/>
                      <a:pt x="5617" y="258"/>
                    </a:cubicBezTo>
                    <a:cubicBezTo>
                      <a:pt x="5707" y="124"/>
                      <a:pt x="5594" y="0"/>
                      <a:pt x="5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19"/>
              <p:cNvSpPr/>
              <p:nvPr/>
            </p:nvSpPr>
            <p:spPr>
              <a:xfrm>
                <a:off x="578725" y="3849675"/>
                <a:ext cx="79700" cy="2878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11512" extrusionOk="0">
                    <a:moveTo>
                      <a:pt x="3008" y="0"/>
                    </a:moveTo>
                    <a:cubicBezTo>
                      <a:pt x="2917" y="0"/>
                      <a:pt x="2815" y="45"/>
                      <a:pt x="2776" y="120"/>
                    </a:cubicBezTo>
                    <a:cubicBezTo>
                      <a:pt x="1934" y="1693"/>
                      <a:pt x="1690" y="3540"/>
                      <a:pt x="1375" y="5255"/>
                    </a:cubicBezTo>
                    <a:cubicBezTo>
                      <a:pt x="980" y="7284"/>
                      <a:pt x="665" y="9355"/>
                      <a:pt x="36" y="11344"/>
                    </a:cubicBezTo>
                    <a:cubicBezTo>
                      <a:pt x="1" y="11454"/>
                      <a:pt x="73" y="11511"/>
                      <a:pt x="156" y="11511"/>
                    </a:cubicBezTo>
                    <a:cubicBezTo>
                      <a:pt x="217" y="11511"/>
                      <a:pt x="285" y="11480"/>
                      <a:pt x="320" y="11415"/>
                    </a:cubicBezTo>
                    <a:cubicBezTo>
                      <a:pt x="1183" y="9659"/>
                      <a:pt x="1609" y="7802"/>
                      <a:pt x="2035" y="5924"/>
                    </a:cubicBezTo>
                    <a:cubicBezTo>
                      <a:pt x="2451" y="4027"/>
                      <a:pt x="2918" y="2099"/>
                      <a:pt x="3172" y="170"/>
                    </a:cubicBezTo>
                    <a:cubicBezTo>
                      <a:pt x="3187" y="51"/>
                      <a:pt x="3104" y="0"/>
                      <a:pt x="30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19"/>
              <p:cNvSpPr/>
              <p:nvPr/>
            </p:nvSpPr>
            <p:spPr>
              <a:xfrm>
                <a:off x="543575" y="3842550"/>
                <a:ext cx="110000" cy="2213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8855" extrusionOk="0">
                    <a:moveTo>
                      <a:pt x="4137" y="0"/>
                    </a:moveTo>
                    <a:cubicBezTo>
                      <a:pt x="4086" y="0"/>
                      <a:pt x="4036" y="15"/>
                      <a:pt x="3999" y="49"/>
                    </a:cubicBezTo>
                    <a:cubicBezTo>
                      <a:pt x="1716" y="2089"/>
                      <a:pt x="1" y="5885"/>
                      <a:pt x="295" y="8797"/>
                    </a:cubicBezTo>
                    <a:cubicBezTo>
                      <a:pt x="300" y="8839"/>
                      <a:pt x="331" y="8855"/>
                      <a:pt x="366" y="8855"/>
                    </a:cubicBezTo>
                    <a:cubicBezTo>
                      <a:pt x="409" y="8855"/>
                      <a:pt x="456" y="8831"/>
                      <a:pt x="468" y="8797"/>
                    </a:cubicBezTo>
                    <a:cubicBezTo>
                      <a:pt x="1056" y="7326"/>
                      <a:pt x="1371" y="5804"/>
                      <a:pt x="2030" y="4342"/>
                    </a:cubicBezTo>
                    <a:cubicBezTo>
                      <a:pt x="2680" y="2911"/>
                      <a:pt x="3624" y="1622"/>
                      <a:pt x="4334" y="222"/>
                    </a:cubicBezTo>
                    <a:cubicBezTo>
                      <a:pt x="4400" y="98"/>
                      <a:pt x="4266" y="0"/>
                      <a:pt x="4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19"/>
              <p:cNvSpPr/>
              <p:nvPr/>
            </p:nvSpPr>
            <p:spPr>
              <a:xfrm>
                <a:off x="654700" y="3171400"/>
                <a:ext cx="201575" cy="665500"/>
              </a:xfrm>
              <a:custGeom>
                <a:avLst/>
                <a:gdLst/>
                <a:ahLst/>
                <a:cxnLst/>
                <a:rect l="l" t="t" r="r" b="b"/>
                <a:pathLst>
                  <a:path w="8063" h="26620" extrusionOk="0">
                    <a:moveTo>
                      <a:pt x="7888" y="0"/>
                    </a:moveTo>
                    <a:cubicBezTo>
                      <a:pt x="7826" y="0"/>
                      <a:pt x="7763" y="21"/>
                      <a:pt x="7734" y="63"/>
                    </a:cubicBezTo>
                    <a:cubicBezTo>
                      <a:pt x="6384" y="1910"/>
                      <a:pt x="5745" y="4244"/>
                      <a:pt x="5065" y="6355"/>
                    </a:cubicBezTo>
                    <a:cubicBezTo>
                      <a:pt x="4395" y="8435"/>
                      <a:pt x="3847" y="10536"/>
                      <a:pt x="3329" y="12647"/>
                    </a:cubicBezTo>
                    <a:cubicBezTo>
                      <a:pt x="2203" y="17275"/>
                      <a:pt x="1148" y="21902"/>
                      <a:pt x="11" y="26540"/>
                    </a:cubicBezTo>
                    <a:cubicBezTo>
                      <a:pt x="0" y="26594"/>
                      <a:pt x="43" y="26619"/>
                      <a:pt x="89" y="26619"/>
                    </a:cubicBezTo>
                    <a:cubicBezTo>
                      <a:pt x="130" y="26619"/>
                      <a:pt x="174" y="26599"/>
                      <a:pt x="183" y="26561"/>
                    </a:cubicBezTo>
                    <a:cubicBezTo>
                      <a:pt x="1767" y="22298"/>
                      <a:pt x="2680" y="17843"/>
                      <a:pt x="3796" y="13469"/>
                    </a:cubicBezTo>
                    <a:cubicBezTo>
                      <a:pt x="4395" y="11135"/>
                      <a:pt x="5034" y="8811"/>
                      <a:pt x="5765" y="6517"/>
                    </a:cubicBezTo>
                    <a:cubicBezTo>
                      <a:pt x="6455" y="4386"/>
                      <a:pt x="7541" y="2306"/>
                      <a:pt x="8038" y="134"/>
                    </a:cubicBezTo>
                    <a:cubicBezTo>
                      <a:pt x="8062" y="44"/>
                      <a:pt x="7977" y="0"/>
                      <a:pt x="7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3" name="Google Shape;1463;p19"/>
            <p:cNvGrpSpPr/>
            <p:nvPr/>
          </p:nvGrpSpPr>
          <p:grpSpPr>
            <a:xfrm rot="8730306">
              <a:off x="7102239" y="4533873"/>
              <a:ext cx="451803" cy="669543"/>
              <a:chOff x="363875" y="3171400"/>
              <a:chExt cx="651900" cy="966075"/>
            </a:xfrm>
          </p:grpSpPr>
          <p:sp>
            <p:nvSpPr>
              <p:cNvPr id="1464" name="Google Shape;1464;p19"/>
              <p:cNvSpPr/>
              <p:nvPr/>
            </p:nvSpPr>
            <p:spPr>
              <a:xfrm>
                <a:off x="801675" y="3212000"/>
                <a:ext cx="2141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10414" extrusionOk="0">
                    <a:moveTo>
                      <a:pt x="393" y="0"/>
                    </a:moveTo>
                    <a:cubicBezTo>
                      <a:pt x="228" y="0"/>
                      <a:pt x="1" y="113"/>
                      <a:pt x="130" y="276"/>
                    </a:cubicBezTo>
                    <a:cubicBezTo>
                      <a:pt x="708" y="1017"/>
                      <a:pt x="1500" y="1595"/>
                      <a:pt x="2149" y="2295"/>
                    </a:cubicBezTo>
                    <a:cubicBezTo>
                      <a:pt x="2890" y="3107"/>
                      <a:pt x="3600" y="3939"/>
                      <a:pt x="4311" y="4782"/>
                    </a:cubicBezTo>
                    <a:cubicBezTo>
                      <a:pt x="5853" y="6578"/>
                      <a:pt x="7000" y="8476"/>
                      <a:pt x="8319" y="10374"/>
                    </a:cubicBezTo>
                    <a:cubicBezTo>
                      <a:pt x="8343" y="10401"/>
                      <a:pt x="8379" y="10413"/>
                      <a:pt x="8416" y="10413"/>
                    </a:cubicBezTo>
                    <a:cubicBezTo>
                      <a:pt x="8489" y="10413"/>
                      <a:pt x="8563" y="10363"/>
                      <a:pt x="8543" y="10282"/>
                    </a:cubicBezTo>
                    <a:cubicBezTo>
                      <a:pt x="8045" y="8273"/>
                      <a:pt x="6564" y="6385"/>
                      <a:pt x="5244" y="4741"/>
                    </a:cubicBezTo>
                    <a:cubicBezTo>
                      <a:pt x="4027" y="3219"/>
                      <a:pt x="2474" y="733"/>
                      <a:pt x="475" y="12"/>
                    </a:cubicBezTo>
                    <a:cubicBezTo>
                      <a:pt x="451" y="4"/>
                      <a:pt x="423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19"/>
              <p:cNvSpPr/>
              <p:nvPr/>
            </p:nvSpPr>
            <p:spPr>
              <a:xfrm>
                <a:off x="815250" y="3276000"/>
                <a:ext cx="134050" cy="2097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388" extrusionOk="0">
                    <a:moveTo>
                      <a:pt x="187" y="0"/>
                    </a:moveTo>
                    <a:cubicBezTo>
                      <a:pt x="100" y="0"/>
                      <a:pt x="1" y="76"/>
                      <a:pt x="53" y="152"/>
                    </a:cubicBezTo>
                    <a:cubicBezTo>
                      <a:pt x="1840" y="2892"/>
                      <a:pt x="3859" y="5358"/>
                      <a:pt x="5189" y="8351"/>
                    </a:cubicBezTo>
                    <a:cubicBezTo>
                      <a:pt x="5201" y="8377"/>
                      <a:pt x="5224" y="8387"/>
                      <a:pt x="5248" y="8387"/>
                    </a:cubicBezTo>
                    <a:cubicBezTo>
                      <a:pt x="5301" y="8387"/>
                      <a:pt x="5362" y="8336"/>
                      <a:pt x="5341" y="8280"/>
                    </a:cubicBezTo>
                    <a:cubicBezTo>
                      <a:pt x="4265" y="5388"/>
                      <a:pt x="2753" y="2191"/>
                      <a:pt x="267" y="30"/>
                    </a:cubicBezTo>
                    <a:cubicBezTo>
                      <a:pt x="246" y="9"/>
                      <a:pt x="217" y="0"/>
                      <a:pt x="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9"/>
              <p:cNvSpPr/>
              <p:nvPr/>
            </p:nvSpPr>
            <p:spPr>
              <a:xfrm>
                <a:off x="796700" y="3297775"/>
                <a:ext cx="156375" cy="2507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0029" extrusionOk="0">
                    <a:moveTo>
                      <a:pt x="150" y="0"/>
                    </a:moveTo>
                    <a:cubicBezTo>
                      <a:pt x="75" y="0"/>
                      <a:pt x="0" y="69"/>
                      <a:pt x="44" y="143"/>
                    </a:cubicBezTo>
                    <a:cubicBezTo>
                      <a:pt x="2054" y="3441"/>
                      <a:pt x="4226" y="6618"/>
                      <a:pt x="6083" y="9987"/>
                    </a:cubicBezTo>
                    <a:cubicBezTo>
                      <a:pt x="6094" y="10016"/>
                      <a:pt x="6120" y="10028"/>
                      <a:pt x="6148" y="10028"/>
                    </a:cubicBezTo>
                    <a:cubicBezTo>
                      <a:pt x="6199" y="10028"/>
                      <a:pt x="6255" y="9989"/>
                      <a:pt x="6235" y="9936"/>
                    </a:cubicBezTo>
                    <a:cubicBezTo>
                      <a:pt x="5291" y="6445"/>
                      <a:pt x="2906" y="2721"/>
                      <a:pt x="227" y="31"/>
                    </a:cubicBezTo>
                    <a:cubicBezTo>
                      <a:pt x="205" y="10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19"/>
              <p:cNvSpPr/>
              <p:nvPr/>
            </p:nvSpPr>
            <p:spPr>
              <a:xfrm>
                <a:off x="790500" y="3310950"/>
                <a:ext cx="169825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12160" extrusionOk="0">
                    <a:moveTo>
                      <a:pt x="174" y="0"/>
                    </a:moveTo>
                    <a:cubicBezTo>
                      <a:pt x="94" y="0"/>
                      <a:pt x="1" y="88"/>
                      <a:pt x="39" y="164"/>
                    </a:cubicBezTo>
                    <a:cubicBezTo>
                      <a:pt x="2150" y="4183"/>
                      <a:pt x="4687" y="7938"/>
                      <a:pt x="6503" y="12099"/>
                    </a:cubicBezTo>
                    <a:cubicBezTo>
                      <a:pt x="6522" y="12142"/>
                      <a:pt x="6558" y="12160"/>
                      <a:pt x="6597" y="12160"/>
                    </a:cubicBezTo>
                    <a:cubicBezTo>
                      <a:pt x="6686" y="12160"/>
                      <a:pt x="6792" y="12068"/>
                      <a:pt x="6757" y="11977"/>
                    </a:cubicBezTo>
                    <a:cubicBezTo>
                      <a:pt x="5204" y="7867"/>
                      <a:pt x="3276" y="3462"/>
                      <a:pt x="242" y="32"/>
                    </a:cubicBezTo>
                    <a:cubicBezTo>
                      <a:pt x="224" y="10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19"/>
              <p:cNvSpPr/>
              <p:nvPr/>
            </p:nvSpPr>
            <p:spPr>
              <a:xfrm>
                <a:off x="766050" y="3378475"/>
                <a:ext cx="1636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1275" extrusionOk="0">
                    <a:moveTo>
                      <a:pt x="240" y="1"/>
                    </a:moveTo>
                    <a:cubicBezTo>
                      <a:pt x="123" y="1"/>
                      <a:pt x="1" y="112"/>
                      <a:pt x="53" y="224"/>
                    </a:cubicBezTo>
                    <a:cubicBezTo>
                      <a:pt x="996" y="2121"/>
                      <a:pt x="2407" y="3806"/>
                      <a:pt x="3523" y="5622"/>
                    </a:cubicBezTo>
                    <a:cubicBezTo>
                      <a:pt x="4619" y="7419"/>
                      <a:pt x="5472" y="9327"/>
                      <a:pt x="6345" y="11224"/>
                    </a:cubicBezTo>
                    <a:cubicBezTo>
                      <a:pt x="6359" y="11260"/>
                      <a:pt x="6388" y="11274"/>
                      <a:pt x="6419" y="11274"/>
                    </a:cubicBezTo>
                    <a:cubicBezTo>
                      <a:pt x="6477" y="11274"/>
                      <a:pt x="6544" y="11223"/>
                      <a:pt x="6538" y="11163"/>
                    </a:cubicBezTo>
                    <a:cubicBezTo>
                      <a:pt x="6274" y="9073"/>
                      <a:pt x="5350" y="7124"/>
                      <a:pt x="4254" y="5288"/>
                    </a:cubicBezTo>
                    <a:cubicBezTo>
                      <a:pt x="3178" y="3461"/>
                      <a:pt x="1950" y="1563"/>
                      <a:pt x="357" y="51"/>
                    </a:cubicBezTo>
                    <a:cubicBezTo>
                      <a:pt x="324" y="16"/>
                      <a:pt x="282" y="1"/>
                      <a:pt x="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19"/>
              <p:cNvSpPr/>
              <p:nvPr/>
            </p:nvSpPr>
            <p:spPr>
              <a:xfrm>
                <a:off x="521000" y="3203900"/>
                <a:ext cx="31352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6443" extrusionOk="0">
                    <a:moveTo>
                      <a:pt x="12404" y="0"/>
                    </a:moveTo>
                    <a:cubicBezTo>
                      <a:pt x="12400" y="0"/>
                      <a:pt x="12396" y="1"/>
                      <a:pt x="12392" y="1"/>
                    </a:cubicBezTo>
                    <a:cubicBezTo>
                      <a:pt x="10098" y="245"/>
                      <a:pt x="7652" y="1676"/>
                      <a:pt x="5684" y="2680"/>
                    </a:cubicBezTo>
                    <a:cubicBezTo>
                      <a:pt x="3786" y="3655"/>
                      <a:pt x="1584" y="4751"/>
                      <a:pt x="102" y="6222"/>
                    </a:cubicBezTo>
                    <a:cubicBezTo>
                      <a:pt x="1" y="6315"/>
                      <a:pt x="124" y="6442"/>
                      <a:pt x="244" y="6442"/>
                    </a:cubicBezTo>
                    <a:cubicBezTo>
                      <a:pt x="268" y="6442"/>
                      <a:pt x="293" y="6437"/>
                      <a:pt x="315" y="6425"/>
                    </a:cubicBezTo>
                    <a:cubicBezTo>
                      <a:pt x="2385" y="5268"/>
                      <a:pt x="4253" y="3898"/>
                      <a:pt x="6404" y="2833"/>
                    </a:cubicBezTo>
                    <a:cubicBezTo>
                      <a:pt x="8353" y="1868"/>
                      <a:pt x="10667" y="1260"/>
                      <a:pt x="12473" y="133"/>
                    </a:cubicBezTo>
                    <a:cubicBezTo>
                      <a:pt x="12540" y="85"/>
                      <a:pt x="12480" y="0"/>
                      <a:pt x="12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562150" y="3247425"/>
                <a:ext cx="251300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6432" extrusionOk="0">
                    <a:moveTo>
                      <a:pt x="9880" y="0"/>
                    </a:moveTo>
                    <a:cubicBezTo>
                      <a:pt x="9865" y="0"/>
                      <a:pt x="9850" y="2"/>
                      <a:pt x="9832" y="6"/>
                    </a:cubicBezTo>
                    <a:cubicBezTo>
                      <a:pt x="7945" y="310"/>
                      <a:pt x="6230" y="1376"/>
                      <a:pt x="4718" y="2391"/>
                    </a:cubicBezTo>
                    <a:cubicBezTo>
                      <a:pt x="3114" y="3476"/>
                      <a:pt x="1338" y="4755"/>
                      <a:pt x="100" y="6206"/>
                    </a:cubicBezTo>
                    <a:cubicBezTo>
                      <a:pt x="1" y="6336"/>
                      <a:pt x="126" y="6432"/>
                      <a:pt x="259" y="6432"/>
                    </a:cubicBezTo>
                    <a:cubicBezTo>
                      <a:pt x="302" y="6432"/>
                      <a:pt x="347" y="6422"/>
                      <a:pt x="384" y="6399"/>
                    </a:cubicBezTo>
                    <a:cubicBezTo>
                      <a:pt x="1927" y="5415"/>
                      <a:pt x="3236" y="4116"/>
                      <a:pt x="4738" y="3060"/>
                    </a:cubicBezTo>
                    <a:cubicBezTo>
                      <a:pt x="6362" y="1914"/>
                      <a:pt x="8148" y="1152"/>
                      <a:pt x="9914" y="229"/>
                    </a:cubicBezTo>
                    <a:cubicBezTo>
                      <a:pt x="10052" y="165"/>
                      <a:pt x="10023" y="0"/>
                      <a:pt x="9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19"/>
              <p:cNvSpPr/>
              <p:nvPr/>
            </p:nvSpPr>
            <p:spPr>
              <a:xfrm>
                <a:off x="591600" y="3315475"/>
                <a:ext cx="2042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8168" h="5372" extrusionOk="0">
                    <a:moveTo>
                      <a:pt x="8009" y="0"/>
                    </a:moveTo>
                    <a:cubicBezTo>
                      <a:pt x="7998" y="0"/>
                      <a:pt x="7987" y="1"/>
                      <a:pt x="7974" y="3"/>
                    </a:cubicBezTo>
                    <a:cubicBezTo>
                      <a:pt x="4971" y="765"/>
                      <a:pt x="2048" y="3129"/>
                      <a:pt x="79" y="5220"/>
                    </a:cubicBezTo>
                    <a:cubicBezTo>
                      <a:pt x="0" y="5299"/>
                      <a:pt x="93" y="5371"/>
                      <a:pt x="186" y="5371"/>
                    </a:cubicBezTo>
                    <a:cubicBezTo>
                      <a:pt x="212" y="5371"/>
                      <a:pt x="239" y="5365"/>
                      <a:pt x="262" y="5352"/>
                    </a:cubicBezTo>
                    <a:cubicBezTo>
                      <a:pt x="1490" y="4509"/>
                      <a:pt x="2596" y="3525"/>
                      <a:pt x="3803" y="2642"/>
                    </a:cubicBezTo>
                    <a:cubicBezTo>
                      <a:pt x="5133" y="1698"/>
                      <a:pt x="6574" y="998"/>
                      <a:pt x="8046" y="227"/>
                    </a:cubicBezTo>
                    <a:cubicBezTo>
                      <a:pt x="8167" y="161"/>
                      <a:pt x="8142" y="0"/>
                      <a:pt x="80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19"/>
              <p:cNvSpPr/>
              <p:nvPr/>
            </p:nvSpPr>
            <p:spPr>
              <a:xfrm>
                <a:off x="661075" y="3333575"/>
                <a:ext cx="130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37" extrusionOk="0">
                    <a:moveTo>
                      <a:pt x="5050" y="1"/>
                    </a:moveTo>
                    <a:cubicBezTo>
                      <a:pt x="5035" y="1"/>
                      <a:pt x="5018" y="4"/>
                      <a:pt x="5003" y="10"/>
                    </a:cubicBezTo>
                    <a:cubicBezTo>
                      <a:pt x="3277" y="639"/>
                      <a:pt x="1339" y="1786"/>
                      <a:pt x="91" y="3034"/>
                    </a:cubicBezTo>
                    <a:cubicBezTo>
                      <a:pt x="1" y="3132"/>
                      <a:pt x="108" y="3237"/>
                      <a:pt x="217" y="3237"/>
                    </a:cubicBezTo>
                    <a:cubicBezTo>
                      <a:pt x="244" y="3237"/>
                      <a:pt x="270" y="3231"/>
                      <a:pt x="294" y="3217"/>
                    </a:cubicBezTo>
                    <a:cubicBezTo>
                      <a:pt x="1106" y="2801"/>
                      <a:pt x="1857" y="2253"/>
                      <a:pt x="2618" y="1766"/>
                    </a:cubicBezTo>
                    <a:cubicBezTo>
                      <a:pt x="3460" y="1238"/>
                      <a:pt x="4333" y="741"/>
                      <a:pt x="5135" y="162"/>
                    </a:cubicBezTo>
                    <a:cubicBezTo>
                      <a:pt x="5203" y="85"/>
                      <a:pt x="5134" y="1"/>
                      <a:pt x="50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19"/>
              <p:cNvSpPr/>
              <p:nvPr/>
            </p:nvSpPr>
            <p:spPr>
              <a:xfrm>
                <a:off x="759575" y="3431325"/>
                <a:ext cx="121975" cy="26527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611" extrusionOk="0">
                    <a:moveTo>
                      <a:pt x="237" y="1"/>
                    </a:moveTo>
                    <a:cubicBezTo>
                      <a:pt x="122" y="1"/>
                      <a:pt x="0" y="129"/>
                      <a:pt x="38" y="241"/>
                    </a:cubicBezTo>
                    <a:cubicBezTo>
                      <a:pt x="718" y="2006"/>
                      <a:pt x="1763" y="3661"/>
                      <a:pt x="2534" y="5396"/>
                    </a:cubicBezTo>
                    <a:cubicBezTo>
                      <a:pt x="2879" y="6157"/>
                      <a:pt x="3153" y="6928"/>
                      <a:pt x="3478" y="7690"/>
                    </a:cubicBezTo>
                    <a:cubicBezTo>
                      <a:pt x="3752" y="8390"/>
                      <a:pt x="4016" y="9861"/>
                      <a:pt x="4554" y="10318"/>
                    </a:cubicBezTo>
                    <a:cubicBezTo>
                      <a:pt x="4523" y="10369"/>
                      <a:pt x="4503" y="10430"/>
                      <a:pt x="4493" y="10480"/>
                    </a:cubicBezTo>
                    <a:cubicBezTo>
                      <a:pt x="4454" y="10564"/>
                      <a:pt x="4525" y="10611"/>
                      <a:pt x="4599" y="10611"/>
                    </a:cubicBezTo>
                    <a:cubicBezTo>
                      <a:pt x="4659" y="10611"/>
                      <a:pt x="4722" y="10579"/>
                      <a:pt x="4726" y="10511"/>
                    </a:cubicBezTo>
                    <a:cubicBezTo>
                      <a:pt x="4878" y="8907"/>
                      <a:pt x="3894" y="7111"/>
                      <a:pt x="3326" y="5609"/>
                    </a:cubicBezTo>
                    <a:cubicBezTo>
                      <a:pt x="2585" y="3691"/>
                      <a:pt x="1702" y="1692"/>
                      <a:pt x="352" y="58"/>
                    </a:cubicBezTo>
                    <a:cubicBezTo>
                      <a:pt x="320" y="18"/>
                      <a:pt x="279" y="1"/>
                      <a:pt x="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745625" y="3481450"/>
                <a:ext cx="105975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9054" extrusionOk="0">
                    <a:moveTo>
                      <a:pt x="200" y="0"/>
                    </a:moveTo>
                    <a:cubicBezTo>
                      <a:pt x="106" y="0"/>
                      <a:pt x="0" y="97"/>
                      <a:pt x="38" y="194"/>
                    </a:cubicBezTo>
                    <a:cubicBezTo>
                      <a:pt x="1306" y="3137"/>
                      <a:pt x="3244" y="5877"/>
                      <a:pt x="3924" y="9013"/>
                    </a:cubicBezTo>
                    <a:cubicBezTo>
                      <a:pt x="3938" y="9040"/>
                      <a:pt x="3965" y="9053"/>
                      <a:pt x="3992" y="9053"/>
                    </a:cubicBezTo>
                    <a:cubicBezTo>
                      <a:pt x="4027" y="9053"/>
                      <a:pt x="4061" y="9033"/>
                      <a:pt x="4066" y="8993"/>
                    </a:cubicBezTo>
                    <a:cubicBezTo>
                      <a:pt x="4239" y="7461"/>
                      <a:pt x="3508" y="5969"/>
                      <a:pt x="2889" y="4558"/>
                    </a:cubicBezTo>
                    <a:cubicBezTo>
                      <a:pt x="2199" y="2985"/>
                      <a:pt x="1408" y="1402"/>
                      <a:pt x="291" y="42"/>
                    </a:cubicBezTo>
                    <a:cubicBezTo>
                      <a:pt x="267" y="13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19"/>
              <p:cNvSpPr/>
              <p:nvPr/>
            </p:nvSpPr>
            <p:spPr>
              <a:xfrm>
                <a:off x="737125" y="3503350"/>
                <a:ext cx="8547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6638" extrusionOk="0">
                    <a:moveTo>
                      <a:pt x="212" y="1"/>
                    </a:moveTo>
                    <a:cubicBezTo>
                      <a:pt x="108" y="1"/>
                      <a:pt x="1" y="86"/>
                      <a:pt x="43" y="191"/>
                    </a:cubicBezTo>
                    <a:cubicBezTo>
                      <a:pt x="926" y="2373"/>
                      <a:pt x="2265" y="4393"/>
                      <a:pt x="3118" y="6585"/>
                    </a:cubicBezTo>
                    <a:cubicBezTo>
                      <a:pt x="3134" y="6622"/>
                      <a:pt x="3175" y="6638"/>
                      <a:pt x="3220" y="6638"/>
                    </a:cubicBezTo>
                    <a:cubicBezTo>
                      <a:pt x="3310" y="6638"/>
                      <a:pt x="3419" y="6574"/>
                      <a:pt x="3392" y="6493"/>
                    </a:cubicBezTo>
                    <a:cubicBezTo>
                      <a:pt x="2681" y="4301"/>
                      <a:pt x="1748" y="1977"/>
                      <a:pt x="337" y="59"/>
                    </a:cubicBezTo>
                    <a:cubicBezTo>
                      <a:pt x="305" y="18"/>
                      <a:pt x="259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9"/>
              <p:cNvSpPr/>
              <p:nvPr/>
            </p:nvSpPr>
            <p:spPr>
              <a:xfrm>
                <a:off x="723100" y="3542125"/>
                <a:ext cx="164800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2385" extrusionOk="0">
                    <a:moveTo>
                      <a:pt x="230" y="0"/>
                    </a:moveTo>
                    <a:cubicBezTo>
                      <a:pt x="119" y="0"/>
                      <a:pt x="1" y="112"/>
                      <a:pt x="45" y="223"/>
                    </a:cubicBezTo>
                    <a:cubicBezTo>
                      <a:pt x="1050" y="2304"/>
                      <a:pt x="2380" y="4262"/>
                      <a:pt x="3476" y="6302"/>
                    </a:cubicBezTo>
                    <a:cubicBezTo>
                      <a:pt x="3993" y="7297"/>
                      <a:pt x="4490" y="8291"/>
                      <a:pt x="4957" y="9296"/>
                    </a:cubicBezTo>
                    <a:cubicBezTo>
                      <a:pt x="5353" y="10159"/>
                      <a:pt x="6226" y="11427"/>
                      <a:pt x="6266" y="12340"/>
                    </a:cubicBezTo>
                    <a:cubicBezTo>
                      <a:pt x="6259" y="12371"/>
                      <a:pt x="6275" y="12385"/>
                      <a:pt x="6296" y="12385"/>
                    </a:cubicBezTo>
                    <a:cubicBezTo>
                      <a:pt x="6303" y="12385"/>
                      <a:pt x="6310" y="12383"/>
                      <a:pt x="6317" y="12381"/>
                    </a:cubicBezTo>
                    <a:cubicBezTo>
                      <a:pt x="6358" y="12371"/>
                      <a:pt x="6398" y="12351"/>
                      <a:pt x="6439" y="12340"/>
                    </a:cubicBezTo>
                    <a:cubicBezTo>
                      <a:pt x="6530" y="12320"/>
                      <a:pt x="6591" y="12249"/>
                      <a:pt x="6581" y="12178"/>
                    </a:cubicBezTo>
                    <a:cubicBezTo>
                      <a:pt x="6480" y="10189"/>
                      <a:pt x="5018" y="7774"/>
                      <a:pt x="4135" y="5998"/>
                    </a:cubicBezTo>
                    <a:cubicBezTo>
                      <a:pt x="3100" y="3927"/>
                      <a:pt x="1953" y="1796"/>
                      <a:pt x="340" y="51"/>
                    </a:cubicBezTo>
                    <a:cubicBezTo>
                      <a:pt x="310" y="15"/>
                      <a:pt x="270" y="0"/>
                      <a:pt x="2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717500" y="3584600"/>
                <a:ext cx="106700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795" extrusionOk="0">
                    <a:moveTo>
                      <a:pt x="213" y="0"/>
                    </a:moveTo>
                    <a:cubicBezTo>
                      <a:pt x="109" y="0"/>
                      <a:pt x="1" y="97"/>
                      <a:pt x="46" y="189"/>
                    </a:cubicBezTo>
                    <a:cubicBezTo>
                      <a:pt x="1518" y="2969"/>
                      <a:pt x="3162" y="5618"/>
                      <a:pt x="3568" y="8744"/>
                    </a:cubicBezTo>
                    <a:cubicBezTo>
                      <a:pt x="3578" y="8779"/>
                      <a:pt x="3608" y="8794"/>
                      <a:pt x="3639" y="8794"/>
                    </a:cubicBezTo>
                    <a:cubicBezTo>
                      <a:pt x="3669" y="8794"/>
                      <a:pt x="3700" y="8779"/>
                      <a:pt x="3710" y="8754"/>
                    </a:cubicBezTo>
                    <a:cubicBezTo>
                      <a:pt x="4268" y="7435"/>
                      <a:pt x="3568" y="5750"/>
                      <a:pt x="3060" y="4461"/>
                    </a:cubicBezTo>
                    <a:cubicBezTo>
                      <a:pt x="2441" y="2878"/>
                      <a:pt x="1609" y="1285"/>
                      <a:pt x="310" y="36"/>
                    </a:cubicBezTo>
                    <a:cubicBezTo>
                      <a:pt x="282" y="11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9"/>
              <p:cNvSpPr/>
              <p:nvPr/>
            </p:nvSpPr>
            <p:spPr>
              <a:xfrm>
                <a:off x="703975" y="3635800"/>
                <a:ext cx="118725" cy="23242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9297" extrusionOk="0">
                    <a:moveTo>
                      <a:pt x="194" y="0"/>
                    </a:moveTo>
                    <a:cubicBezTo>
                      <a:pt x="102" y="0"/>
                      <a:pt x="1" y="83"/>
                      <a:pt x="39" y="160"/>
                    </a:cubicBezTo>
                    <a:cubicBezTo>
                      <a:pt x="1683" y="3194"/>
                      <a:pt x="3358" y="6036"/>
                      <a:pt x="4586" y="9243"/>
                    </a:cubicBezTo>
                    <a:cubicBezTo>
                      <a:pt x="4593" y="9281"/>
                      <a:pt x="4618" y="9296"/>
                      <a:pt x="4646" y="9296"/>
                    </a:cubicBezTo>
                    <a:cubicBezTo>
                      <a:pt x="4692" y="9296"/>
                      <a:pt x="4748" y="9253"/>
                      <a:pt x="4748" y="9202"/>
                    </a:cubicBezTo>
                    <a:cubicBezTo>
                      <a:pt x="4261" y="5914"/>
                      <a:pt x="2830" y="2484"/>
                      <a:pt x="273" y="28"/>
                    </a:cubicBezTo>
                    <a:cubicBezTo>
                      <a:pt x="251" y="9"/>
                      <a:pt x="223" y="0"/>
                      <a:pt x="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9"/>
              <p:cNvSpPr/>
              <p:nvPr/>
            </p:nvSpPr>
            <p:spPr>
              <a:xfrm>
                <a:off x="694500" y="3662700"/>
                <a:ext cx="1296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875" extrusionOk="0">
                    <a:moveTo>
                      <a:pt x="192" y="0"/>
                    </a:moveTo>
                    <a:cubicBezTo>
                      <a:pt x="102" y="0"/>
                      <a:pt x="0" y="88"/>
                      <a:pt x="53" y="170"/>
                    </a:cubicBezTo>
                    <a:cubicBezTo>
                      <a:pt x="1829" y="3691"/>
                      <a:pt x="3666" y="7020"/>
                      <a:pt x="4833" y="10775"/>
                    </a:cubicBezTo>
                    <a:cubicBezTo>
                      <a:pt x="4853" y="10844"/>
                      <a:pt x="4916" y="10874"/>
                      <a:pt x="4982" y="10874"/>
                    </a:cubicBezTo>
                    <a:cubicBezTo>
                      <a:pt x="5080" y="10874"/>
                      <a:pt x="5186" y="10807"/>
                      <a:pt x="5168" y="10704"/>
                    </a:cubicBezTo>
                    <a:cubicBezTo>
                      <a:pt x="4275" y="6959"/>
                      <a:pt x="2844" y="3143"/>
                      <a:pt x="276" y="38"/>
                    </a:cubicBezTo>
                    <a:cubicBezTo>
                      <a:pt x="255" y="11"/>
                      <a:pt x="224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692425" y="3704250"/>
                <a:ext cx="82225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7322" extrusionOk="0">
                    <a:moveTo>
                      <a:pt x="257" y="1"/>
                    </a:moveTo>
                    <a:cubicBezTo>
                      <a:pt x="134" y="1"/>
                      <a:pt x="1" y="94"/>
                      <a:pt x="44" y="203"/>
                    </a:cubicBezTo>
                    <a:cubicBezTo>
                      <a:pt x="450" y="1350"/>
                      <a:pt x="1110" y="2435"/>
                      <a:pt x="1617" y="3562"/>
                    </a:cubicBezTo>
                    <a:cubicBezTo>
                      <a:pt x="2176" y="4780"/>
                      <a:pt x="2632" y="6038"/>
                      <a:pt x="3130" y="7276"/>
                    </a:cubicBezTo>
                    <a:cubicBezTo>
                      <a:pt x="3137" y="7309"/>
                      <a:pt x="3159" y="7322"/>
                      <a:pt x="3185" y="7322"/>
                    </a:cubicBezTo>
                    <a:cubicBezTo>
                      <a:pt x="3231" y="7322"/>
                      <a:pt x="3288" y="7278"/>
                      <a:pt x="3282" y="7225"/>
                    </a:cubicBezTo>
                    <a:cubicBezTo>
                      <a:pt x="3038" y="4830"/>
                      <a:pt x="2135" y="1928"/>
                      <a:pt x="390" y="51"/>
                    </a:cubicBezTo>
                    <a:cubicBezTo>
                      <a:pt x="355" y="16"/>
                      <a:pt x="307" y="1"/>
                      <a:pt x="2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9"/>
              <p:cNvSpPr/>
              <p:nvPr/>
            </p:nvSpPr>
            <p:spPr>
              <a:xfrm>
                <a:off x="666200" y="3779650"/>
                <a:ext cx="1546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2056" extrusionOk="0">
                    <a:moveTo>
                      <a:pt x="180" y="0"/>
                    </a:moveTo>
                    <a:cubicBezTo>
                      <a:pt x="95" y="0"/>
                      <a:pt x="1" y="86"/>
                      <a:pt x="38" y="160"/>
                    </a:cubicBezTo>
                    <a:cubicBezTo>
                      <a:pt x="1083" y="2109"/>
                      <a:pt x="2190" y="4006"/>
                      <a:pt x="3154" y="5985"/>
                    </a:cubicBezTo>
                    <a:cubicBezTo>
                      <a:pt x="4118" y="7954"/>
                      <a:pt x="4757" y="10035"/>
                      <a:pt x="5752" y="11973"/>
                    </a:cubicBezTo>
                    <a:cubicBezTo>
                      <a:pt x="5754" y="11972"/>
                      <a:pt x="5756" y="11970"/>
                      <a:pt x="5758" y="11969"/>
                    </a:cubicBezTo>
                    <a:lnTo>
                      <a:pt x="5758" y="11969"/>
                    </a:lnTo>
                    <a:cubicBezTo>
                      <a:pt x="5791" y="12029"/>
                      <a:pt x="5854" y="12055"/>
                      <a:pt x="5922" y="12055"/>
                    </a:cubicBezTo>
                    <a:cubicBezTo>
                      <a:pt x="6047" y="12055"/>
                      <a:pt x="6186" y="11965"/>
                      <a:pt x="6168" y="11831"/>
                    </a:cubicBezTo>
                    <a:cubicBezTo>
                      <a:pt x="5549" y="7711"/>
                      <a:pt x="3022" y="3327"/>
                      <a:pt x="261" y="38"/>
                    </a:cubicBezTo>
                    <a:cubicBezTo>
                      <a:pt x="240" y="11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9"/>
              <p:cNvSpPr/>
              <p:nvPr/>
            </p:nvSpPr>
            <p:spPr>
              <a:xfrm>
                <a:off x="671950" y="3753125"/>
                <a:ext cx="12502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275" extrusionOk="0">
                    <a:moveTo>
                      <a:pt x="272" y="0"/>
                    </a:moveTo>
                    <a:cubicBezTo>
                      <a:pt x="139" y="0"/>
                      <a:pt x="1" y="118"/>
                      <a:pt x="62" y="247"/>
                    </a:cubicBezTo>
                    <a:cubicBezTo>
                      <a:pt x="742" y="1607"/>
                      <a:pt x="1757" y="2835"/>
                      <a:pt x="2518" y="4154"/>
                    </a:cubicBezTo>
                    <a:cubicBezTo>
                      <a:pt x="3289" y="5484"/>
                      <a:pt x="3908" y="6874"/>
                      <a:pt x="4669" y="8203"/>
                    </a:cubicBezTo>
                    <a:cubicBezTo>
                      <a:pt x="4698" y="8253"/>
                      <a:pt x="4748" y="8274"/>
                      <a:pt x="4800" y="8274"/>
                    </a:cubicBezTo>
                    <a:cubicBezTo>
                      <a:pt x="4898" y="8274"/>
                      <a:pt x="5000" y="8201"/>
                      <a:pt x="4974" y="8102"/>
                    </a:cubicBezTo>
                    <a:cubicBezTo>
                      <a:pt x="4598" y="6630"/>
                      <a:pt x="3888" y="5220"/>
                      <a:pt x="3127" y="3880"/>
                    </a:cubicBezTo>
                    <a:cubicBezTo>
                      <a:pt x="2376" y="2541"/>
                      <a:pt x="1564" y="1120"/>
                      <a:pt x="397" y="44"/>
                    </a:cubicBezTo>
                    <a:cubicBezTo>
                      <a:pt x="361" y="13"/>
                      <a:pt x="317" y="0"/>
                      <a:pt x="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661550" y="3814950"/>
                <a:ext cx="115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11129" extrusionOk="0">
                    <a:moveTo>
                      <a:pt x="141" y="1"/>
                    </a:moveTo>
                    <a:cubicBezTo>
                      <a:pt x="73" y="1"/>
                      <a:pt x="0" y="63"/>
                      <a:pt x="21" y="139"/>
                    </a:cubicBezTo>
                    <a:cubicBezTo>
                      <a:pt x="1635" y="3670"/>
                      <a:pt x="3309" y="7313"/>
                      <a:pt x="4283" y="11028"/>
                    </a:cubicBezTo>
                    <a:cubicBezTo>
                      <a:pt x="4300" y="11099"/>
                      <a:pt x="4359" y="11128"/>
                      <a:pt x="4421" y="11128"/>
                    </a:cubicBezTo>
                    <a:cubicBezTo>
                      <a:pt x="4509" y="11128"/>
                      <a:pt x="4602" y="11067"/>
                      <a:pt x="4578" y="10977"/>
                    </a:cubicBezTo>
                    <a:cubicBezTo>
                      <a:pt x="3746" y="7222"/>
                      <a:pt x="2254" y="3416"/>
                      <a:pt x="224" y="47"/>
                    </a:cubicBezTo>
                    <a:cubicBezTo>
                      <a:pt x="205" y="15"/>
                      <a:pt x="174" y="1"/>
                      <a:pt x="1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9"/>
              <p:cNvSpPr/>
              <p:nvPr/>
            </p:nvSpPr>
            <p:spPr>
              <a:xfrm>
                <a:off x="650500" y="3830075"/>
                <a:ext cx="939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1983" extrusionOk="0">
                    <a:moveTo>
                      <a:pt x="317" y="1"/>
                    </a:moveTo>
                    <a:cubicBezTo>
                      <a:pt x="170" y="1"/>
                      <a:pt x="0" y="122"/>
                      <a:pt x="37" y="254"/>
                    </a:cubicBezTo>
                    <a:cubicBezTo>
                      <a:pt x="544" y="2192"/>
                      <a:pt x="1559" y="4009"/>
                      <a:pt x="2107" y="5957"/>
                    </a:cubicBezTo>
                    <a:cubicBezTo>
                      <a:pt x="2645" y="7916"/>
                      <a:pt x="3061" y="9895"/>
                      <a:pt x="3426" y="11874"/>
                    </a:cubicBezTo>
                    <a:cubicBezTo>
                      <a:pt x="3439" y="11951"/>
                      <a:pt x="3494" y="11983"/>
                      <a:pt x="3556" y="11983"/>
                    </a:cubicBezTo>
                    <a:cubicBezTo>
                      <a:pt x="3650" y="11983"/>
                      <a:pt x="3757" y="11911"/>
                      <a:pt x="3751" y="11813"/>
                    </a:cubicBezTo>
                    <a:cubicBezTo>
                      <a:pt x="3650" y="9611"/>
                      <a:pt x="3386" y="7449"/>
                      <a:pt x="2797" y="5318"/>
                    </a:cubicBezTo>
                    <a:cubicBezTo>
                      <a:pt x="2320" y="3542"/>
                      <a:pt x="1762" y="1513"/>
                      <a:pt x="463" y="61"/>
                    </a:cubicBezTo>
                    <a:cubicBezTo>
                      <a:pt x="426" y="19"/>
                      <a:pt x="373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9"/>
              <p:cNvSpPr/>
              <p:nvPr/>
            </p:nvSpPr>
            <p:spPr>
              <a:xfrm>
                <a:off x="648625" y="3842775"/>
                <a:ext cx="37050" cy="2417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9670" extrusionOk="0">
                    <a:moveTo>
                      <a:pt x="270" y="0"/>
                    </a:moveTo>
                    <a:cubicBezTo>
                      <a:pt x="170" y="0"/>
                      <a:pt x="71" y="54"/>
                      <a:pt x="71" y="162"/>
                    </a:cubicBezTo>
                    <a:cubicBezTo>
                      <a:pt x="0" y="3318"/>
                      <a:pt x="670" y="6403"/>
                      <a:pt x="183" y="9570"/>
                    </a:cubicBezTo>
                    <a:cubicBezTo>
                      <a:pt x="177" y="9636"/>
                      <a:pt x="244" y="9669"/>
                      <a:pt x="311" y="9669"/>
                    </a:cubicBezTo>
                    <a:cubicBezTo>
                      <a:pt x="367" y="9669"/>
                      <a:pt x="423" y="9646"/>
                      <a:pt x="437" y="9600"/>
                    </a:cubicBezTo>
                    <a:cubicBezTo>
                      <a:pt x="1289" y="6667"/>
                      <a:pt x="1482" y="3054"/>
                      <a:pt x="477" y="122"/>
                    </a:cubicBezTo>
                    <a:cubicBezTo>
                      <a:pt x="449" y="41"/>
                      <a:pt x="359" y="0"/>
                      <a:pt x="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530000" y="3219875"/>
                <a:ext cx="3008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5082" extrusionOk="0">
                    <a:moveTo>
                      <a:pt x="11318" y="0"/>
                    </a:moveTo>
                    <a:cubicBezTo>
                      <a:pt x="9770" y="0"/>
                      <a:pt x="7916" y="1041"/>
                      <a:pt x="6602" y="1534"/>
                    </a:cubicBezTo>
                    <a:cubicBezTo>
                      <a:pt x="4360" y="2376"/>
                      <a:pt x="1792" y="3310"/>
                      <a:pt x="67" y="4913"/>
                    </a:cubicBezTo>
                    <a:cubicBezTo>
                      <a:pt x="0" y="4980"/>
                      <a:pt x="57" y="5081"/>
                      <a:pt x="141" y="5081"/>
                    </a:cubicBezTo>
                    <a:cubicBezTo>
                      <a:pt x="159" y="5081"/>
                      <a:pt x="179" y="5076"/>
                      <a:pt x="199" y="5066"/>
                    </a:cubicBezTo>
                    <a:cubicBezTo>
                      <a:pt x="2279" y="4101"/>
                      <a:pt x="4238" y="3056"/>
                      <a:pt x="6430" y="2275"/>
                    </a:cubicBezTo>
                    <a:cubicBezTo>
                      <a:pt x="8226" y="1625"/>
                      <a:pt x="10083" y="1067"/>
                      <a:pt x="11839" y="397"/>
                    </a:cubicBezTo>
                    <a:cubicBezTo>
                      <a:pt x="12011" y="326"/>
                      <a:pt x="12032" y="73"/>
                      <a:pt x="11829" y="42"/>
                    </a:cubicBezTo>
                    <a:cubicBezTo>
                      <a:pt x="11663" y="13"/>
                      <a:pt x="11492" y="0"/>
                      <a:pt x="11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9"/>
              <p:cNvSpPr/>
              <p:nvPr/>
            </p:nvSpPr>
            <p:spPr>
              <a:xfrm>
                <a:off x="578550" y="3268200"/>
                <a:ext cx="235200" cy="120550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4822" extrusionOk="0">
                    <a:moveTo>
                      <a:pt x="9261" y="1"/>
                    </a:moveTo>
                    <a:cubicBezTo>
                      <a:pt x="9247" y="1"/>
                      <a:pt x="9233" y="3"/>
                      <a:pt x="9217" y="7"/>
                    </a:cubicBezTo>
                    <a:cubicBezTo>
                      <a:pt x="5827" y="758"/>
                      <a:pt x="2702" y="2737"/>
                      <a:pt x="73" y="4716"/>
                    </a:cubicBezTo>
                    <a:cubicBezTo>
                      <a:pt x="1" y="4756"/>
                      <a:pt x="50" y="4822"/>
                      <a:pt x="119" y="4822"/>
                    </a:cubicBezTo>
                    <a:cubicBezTo>
                      <a:pt x="137" y="4822"/>
                      <a:pt x="156" y="4817"/>
                      <a:pt x="175" y="4807"/>
                    </a:cubicBezTo>
                    <a:cubicBezTo>
                      <a:pt x="3026" y="2859"/>
                      <a:pt x="6152" y="1671"/>
                      <a:pt x="9298" y="200"/>
                    </a:cubicBezTo>
                    <a:cubicBezTo>
                      <a:pt x="9407" y="145"/>
                      <a:pt x="9378" y="1"/>
                      <a:pt x="92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9"/>
              <p:cNvSpPr/>
              <p:nvPr/>
            </p:nvSpPr>
            <p:spPr>
              <a:xfrm>
                <a:off x="539300" y="3296850"/>
                <a:ext cx="2605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5756" extrusionOk="0">
                    <a:moveTo>
                      <a:pt x="10308" y="1"/>
                    </a:moveTo>
                    <a:cubicBezTo>
                      <a:pt x="10296" y="1"/>
                      <a:pt x="10284" y="3"/>
                      <a:pt x="10269" y="8"/>
                    </a:cubicBezTo>
                    <a:cubicBezTo>
                      <a:pt x="6565" y="1104"/>
                      <a:pt x="2810" y="3154"/>
                      <a:pt x="50" y="5620"/>
                    </a:cubicBezTo>
                    <a:cubicBezTo>
                      <a:pt x="1" y="5677"/>
                      <a:pt x="38" y="5755"/>
                      <a:pt x="97" y="5755"/>
                    </a:cubicBezTo>
                    <a:cubicBezTo>
                      <a:pt x="111" y="5755"/>
                      <a:pt x="126" y="5751"/>
                      <a:pt x="141" y="5741"/>
                    </a:cubicBezTo>
                    <a:cubicBezTo>
                      <a:pt x="3490" y="3763"/>
                      <a:pt x="6829" y="1936"/>
                      <a:pt x="10330" y="170"/>
                    </a:cubicBezTo>
                    <a:cubicBezTo>
                      <a:pt x="10420" y="125"/>
                      <a:pt x="10399" y="1"/>
                      <a:pt x="10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9"/>
              <p:cNvSpPr/>
              <p:nvPr/>
            </p:nvSpPr>
            <p:spPr>
              <a:xfrm>
                <a:off x="479000" y="3305150"/>
                <a:ext cx="320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7422" extrusionOk="0">
                    <a:moveTo>
                      <a:pt x="12659" y="0"/>
                    </a:moveTo>
                    <a:cubicBezTo>
                      <a:pt x="12641" y="0"/>
                      <a:pt x="12621" y="4"/>
                      <a:pt x="12600" y="11"/>
                    </a:cubicBezTo>
                    <a:cubicBezTo>
                      <a:pt x="8033" y="1604"/>
                      <a:pt x="3832" y="4415"/>
                      <a:pt x="118" y="7206"/>
                    </a:cubicBezTo>
                    <a:cubicBezTo>
                      <a:pt x="0" y="7308"/>
                      <a:pt x="88" y="7421"/>
                      <a:pt x="200" y="7421"/>
                    </a:cubicBezTo>
                    <a:cubicBezTo>
                      <a:pt x="233" y="7421"/>
                      <a:pt x="268" y="7412"/>
                      <a:pt x="300" y="7388"/>
                    </a:cubicBezTo>
                    <a:cubicBezTo>
                      <a:pt x="4248" y="4669"/>
                      <a:pt x="8541" y="2588"/>
                      <a:pt x="12702" y="193"/>
                    </a:cubicBezTo>
                    <a:cubicBezTo>
                      <a:pt x="12824" y="123"/>
                      <a:pt x="12773" y="0"/>
                      <a:pt x="126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9"/>
              <p:cNvSpPr/>
              <p:nvPr/>
            </p:nvSpPr>
            <p:spPr>
              <a:xfrm>
                <a:off x="493875" y="3384925"/>
                <a:ext cx="289150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566" h="6488" extrusionOk="0">
                    <a:moveTo>
                      <a:pt x="11327" y="1"/>
                    </a:moveTo>
                    <a:cubicBezTo>
                      <a:pt x="11313" y="1"/>
                      <a:pt x="11299" y="2"/>
                      <a:pt x="11285" y="6"/>
                    </a:cubicBezTo>
                    <a:cubicBezTo>
                      <a:pt x="7266" y="1072"/>
                      <a:pt x="2669" y="3355"/>
                      <a:pt x="61" y="6349"/>
                    </a:cubicBezTo>
                    <a:cubicBezTo>
                      <a:pt x="1" y="6424"/>
                      <a:pt x="62" y="6487"/>
                      <a:pt x="135" y="6487"/>
                    </a:cubicBezTo>
                    <a:cubicBezTo>
                      <a:pt x="161" y="6487"/>
                      <a:pt x="189" y="6479"/>
                      <a:pt x="213" y="6460"/>
                    </a:cubicBezTo>
                    <a:cubicBezTo>
                      <a:pt x="2090" y="5192"/>
                      <a:pt x="3937" y="3944"/>
                      <a:pt x="5997" y="2898"/>
                    </a:cubicBezTo>
                    <a:cubicBezTo>
                      <a:pt x="7794" y="1995"/>
                      <a:pt x="9712" y="1285"/>
                      <a:pt x="11427" y="260"/>
                    </a:cubicBezTo>
                    <a:cubicBezTo>
                      <a:pt x="11565" y="177"/>
                      <a:pt x="11468" y="1"/>
                      <a:pt x="113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9"/>
              <p:cNvSpPr/>
              <p:nvPr/>
            </p:nvSpPr>
            <p:spPr>
              <a:xfrm>
                <a:off x="517325" y="3426525"/>
                <a:ext cx="254475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7049" extrusionOk="0">
                    <a:moveTo>
                      <a:pt x="9919" y="1"/>
                    </a:moveTo>
                    <a:cubicBezTo>
                      <a:pt x="9893" y="1"/>
                      <a:pt x="9866" y="6"/>
                      <a:pt x="9839" y="17"/>
                    </a:cubicBezTo>
                    <a:cubicBezTo>
                      <a:pt x="7759" y="828"/>
                      <a:pt x="5821" y="2127"/>
                      <a:pt x="4065" y="3416"/>
                    </a:cubicBezTo>
                    <a:cubicBezTo>
                      <a:pt x="2725" y="4421"/>
                      <a:pt x="858" y="5487"/>
                      <a:pt x="46" y="6917"/>
                    </a:cubicBezTo>
                    <a:cubicBezTo>
                      <a:pt x="0" y="6998"/>
                      <a:pt x="74" y="7049"/>
                      <a:pt x="153" y="7049"/>
                    </a:cubicBezTo>
                    <a:cubicBezTo>
                      <a:pt x="213" y="7049"/>
                      <a:pt x="276" y="7019"/>
                      <a:pt x="290" y="6948"/>
                    </a:cubicBezTo>
                    <a:cubicBezTo>
                      <a:pt x="310" y="6907"/>
                      <a:pt x="310" y="6857"/>
                      <a:pt x="330" y="6806"/>
                    </a:cubicBezTo>
                    <a:cubicBezTo>
                      <a:pt x="797" y="6674"/>
                      <a:pt x="1223" y="6106"/>
                      <a:pt x="1609" y="5832"/>
                    </a:cubicBezTo>
                    <a:cubicBezTo>
                      <a:pt x="1924" y="5588"/>
                      <a:pt x="2279" y="5385"/>
                      <a:pt x="2593" y="5152"/>
                    </a:cubicBezTo>
                    <a:cubicBezTo>
                      <a:pt x="3385" y="4614"/>
                      <a:pt x="4126" y="4025"/>
                      <a:pt x="4917" y="3477"/>
                    </a:cubicBezTo>
                    <a:cubicBezTo>
                      <a:pt x="6582" y="2351"/>
                      <a:pt x="8388" y="1427"/>
                      <a:pt x="10032" y="260"/>
                    </a:cubicBezTo>
                    <a:cubicBezTo>
                      <a:pt x="10178" y="149"/>
                      <a:pt x="10063" y="1"/>
                      <a:pt x="9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9"/>
              <p:cNvSpPr/>
              <p:nvPr/>
            </p:nvSpPr>
            <p:spPr>
              <a:xfrm>
                <a:off x="537175" y="3476125"/>
                <a:ext cx="217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973" extrusionOk="0">
                    <a:moveTo>
                      <a:pt x="8484" y="1"/>
                    </a:moveTo>
                    <a:cubicBezTo>
                      <a:pt x="8465" y="1"/>
                      <a:pt x="8445" y="4"/>
                      <a:pt x="8426" y="12"/>
                    </a:cubicBezTo>
                    <a:cubicBezTo>
                      <a:pt x="6691" y="681"/>
                      <a:pt x="5077" y="1676"/>
                      <a:pt x="3565" y="2701"/>
                    </a:cubicBezTo>
                    <a:cubicBezTo>
                      <a:pt x="2236" y="3604"/>
                      <a:pt x="764" y="4528"/>
                      <a:pt x="13" y="5908"/>
                    </a:cubicBezTo>
                    <a:cubicBezTo>
                      <a:pt x="1" y="5951"/>
                      <a:pt x="34" y="5972"/>
                      <a:pt x="69" y="5972"/>
                    </a:cubicBezTo>
                    <a:cubicBezTo>
                      <a:pt x="91" y="5972"/>
                      <a:pt x="113" y="5964"/>
                      <a:pt x="125" y="5948"/>
                    </a:cubicBezTo>
                    <a:cubicBezTo>
                      <a:pt x="2489" y="3563"/>
                      <a:pt x="5757" y="2092"/>
                      <a:pt x="8578" y="204"/>
                    </a:cubicBezTo>
                    <a:cubicBezTo>
                      <a:pt x="8691" y="117"/>
                      <a:pt x="8596" y="1"/>
                      <a:pt x="8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9"/>
              <p:cNvSpPr/>
              <p:nvPr/>
            </p:nvSpPr>
            <p:spPr>
              <a:xfrm>
                <a:off x="580825" y="3503375"/>
                <a:ext cx="1664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4080" extrusionOk="0">
                    <a:moveTo>
                      <a:pt x="6449" y="1"/>
                    </a:moveTo>
                    <a:cubicBezTo>
                      <a:pt x="6425" y="1"/>
                      <a:pt x="6401" y="6"/>
                      <a:pt x="6376" y="18"/>
                    </a:cubicBezTo>
                    <a:cubicBezTo>
                      <a:pt x="4133" y="992"/>
                      <a:pt x="1931" y="2382"/>
                      <a:pt x="94" y="3884"/>
                    </a:cubicBezTo>
                    <a:cubicBezTo>
                      <a:pt x="0" y="3970"/>
                      <a:pt x="81" y="4080"/>
                      <a:pt x="187" y="4080"/>
                    </a:cubicBezTo>
                    <a:cubicBezTo>
                      <a:pt x="219" y="4080"/>
                      <a:pt x="254" y="4070"/>
                      <a:pt x="287" y="4046"/>
                    </a:cubicBezTo>
                    <a:cubicBezTo>
                      <a:pt x="2235" y="2585"/>
                      <a:pt x="4559" y="1621"/>
                      <a:pt x="6538" y="221"/>
                    </a:cubicBezTo>
                    <a:cubicBezTo>
                      <a:pt x="6657" y="136"/>
                      <a:pt x="6570" y="1"/>
                      <a:pt x="64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9"/>
              <p:cNvSpPr/>
              <p:nvPr/>
            </p:nvSpPr>
            <p:spPr>
              <a:xfrm>
                <a:off x="419525" y="3537050"/>
                <a:ext cx="3188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7769" extrusionOk="0">
                    <a:moveTo>
                      <a:pt x="12486" y="1"/>
                    </a:moveTo>
                    <a:cubicBezTo>
                      <a:pt x="12464" y="1"/>
                      <a:pt x="12443" y="4"/>
                      <a:pt x="12422" y="10"/>
                    </a:cubicBezTo>
                    <a:cubicBezTo>
                      <a:pt x="10017" y="802"/>
                      <a:pt x="7804" y="2091"/>
                      <a:pt x="5704" y="3390"/>
                    </a:cubicBezTo>
                    <a:cubicBezTo>
                      <a:pt x="3907" y="4506"/>
                      <a:pt x="1289" y="5845"/>
                      <a:pt x="51" y="7500"/>
                    </a:cubicBezTo>
                    <a:cubicBezTo>
                      <a:pt x="10" y="7550"/>
                      <a:pt x="0" y="7621"/>
                      <a:pt x="61" y="7662"/>
                    </a:cubicBezTo>
                    <a:cubicBezTo>
                      <a:pt x="102" y="7682"/>
                      <a:pt x="142" y="7723"/>
                      <a:pt x="173" y="7753"/>
                    </a:cubicBezTo>
                    <a:cubicBezTo>
                      <a:pt x="183" y="7764"/>
                      <a:pt x="201" y="7769"/>
                      <a:pt x="217" y="7769"/>
                    </a:cubicBezTo>
                    <a:cubicBezTo>
                      <a:pt x="234" y="7769"/>
                      <a:pt x="249" y="7764"/>
                      <a:pt x="254" y="7753"/>
                    </a:cubicBezTo>
                    <a:cubicBezTo>
                      <a:pt x="761" y="6972"/>
                      <a:pt x="2334" y="6241"/>
                      <a:pt x="3156" y="5693"/>
                    </a:cubicBezTo>
                    <a:cubicBezTo>
                      <a:pt x="4262" y="4963"/>
                      <a:pt x="5389" y="4252"/>
                      <a:pt x="6556" y="3582"/>
                    </a:cubicBezTo>
                    <a:cubicBezTo>
                      <a:pt x="8555" y="2436"/>
                      <a:pt x="10656" y="1441"/>
                      <a:pt x="12594" y="233"/>
                    </a:cubicBezTo>
                    <a:cubicBezTo>
                      <a:pt x="12753" y="136"/>
                      <a:pt x="12628" y="1"/>
                      <a:pt x="12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9"/>
              <p:cNvSpPr/>
              <p:nvPr/>
            </p:nvSpPr>
            <p:spPr>
              <a:xfrm>
                <a:off x="512875" y="3576675"/>
                <a:ext cx="2051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5953" extrusionOk="0">
                    <a:moveTo>
                      <a:pt x="8043" y="1"/>
                    </a:moveTo>
                    <a:cubicBezTo>
                      <a:pt x="8026" y="1"/>
                      <a:pt x="8008" y="3"/>
                      <a:pt x="7988" y="8"/>
                    </a:cubicBezTo>
                    <a:cubicBezTo>
                      <a:pt x="6222" y="495"/>
                      <a:pt x="4639" y="1409"/>
                      <a:pt x="3208" y="2434"/>
                    </a:cubicBezTo>
                    <a:cubicBezTo>
                      <a:pt x="2030" y="3286"/>
                      <a:pt x="285" y="4504"/>
                      <a:pt x="1" y="5894"/>
                    </a:cubicBezTo>
                    <a:cubicBezTo>
                      <a:pt x="1" y="5935"/>
                      <a:pt x="34" y="5952"/>
                      <a:pt x="68" y="5952"/>
                    </a:cubicBezTo>
                    <a:cubicBezTo>
                      <a:pt x="93" y="5952"/>
                      <a:pt x="120" y="5942"/>
                      <a:pt x="133" y="5925"/>
                    </a:cubicBezTo>
                    <a:cubicBezTo>
                      <a:pt x="2213" y="3428"/>
                      <a:pt x="5197" y="1886"/>
                      <a:pt x="8079" y="252"/>
                    </a:cubicBezTo>
                    <a:cubicBezTo>
                      <a:pt x="8206" y="179"/>
                      <a:pt x="8187" y="1"/>
                      <a:pt x="80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9"/>
              <p:cNvSpPr/>
              <p:nvPr/>
            </p:nvSpPr>
            <p:spPr>
              <a:xfrm>
                <a:off x="465100" y="3621625"/>
                <a:ext cx="24440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6113" extrusionOk="0">
                    <a:moveTo>
                      <a:pt x="9640" y="0"/>
                    </a:moveTo>
                    <a:cubicBezTo>
                      <a:pt x="9626" y="0"/>
                      <a:pt x="9611" y="2"/>
                      <a:pt x="9594" y="7"/>
                    </a:cubicBezTo>
                    <a:cubicBezTo>
                      <a:pt x="5880" y="1021"/>
                      <a:pt x="2490" y="3356"/>
                      <a:pt x="55" y="6004"/>
                    </a:cubicBezTo>
                    <a:cubicBezTo>
                      <a:pt x="0" y="6059"/>
                      <a:pt x="59" y="6113"/>
                      <a:pt x="116" y="6113"/>
                    </a:cubicBezTo>
                    <a:cubicBezTo>
                      <a:pt x="134" y="6113"/>
                      <a:pt x="152" y="6108"/>
                      <a:pt x="166" y="6096"/>
                    </a:cubicBezTo>
                    <a:cubicBezTo>
                      <a:pt x="3140" y="3812"/>
                      <a:pt x="6337" y="2036"/>
                      <a:pt x="9675" y="210"/>
                    </a:cubicBezTo>
                    <a:cubicBezTo>
                      <a:pt x="9775" y="146"/>
                      <a:pt x="9761" y="0"/>
                      <a:pt x="9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9"/>
              <p:cNvSpPr/>
              <p:nvPr/>
            </p:nvSpPr>
            <p:spPr>
              <a:xfrm>
                <a:off x="425750" y="3644800"/>
                <a:ext cx="28222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7494" extrusionOk="0">
                    <a:moveTo>
                      <a:pt x="11106" y="0"/>
                    </a:moveTo>
                    <a:cubicBezTo>
                      <a:pt x="11085" y="0"/>
                      <a:pt x="11061" y="4"/>
                      <a:pt x="11036" y="13"/>
                    </a:cubicBezTo>
                    <a:cubicBezTo>
                      <a:pt x="6886" y="1617"/>
                      <a:pt x="3212" y="4336"/>
                      <a:pt x="116" y="7259"/>
                    </a:cubicBezTo>
                    <a:cubicBezTo>
                      <a:pt x="1" y="7367"/>
                      <a:pt x="91" y="7493"/>
                      <a:pt x="216" y="7493"/>
                    </a:cubicBezTo>
                    <a:cubicBezTo>
                      <a:pt x="256" y="7493"/>
                      <a:pt x="299" y="7481"/>
                      <a:pt x="340" y="7452"/>
                    </a:cubicBezTo>
                    <a:cubicBezTo>
                      <a:pt x="3658" y="4641"/>
                      <a:pt x="7362" y="2449"/>
                      <a:pt x="11158" y="216"/>
                    </a:cubicBezTo>
                    <a:cubicBezTo>
                      <a:pt x="11288" y="138"/>
                      <a:pt x="11233" y="0"/>
                      <a:pt x="11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9"/>
              <p:cNvSpPr/>
              <p:nvPr/>
            </p:nvSpPr>
            <p:spPr>
              <a:xfrm>
                <a:off x="494950" y="3681600"/>
                <a:ext cx="206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248" extrusionOk="0">
                    <a:moveTo>
                      <a:pt x="7984" y="0"/>
                    </a:moveTo>
                    <a:cubicBezTo>
                      <a:pt x="7958" y="0"/>
                      <a:pt x="7930" y="4"/>
                      <a:pt x="7903" y="13"/>
                    </a:cubicBezTo>
                    <a:cubicBezTo>
                      <a:pt x="5031" y="987"/>
                      <a:pt x="1956" y="2996"/>
                      <a:pt x="38" y="5148"/>
                    </a:cubicBezTo>
                    <a:cubicBezTo>
                      <a:pt x="0" y="5201"/>
                      <a:pt x="58" y="5248"/>
                      <a:pt x="115" y="5248"/>
                    </a:cubicBezTo>
                    <a:cubicBezTo>
                      <a:pt x="134" y="5248"/>
                      <a:pt x="154" y="5242"/>
                      <a:pt x="170" y="5229"/>
                    </a:cubicBezTo>
                    <a:cubicBezTo>
                      <a:pt x="2656" y="3352"/>
                      <a:pt x="5589" y="2073"/>
                      <a:pt x="8106" y="266"/>
                    </a:cubicBezTo>
                    <a:cubicBezTo>
                      <a:pt x="8271" y="145"/>
                      <a:pt x="8145" y="0"/>
                      <a:pt x="79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9"/>
              <p:cNvSpPr/>
              <p:nvPr/>
            </p:nvSpPr>
            <p:spPr>
              <a:xfrm>
                <a:off x="363875" y="3754900"/>
                <a:ext cx="31040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7797" extrusionOk="0">
                    <a:moveTo>
                      <a:pt x="12260" y="0"/>
                    </a:moveTo>
                    <a:cubicBezTo>
                      <a:pt x="12240" y="0"/>
                      <a:pt x="12217" y="4"/>
                      <a:pt x="12192" y="14"/>
                    </a:cubicBezTo>
                    <a:cubicBezTo>
                      <a:pt x="7879" y="1627"/>
                      <a:pt x="3129" y="4276"/>
                      <a:pt x="115" y="7534"/>
                    </a:cubicBezTo>
                    <a:cubicBezTo>
                      <a:pt x="0" y="7656"/>
                      <a:pt x="146" y="7796"/>
                      <a:pt x="289" y="7796"/>
                    </a:cubicBezTo>
                    <a:cubicBezTo>
                      <a:pt x="336" y="7796"/>
                      <a:pt x="382" y="7781"/>
                      <a:pt x="420" y="7747"/>
                    </a:cubicBezTo>
                    <a:cubicBezTo>
                      <a:pt x="434" y="7735"/>
                      <a:pt x="447" y="7723"/>
                      <a:pt x="461" y="7711"/>
                    </a:cubicBezTo>
                    <a:lnTo>
                      <a:pt x="461" y="7711"/>
                    </a:lnTo>
                    <a:cubicBezTo>
                      <a:pt x="2373" y="6508"/>
                      <a:pt x="4097" y="5079"/>
                      <a:pt x="6012" y="3870"/>
                    </a:cubicBezTo>
                    <a:cubicBezTo>
                      <a:pt x="8051" y="2571"/>
                      <a:pt x="10183" y="1394"/>
                      <a:pt x="12304" y="186"/>
                    </a:cubicBezTo>
                    <a:cubicBezTo>
                      <a:pt x="12415" y="126"/>
                      <a:pt x="12374" y="0"/>
                      <a:pt x="122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9"/>
              <p:cNvSpPr/>
              <p:nvPr/>
            </p:nvSpPr>
            <p:spPr>
              <a:xfrm>
                <a:off x="444475" y="3727350"/>
                <a:ext cx="2407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5372" extrusionOk="0">
                    <a:moveTo>
                      <a:pt x="9432" y="0"/>
                    </a:moveTo>
                    <a:cubicBezTo>
                      <a:pt x="9411" y="0"/>
                      <a:pt x="9388" y="3"/>
                      <a:pt x="9364" y="9"/>
                    </a:cubicBezTo>
                    <a:cubicBezTo>
                      <a:pt x="6096" y="882"/>
                      <a:pt x="2544" y="3003"/>
                      <a:pt x="108" y="5134"/>
                    </a:cubicBezTo>
                    <a:cubicBezTo>
                      <a:pt x="0" y="5226"/>
                      <a:pt x="76" y="5371"/>
                      <a:pt x="196" y="5371"/>
                    </a:cubicBezTo>
                    <a:cubicBezTo>
                      <a:pt x="222" y="5371"/>
                      <a:pt x="251" y="5364"/>
                      <a:pt x="281" y="5347"/>
                    </a:cubicBezTo>
                    <a:cubicBezTo>
                      <a:pt x="1793" y="4475"/>
                      <a:pt x="3244" y="3541"/>
                      <a:pt x="4777" y="2699"/>
                    </a:cubicBezTo>
                    <a:cubicBezTo>
                      <a:pt x="6309" y="1867"/>
                      <a:pt x="7973" y="1187"/>
                      <a:pt x="9475" y="314"/>
                    </a:cubicBezTo>
                    <a:cubicBezTo>
                      <a:pt x="9630" y="223"/>
                      <a:pt x="9613" y="0"/>
                      <a:pt x="9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9"/>
              <p:cNvSpPr/>
              <p:nvPr/>
            </p:nvSpPr>
            <p:spPr>
              <a:xfrm>
                <a:off x="446875" y="3780050"/>
                <a:ext cx="22697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6769" extrusionOk="0">
                    <a:moveTo>
                      <a:pt x="8926" y="0"/>
                    </a:moveTo>
                    <a:cubicBezTo>
                      <a:pt x="8909" y="0"/>
                      <a:pt x="8890" y="4"/>
                      <a:pt x="8872" y="12"/>
                    </a:cubicBezTo>
                    <a:cubicBezTo>
                      <a:pt x="5564" y="1748"/>
                      <a:pt x="2661" y="4051"/>
                      <a:pt x="83" y="6578"/>
                    </a:cubicBezTo>
                    <a:cubicBezTo>
                      <a:pt x="1" y="6676"/>
                      <a:pt x="96" y="6768"/>
                      <a:pt x="201" y="6768"/>
                    </a:cubicBezTo>
                    <a:cubicBezTo>
                      <a:pt x="237" y="6768"/>
                      <a:pt x="275" y="6757"/>
                      <a:pt x="307" y="6731"/>
                    </a:cubicBezTo>
                    <a:cubicBezTo>
                      <a:pt x="2955" y="4305"/>
                      <a:pt x="5959" y="2174"/>
                      <a:pt x="8994" y="144"/>
                    </a:cubicBezTo>
                    <a:cubicBezTo>
                      <a:pt x="9078" y="93"/>
                      <a:pt x="9015" y="0"/>
                      <a:pt x="89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9"/>
              <p:cNvSpPr/>
              <p:nvPr/>
            </p:nvSpPr>
            <p:spPr>
              <a:xfrm>
                <a:off x="439975" y="3800600"/>
                <a:ext cx="22652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6769" extrusionOk="0">
                    <a:moveTo>
                      <a:pt x="8914" y="0"/>
                    </a:moveTo>
                    <a:cubicBezTo>
                      <a:pt x="8897" y="0"/>
                      <a:pt x="8880" y="4"/>
                      <a:pt x="8864" y="12"/>
                    </a:cubicBezTo>
                    <a:cubicBezTo>
                      <a:pt x="5555" y="1748"/>
                      <a:pt x="2643" y="4062"/>
                      <a:pt x="75" y="6578"/>
                    </a:cubicBezTo>
                    <a:cubicBezTo>
                      <a:pt x="0" y="6676"/>
                      <a:pt x="97" y="6768"/>
                      <a:pt x="194" y="6768"/>
                    </a:cubicBezTo>
                    <a:cubicBezTo>
                      <a:pt x="228" y="6768"/>
                      <a:pt x="262" y="6757"/>
                      <a:pt x="288" y="6731"/>
                    </a:cubicBezTo>
                    <a:cubicBezTo>
                      <a:pt x="2937" y="4315"/>
                      <a:pt x="5941" y="2184"/>
                      <a:pt x="8975" y="154"/>
                    </a:cubicBezTo>
                    <a:cubicBezTo>
                      <a:pt x="9060" y="95"/>
                      <a:pt x="8996" y="0"/>
                      <a:pt x="89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9"/>
              <p:cNvSpPr/>
              <p:nvPr/>
            </p:nvSpPr>
            <p:spPr>
              <a:xfrm>
                <a:off x="403650" y="3833375"/>
                <a:ext cx="25585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8322" extrusionOk="0">
                    <a:moveTo>
                      <a:pt x="9913" y="0"/>
                    </a:moveTo>
                    <a:cubicBezTo>
                      <a:pt x="9877" y="0"/>
                      <a:pt x="9838" y="6"/>
                      <a:pt x="9799" y="21"/>
                    </a:cubicBezTo>
                    <a:cubicBezTo>
                      <a:pt x="7749" y="741"/>
                      <a:pt x="5953" y="2213"/>
                      <a:pt x="4380" y="3542"/>
                    </a:cubicBezTo>
                    <a:cubicBezTo>
                      <a:pt x="2756" y="4922"/>
                      <a:pt x="1335" y="6445"/>
                      <a:pt x="77" y="8109"/>
                    </a:cubicBezTo>
                    <a:cubicBezTo>
                      <a:pt x="1" y="8234"/>
                      <a:pt x="100" y="8321"/>
                      <a:pt x="213" y="8321"/>
                    </a:cubicBezTo>
                    <a:cubicBezTo>
                      <a:pt x="265" y="8321"/>
                      <a:pt x="320" y="8303"/>
                      <a:pt x="361" y="8261"/>
                    </a:cubicBezTo>
                    <a:cubicBezTo>
                      <a:pt x="1823" y="6708"/>
                      <a:pt x="3416" y="5237"/>
                      <a:pt x="5111" y="3877"/>
                    </a:cubicBezTo>
                    <a:cubicBezTo>
                      <a:pt x="6684" y="2619"/>
                      <a:pt x="8541" y="1644"/>
                      <a:pt x="10053" y="335"/>
                    </a:cubicBezTo>
                    <a:cubicBezTo>
                      <a:pt x="10233" y="189"/>
                      <a:pt x="10109" y="0"/>
                      <a:pt x="9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9"/>
              <p:cNvSpPr/>
              <p:nvPr/>
            </p:nvSpPr>
            <p:spPr>
              <a:xfrm>
                <a:off x="493225" y="3861450"/>
                <a:ext cx="142675" cy="1931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7726" extrusionOk="0">
                    <a:moveTo>
                      <a:pt x="5464" y="0"/>
                    </a:moveTo>
                    <a:cubicBezTo>
                      <a:pt x="5416" y="0"/>
                      <a:pt x="5366" y="17"/>
                      <a:pt x="5323" y="55"/>
                    </a:cubicBezTo>
                    <a:cubicBezTo>
                      <a:pt x="2928" y="2054"/>
                      <a:pt x="969" y="4784"/>
                      <a:pt x="36" y="7595"/>
                    </a:cubicBezTo>
                    <a:cubicBezTo>
                      <a:pt x="0" y="7677"/>
                      <a:pt x="61" y="7726"/>
                      <a:pt x="130" y="7726"/>
                    </a:cubicBezTo>
                    <a:cubicBezTo>
                      <a:pt x="180" y="7726"/>
                      <a:pt x="234" y="7701"/>
                      <a:pt x="259" y="7646"/>
                    </a:cubicBezTo>
                    <a:cubicBezTo>
                      <a:pt x="1619" y="4885"/>
                      <a:pt x="3902" y="2795"/>
                      <a:pt x="5617" y="258"/>
                    </a:cubicBezTo>
                    <a:cubicBezTo>
                      <a:pt x="5707" y="124"/>
                      <a:pt x="5594" y="0"/>
                      <a:pt x="5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9"/>
              <p:cNvSpPr/>
              <p:nvPr/>
            </p:nvSpPr>
            <p:spPr>
              <a:xfrm>
                <a:off x="578725" y="3849675"/>
                <a:ext cx="79700" cy="2878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11512" extrusionOk="0">
                    <a:moveTo>
                      <a:pt x="3008" y="0"/>
                    </a:moveTo>
                    <a:cubicBezTo>
                      <a:pt x="2917" y="0"/>
                      <a:pt x="2815" y="45"/>
                      <a:pt x="2776" y="120"/>
                    </a:cubicBezTo>
                    <a:cubicBezTo>
                      <a:pt x="1934" y="1693"/>
                      <a:pt x="1690" y="3540"/>
                      <a:pt x="1375" y="5255"/>
                    </a:cubicBezTo>
                    <a:cubicBezTo>
                      <a:pt x="980" y="7284"/>
                      <a:pt x="665" y="9355"/>
                      <a:pt x="36" y="11344"/>
                    </a:cubicBezTo>
                    <a:cubicBezTo>
                      <a:pt x="1" y="11454"/>
                      <a:pt x="73" y="11511"/>
                      <a:pt x="156" y="11511"/>
                    </a:cubicBezTo>
                    <a:cubicBezTo>
                      <a:pt x="217" y="11511"/>
                      <a:pt x="285" y="11480"/>
                      <a:pt x="320" y="11415"/>
                    </a:cubicBezTo>
                    <a:cubicBezTo>
                      <a:pt x="1183" y="9659"/>
                      <a:pt x="1609" y="7802"/>
                      <a:pt x="2035" y="5924"/>
                    </a:cubicBezTo>
                    <a:cubicBezTo>
                      <a:pt x="2451" y="4027"/>
                      <a:pt x="2918" y="2099"/>
                      <a:pt x="3172" y="170"/>
                    </a:cubicBezTo>
                    <a:cubicBezTo>
                      <a:pt x="3187" y="51"/>
                      <a:pt x="3104" y="0"/>
                      <a:pt x="30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9"/>
              <p:cNvSpPr/>
              <p:nvPr/>
            </p:nvSpPr>
            <p:spPr>
              <a:xfrm>
                <a:off x="543575" y="3842550"/>
                <a:ext cx="110000" cy="2213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8855" extrusionOk="0">
                    <a:moveTo>
                      <a:pt x="4137" y="0"/>
                    </a:moveTo>
                    <a:cubicBezTo>
                      <a:pt x="4086" y="0"/>
                      <a:pt x="4036" y="15"/>
                      <a:pt x="3999" y="49"/>
                    </a:cubicBezTo>
                    <a:cubicBezTo>
                      <a:pt x="1716" y="2089"/>
                      <a:pt x="1" y="5885"/>
                      <a:pt x="295" y="8797"/>
                    </a:cubicBezTo>
                    <a:cubicBezTo>
                      <a:pt x="300" y="8839"/>
                      <a:pt x="331" y="8855"/>
                      <a:pt x="366" y="8855"/>
                    </a:cubicBezTo>
                    <a:cubicBezTo>
                      <a:pt x="409" y="8855"/>
                      <a:pt x="456" y="8831"/>
                      <a:pt x="468" y="8797"/>
                    </a:cubicBezTo>
                    <a:cubicBezTo>
                      <a:pt x="1056" y="7326"/>
                      <a:pt x="1371" y="5804"/>
                      <a:pt x="2030" y="4342"/>
                    </a:cubicBezTo>
                    <a:cubicBezTo>
                      <a:pt x="2680" y="2911"/>
                      <a:pt x="3624" y="1622"/>
                      <a:pt x="4334" y="222"/>
                    </a:cubicBezTo>
                    <a:cubicBezTo>
                      <a:pt x="4400" y="98"/>
                      <a:pt x="4266" y="0"/>
                      <a:pt x="4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9"/>
              <p:cNvSpPr/>
              <p:nvPr/>
            </p:nvSpPr>
            <p:spPr>
              <a:xfrm>
                <a:off x="654700" y="3171400"/>
                <a:ext cx="201575" cy="665500"/>
              </a:xfrm>
              <a:custGeom>
                <a:avLst/>
                <a:gdLst/>
                <a:ahLst/>
                <a:cxnLst/>
                <a:rect l="l" t="t" r="r" b="b"/>
                <a:pathLst>
                  <a:path w="8063" h="26620" extrusionOk="0">
                    <a:moveTo>
                      <a:pt x="7888" y="0"/>
                    </a:moveTo>
                    <a:cubicBezTo>
                      <a:pt x="7826" y="0"/>
                      <a:pt x="7763" y="21"/>
                      <a:pt x="7734" y="63"/>
                    </a:cubicBezTo>
                    <a:cubicBezTo>
                      <a:pt x="6384" y="1910"/>
                      <a:pt x="5745" y="4244"/>
                      <a:pt x="5065" y="6355"/>
                    </a:cubicBezTo>
                    <a:cubicBezTo>
                      <a:pt x="4395" y="8435"/>
                      <a:pt x="3847" y="10536"/>
                      <a:pt x="3329" y="12647"/>
                    </a:cubicBezTo>
                    <a:cubicBezTo>
                      <a:pt x="2203" y="17275"/>
                      <a:pt x="1148" y="21902"/>
                      <a:pt x="11" y="26540"/>
                    </a:cubicBezTo>
                    <a:cubicBezTo>
                      <a:pt x="0" y="26594"/>
                      <a:pt x="43" y="26619"/>
                      <a:pt x="89" y="26619"/>
                    </a:cubicBezTo>
                    <a:cubicBezTo>
                      <a:pt x="130" y="26619"/>
                      <a:pt x="174" y="26599"/>
                      <a:pt x="183" y="26561"/>
                    </a:cubicBezTo>
                    <a:cubicBezTo>
                      <a:pt x="1767" y="22298"/>
                      <a:pt x="2680" y="17843"/>
                      <a:pt x="3796" y="13469"/>
                    </a:cubicBezTo>
                    <a:cubicBezTo>
                      <a:pt x="4395" y="11135"/>
                      <a:pt x="5034" y="8811"/>
                      <a:pt x="5765" y="6517"/>
                    </a:cubicBezTo>
                    <a:cubicBezTo>
                      <a:pt x="6455" y="4386"/>
                      <a:pt x="7541" y="2306"/>
                      <a:pt x="8038" y="134"/>
                    </a:cubicBezTo>
                    <a:cubicBezTo>
                      <a:pt x="8062" y="44"/>
                      <a:pt x="7977" y="0"/>
                      <a:pt x="7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19"/>
            <p:cNvGrpSpPr/>
            <p:nvPr/>
          </p:nvGrpSpPr>
          <p:grpSpPr>
            <a:xfrm rot="-7822250" flipH="1">
              <a:off x="-48072" y="1365347"/>
              <a:ext cx="451788" cy="669522"/>
              <a:chOff x="363875" y="3171400"/>
              <a:chExt cx="651900" cy="966075"/>
            </a:xfrm>
          </p:grpSpPr>
          <p:sp>
            <p:nvSpPr>
              <p:cNvPr id="1509" name="Google Shape;1509;p19"/>
              <p:cNvSpPr/>
              <p:nvPr/>
            </p:nvSpPr>
            <p:spPr>
              <a:xfrm>
                <a:off x="801675" y="3212000"/>
                <a:ext cx="2141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8564" h="10414" extrusionOk="0">
                    <a:moveTo>
                      <a:pt x="393" y="0"/>
                    </a:moveTo>
                    <a:cubicBezTo>
                      <a:pt x="228" y="0"/>
                      <a:pt x="1" y="113"/>
                      <a:pt x="130" y="276"/>
                    </a:cubicBezTo>
                    <a:cubicBezTo>
                      <a:pt x="708" y="1017"/>
                      <a:pt x="1500" y="1595"/>
                      <a:pt x="2149" y="2295"/>
                    </a:cubicBezTo>
                    <a:cubicBezTo>
                      <a:pt x="2890" y="3107"/>
                      <a:pt x="3600" y="3939"/>
                      <a:pt x="4311" y="4782"/>
                    </a:cubicBezTo>
                    <a:cubicBezTo>
                      <a:pt x="5853" y="6578"/>
                      <a:pt x="7000" y="8476"/>
                      <a:pt x="8319" y="10374"/>
                    </a:cubicBezTo>
                    <a:cubicBezTo>
                      <a:pt x="8343" y="10401"/>
                      <a:pt x="8379" y="10413"/>
                      <a:pt x="8416" y="10413"/>
                    </a:cubicBezTo>
                    <a:cubicBezTo>
                      <a:pt x="8489" y="10413"/>
                      <a:pt x="8563" y="10363"/>
                      <a:pt x="8543" y="10282"/>
                    </a:cubicBezTo>
                    <a:cubicBezTo>
                      <a:pt x="8045" y="8273"/>
                      <a:pt x="6564" y="6385"/>
                      <a:pt x="5244" y="4741"/>
                    </a:cubicBezTo>
                    <a:cubicBezTo>
                      <a:pt x="4027" y="3219"/>
                      <a:pt x="2474" y="733"/>
                      <a:pt x="475" y="12"/>
                    </a:cubicBezTo>
                    <a:cubicBezTo>
                      <a:pt x="451" y="4"/>
                      <a:pt x="423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9"/>
              <p:cNvSpPr/>
              <p:nvPr/>
            </p:nvSpPr>
            <p:spPr>
              <a:xfrm>
                <a:off x="815250" y="3276000"/>
                <a:ext cx="134050" cy="209700"/>
              </a:xfrm>
              <a:custGeom>
                <a:avLst/>
                <a:gdLst/>
                <a:ahLst/>
                <a:cxnLst/>
                <a:rect l="l" t="t" r="r" b="b"/>
                <a:pathLst>
                  <a:path w="5362" h="8388" extrusionOk="0">
                    <a:moveTo>
                      <a:pt x="187" y="0"/>
                    </a:moveTo>
                    <a:cubicBezTo>
                      <a:pt x="100" y="0"/>
                      <a:pt x="1" y="76"/>
                      <a:pt x="53" y="152"/>
                    </a:cubicBezTo>
                    <a:cubicBezTo>
                      <a:pt x="1840" y="2892"/>
                      <a:pt x="3859" y="5358"/>
                      <a:pt x="5189" y="8351"/>
                    </a:cubicBezTo>
                    <a:cubicBezTo>
                      <a:pt x="5201" y="8377"/>
                      <a:pt x="5224" y="8387"/>
                      <a:pt x="5248" y="8387"/>
                    </a:cubicBezTo>
                    <a:cubicBezTo>
                      <a:pt x="5301" y="8387"/>
                      <a:pt x="5362" y="8336"/>
                      <a:pt x="5341" y="8280"/>
                    </a:cubicBezTo>
                    <a:cubicBezTo>
                      <a:pt x="4265" y="5388"/>
                      <a:pt x="2753" y="2191"/>
                      <a:pt x="267" y="30"/>
                    </a:cubicBezTo>
                    <a:cubicBezTo>
                      <a:pt x="246" y="9"/>
                      <a:pt x="217" y="0"/>
                      <a:pt x="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9"/>
              <p:cNvSpPr/>
              <p:nvPr/>
            </p:nvSpPr>
            <p:spPr>
              <a:xfrm>
                <a:off x="796700" y="3297775"/>
                <a:ext cx="156375" cy="250725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10029" extrusionOk="0">
                    <a:moveTo>
                      <a:pt x="150" y="0"/>
                    </a:moveTo>
                    <a:cubicBezTo>
                      <a:pt x="75" y="0"/>
                      <a:pt x="0" y="69"/>
                      <a:pt x="44" y="143"/>
                    </a:cubicBezTo>
                    <a:cubicBezTo>
                      <a:pt x="2054" y="3441"/>
                      <a:pt x="4226" y="6618"/>
                      <a:pt x="6083" y="9987"/>
                    </a:cubicBezTo>
                    <a:cubicBezTo>
                      <a:pt x="6094" y="10016"/>
                      <a:pt x="6120" y="10028"/>
                      <a:pt x="6148" y="10028"/>
                    </a:cubicBezTo>
                    <a:cubicBezTo>
                      <a:pt x="6199" y="10028"/>
                      <a:pt x="6255" y="9989"/>
                      <a:pt x="6235" y="9936"/>
                    </a:cubicBezTo>
                    <a:cubicBezTo>
                      <a:pt x="5291" y="6445"/>
                      <a:pt x="2906" y="2721"/>
                      <a:pt x="227" y="31"/>
                    </a:cubicBezTo>
                    <a:cubicBezTo>
                      <a:pt x="205" y="10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9"/>
              <p:cNvSpPr/>
              <p:nvPr/>
            </p:nvSpPr>
            <p:spPr>
              <a:xfrm>
                <a:off x="790500" y="3310950"/>
                <a:ext cx="169825" cy="304000"/>
              </a:xfrm>
              <a:custGeom>
                <a:avLst/>
                <a:gdLst/>
                <a:ahLst/>
                <a:cxnLst/>
                <a:rect l="l" t="t" r="r" b="b"/>
                <a:pathLst>
                  <a:path w="6793" h="12160" extrusionOk="0">
                    <a:moveTo>
                      <a:pt x="174" y="0"/>
                    </a:moveTo>
                    <a:cubicBezTo>
                      <a:pt x="94" y="0"/>
                      <a:pt x="1" y="88"/>
                      <a:pt x="39" y="164"/>
                    </a:cubicBezTo>
                    <a:cubicBezTo>
                      <a:pt x="2150" y="4183"/>
                      <a:pt x="4687" y="7938"/>
                      <a:pt x="6503" y="12099"/>
                    </a:cubicBezTo>
                    <a:cubicBezTo>
                      <a:pt x="6522" y="12142"/>
                      <a:pt x="6558" y="12160"/>
                      <a:pt x="6597" y="12160"/>
                    </a:cubicBezTo>
                    <a:cubicBezTo>
                      <a:pt x="6686" y="12160"/>
                      <a:pt x="6792" y="12068"/>
                      <a:pt x="6757" y="11977"/>
                    </a:cubicBezTo>
                    <a:cubicBezTo>
                      <a:pt x="5204" y="7867"/>
                      <a:pt x="3276" y="3462"/>
                      <a:pt x="242" y="32"/>
                    </a:cubicBezTo>
                    <a:cubicBezTo>
                      <a:pt x="224" y="10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9"/>
              <p:cNvSpPr/>
              <p:nvPr/>
            </p:nvSpPr>
            <p:spPr>
              <a:xfrm>
                <a:off x="766050" y="3378475"/>
                <a:ext cx="163625" cy="281875"/>
              </a:xfrm>
              <a:custGeom>
                <a:avLst/>
                <a:gdLst/>
                <a:ahLst/>
                <a:cxnLst/>
                <a:rect l="l" t="t" r="r" b="b"/>
                <a:pathLst>
                  <a:path w="6545" h="11275" extrusionOk="0">
                    <a:moveTo>
                      <a:pt x="240" y="1"/>
                    </a:moveTo>
                    <a:cubicBezTo>
                      <a:pt x="123" y="1"/>
                      <a:pt x="1" y="112"/>
                      <a:pt x="53" y="224"/>
                    </a:cubicBezTo>
                    <a:cubicBezTo>
                      <a:pt x="996" y="2121"/>
                      <a:pt x="2407" y="3806"/>
                      <a:pt x="3523" y="5622"/>
                    </a:cubicBezTo>
                    <a:cubicBezTo>
                      <a:pt x="4619" y="7419"/>
                      <a:pt x="5472" y="9327"/>
                      <a:pt x="6345" y="11224"/>
                    </a:cubicBezTo>
                    <a:cubicBezTo>
                      <a:pt x="6359" y="11260"/>
                      <a:pt x="6388" y="11274"/>
                      <a:pt x="6419" y="11274"/>
                    </a:cubicBezTo>
                    <a:cubicBezTo>
                      <a:pt x="6477" y="11274"/>
                      <a:pt x="6544" y="11223"/>
                      <a:pt x="6538" y="11163"/>
                    </a:cubicBezTo>
                    <a:cubicBezTo>
                      <a:pt x="6274" y="9073"/>
                      <a:pt x="5350" y="7124"/>
                      <a:pt x="4254" y="5288"/>
                    </a:cubicBezTo>
                    <a:cubicBezTo>
                      <a:pt x="3178" y="3461"/>
                      <a:pt x="1950" y="1563"/>
                      <a:pt x="357" y="51"/>
                    </a:cubicBezTo>
                    <a:cubicBezTo>
                      <a:pt x="324" y="16"/>
                      <a:pt x="282" y="1"/>
                      <a:pt x="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9"/>
              <p:cNvSpPr/>
              <p:nvPr/>
            </p:nvSpPr>
            <p:spPr>
              <a:xfrm>
                <a:off x="521000" y="3203900"/>
                <a:ext cx="313525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6443" extrusionOk="0">
                    <a:moveTo>
                      <a:pt x="12404" y="0"/>
                    </a:moveTo>
                    <a:cubicBezTo>
                      <a:pt x="12400" y="0"/>
                      <a:pt x="12396" y="1"/>
                      <a:pt x="12392" y="1"/>
                    </a:cubicBezTo>
                    <a:cubicBezTo>
                      <a:pt x="10098" y="245"/>
                      <a:pt x="7652" y="1676"/>
                      <a:pt x="5684" y="2680"/>
                    </a:cubicBezTo>
                    <a:cubicBezTo>
                      <a:pt x="3786" y="3655"/>
                      <a:pt x="1584" y="4751"/>
                      <a:pt x="102" y="6222"/>
                    </a:cubicBezTo>
                    <a:cubicBezTo>
                      <a:pt x="1" y="6315"/>
                      <a:pt x="124" y="6442"/>
                      <a:pt x="244" y="6442"/>
                    </a:cubicBezTo>
                    <a:cubicBezTo>
                      <a:pt x="268" y="6442"/>
                      <a:pt x="293" y="6437"/>
                      <a:pt x="315" y="6425"/>
                    </a:cubicBezTo>
                    <a:cubicBezTo>
                      <a:pt x="2385" y="5268"/>
                      <a:pt x="4253" y="3898"/>
                      <a:pt x="6404" y="2833"/>
                    </a:cubicBezTo>
                    <a:cubicBezTo>
                      <a:pt x="8353" y="1868"/>
                      <a:pt x="10667" y="1260"/>
                      <a:pt x="12473" y="133"/>
                    </a:cubicBezTo>
                    <a:cubicBezTo>
                      <a:pt x="12540" y="85"/>
                      <a:pt x="12480" y="0"/>
                      <a:pt x="12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9"/>
              <p:cNvSpPr/>
              <p:nvPr/>
            </p:nvSpPr>
            <p:spPr>
              <a:xfrm>
                <a:off x="562150" y="3247425"/>
                <a:ext cx="251300" cy="160800"/>
              </a:xfrm>
              <a:custGeom>
                <a:avLst/>
                <a:gdLst/>
                <a:ahLst/>
                <a:cxnLst/>
                <a:rect l="l" t="t" r="r" b="b"/>
                <a:pathLst>
                  <a:path w="10052" h="6432" extrusionOk="0">
                    <a:moveTo>
                      <a:pt x="9880" y="0"/>
                    </a:moveTo>
                    <a:cubicBezTo>
                      <a:pt x="9865" y="0"/>
                      <a:pt x="9850" y="2"/>
                      <a:pt x="9832" y="6"/>
                    </a:cubicBezTo>
                    <a:cubicBezTo>
                      <a:pt x="7945" y="310"/>
                      <a:pt x="6230" y="1376"/>
                      <a:pt x="4718" y="2391"/>
                    </a:cubicBezTo>
                    <a:cubicBezTo>
                      <a:pt x="3114" y="3476"/>
                      <a:pt x="1338" y="4755"/>
                      <a:pt x="100" y="6206"/>
                    </a:cubicBezTo>
                    <a:cubicBezTo>
                      <a:pt x="1" y="6336"/>
                      <a:pt x="126" y="6432"/>
                      <a:pt x="259" y="6432"/>
                    </a:cubicBezTo>
                    <a:cubicBezTo>
                      <a:pt x="302" y="6432"/>
                      <a:pt x="347" y="6422"/>
                      <a:pt x="384" y="6399"/>
                    </a:cubicBezTo>
                    <a:cubicBezTo>
                      <a:pt x="1927" y="5415"/>
                      <a:pt x="3236" y="4116"/>
                      <a:pt x="4738" y="3060"/>
                    </a:cubicBezTo>
                    <a:cubicBezTo>
                      <a:pt x="6362" y="1914"/>
                      <a:pt x="8148" y="1152"/>
                      <a:pt x="9914" y="229"/>
                    </a:cubicBezTo>
                    <a:cubicBezTo>
                      <a:pt x="10052" y="165"/>
                      <a:pt x="10023" y="0"/>
                      <a:pt x="9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9"/>
              <p:cNvSpPr/>
              <p:nvPr/>
            </p:nvSpPr>
            <p:spPr>
              <a:xfrm>
                <a:off x="591600" y="3315475"/>
                <a:ext cx="2042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8168" h="5372" extrusionOk="0">
                    <a:moveTo>
                      <a:pt x="8009" y="0"/>
                    </a:moveTo>
                    <a:cubicBezTo>
                      <a:pt x="7998" y="0"/>
                      <a:pt x="7987" y="1"/>
                      <a:pt x="7974" y="3"/>
                    </a:cubicBezTo>
                    <a:cubicBezTo>
                      <a:pt x="4971" y="765"/>
                      <a:pt x="2048" y="3129"/>
                      <a:pt x="79" y="5220"/>
                    </a:cubicBezTo>
                    <a:cubicBezTo>
                      <a:pt x="0" y="5299"/>
                      <a:pt x="93" y="5371"/>
                      <a:pt x="186" y="5371"/>
                    </a:cubicBezTo>
                    <a:cubicBezTo>
                      <a:pt x="212" y="5371"/>
                      <a:pt x="239" y="5365"/>
                      <a:pt x="262" y="5352"/>
                    </a:cubicBezTo>
                    <a:cubicBezTo>
                      <a:pt x="1490" y="4509"/>
                      <a:pt x="2596" y="3525"/>
                      <a:pt x="3803" y="2642"/>
                    </a:cubicBezTo>
                    <a:cubicBezTo>
                      <a:pt x="5133" y="1698"/>
                      <a:pt x="6574" y="998"/>
                      <a:pt x="8046" y="227"/>
                    </a:cubicBezTo>
                    <a:cubicBezTo>
                      <a:pt x="8167" y="161"/>
                      <a:pt x="8142" y="0"/>
                      <a:pt x="80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9"/>
              <p:cNvSpPr/>
              <p:nvPr/>
            </p:nvSpPr>
            <p:spPr>
              <a:xfrm>
                <a:off x="661075" y="3333575"/>
                <a:ext cx="130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237" extrusionOk="0">
                    <a:moveTo>
                      <a:pt x="5050" y="1"/>
                    </a:moveTo>
                    <a:cubicBezTo>
                      <a:pt x="5035" y="1"/>
                      <a:pt x="5018" y="4"/>
                      <a:pt x="5003" y="10"/>
                    </a:cubicBezTo>
                    <a:cubicBezTo>
                      <a:pt x="3277" y="639"/>
                      <a:pt x="1339" y="1786"/>
                      <a:pt x="91" y="3034"/>
                    </a:cubicBezTo>
                    <a:cubicBezTo>
                      <a:pt x="1" y="3132"/>
                      <a:pt x="108" y="3237"/>
                      <a:pt x="217" y="3237"/>
                    </a:cubicBezTo>
                    <a:cubicBezTo>
                      <a:pt x="244" y="3237"/>
                      <a:pt x="270" y="3231"/>
                      <a:pt x="294" y="3217"/>
                    </a:cubicBezTo>
                    <a:cubicBezTo>
                      <a:pt x="1106" y="2801"/>
                      <a:pt x="1857" y="2253"/>
                      <a:pt x="2618" y="1766"/>
                    </a:cubicBezTo>
                    <a:cubicBezTo>
                      <a:pt x="3460" y="1238"/>
                      <a:pt x="4333" y="741"/>
                      <a:pt x="5135" y="162"/>
                    </a:cubicBezTo>
                    <a:cubicBezTo>
                      <a:pt x="5203" y="85"/>
                      <a:pt x="5134" y="1"/>
                      <a:pt x="50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9"/>
              <p:cNvSpPr/>
              <p:nvPr/>
            </p:nvSpPr>
            <p:spPr>
              <a:xfrm>
                <a:off x="759575" y="3431325"/>
                <a:ext cx="121975" cy="265275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10611" extrusionOk="0">
                    <a:moveTo>
                      <a:pt x="237" y="1"/>
                    </a:moveTo>
                    <a:cubicBezTo>
                      <a:pt x="122" y="1"/>
                      <a:pt x="0" y="129"/>
                      <a:pt x="38" y="241"/>
                    </a:cubicBezTo>
                    <a:cubicBezTo>
                      <a:pt x="718" y="2006"/>
                      <a:pt x="1763" y="3661"/>
                      <a:pt x="2534" y="5396"/>
                    </a:cubicBezTo>
                    <a:cubicBezTo>
                      <a:pt x="2879" y="6157"/>
                      <a:pt x="3153" y="6928"/>
                      <a:pt x="3478" y="7690"/>
                    </a:cubicBezTo>
                    <a:cubicBezTo>
                      <a:pt x="3752" y="8390"/>
                      <a:pt x="4016" y="9861"/>
                      <a:pt x="4554" y="10318"/>
                    </a:cubicBezTo>
                    <a:cubicBezTo>
                      <a:pt x="4523" y="10369"/>
                      <a:pt x="4503" y="10430"/>
                      <a:pt x="4493" y="10480"/>
                    </a:cubicBezTo>
                    <a:cubicBezTo>
                      <a:pt x="4454" y="10564"/>
                      <a:pt x="4525" y="10611"/>
                      <a:pt x="4599" y="10611"/>
                    </a:cubicBezTo>
                    <a:cubicBezTo>
                      <a:pt x="4659" y="10611"/>
                      <a:pt x="4722" y="10579"/>
                      <a:pt x="4726" y="10511"/>
                    </a:cubicBezTo>
                    <a:cubicBezTo>
                      <a:pt x="4878" y="8907"/>
                      <a:pt x="3894" y="7111"/>
                      <a:pt x="3326" y="5609"/>
                    </a:cubicBezTo>
                    <a:cubicBezTo>
                      <a:pt x="2585" y="3691"/>
                      <a:pt x="1702" y="1692"/>
                      <a:pt x="352" y="58"/>
                    </a:cubicBezTo>
                    <a:cubicBezTo>
                      <a:pt x="320" y="18"/>
                      <a:pt x="279" y="1"/>
                      <a:pt x="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9"/>
              <p:cNvSpPr/>
              <p:nvPr/>
            </p:nvSpPr>
            <p:spPr>
              <a:xfrm>
                <a:off x="745625" y="3481450"/>
                <a:ext cx="105975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9054" extrusionOk="0">
                    <a:moveTo>
                      <a:pt x="200" y="0"/>
                    </a:moveTo>
                    <a:cubicBezTo>
                      <a:pt x="106" y="0"/>
                      <a:pt x="0" y="97"/>
                      <a:pt x="38" y="194"/>
                    </a:cubicBezTo>
                    <a:cubicBezTo>
                      <a:pt x="1306" y="3137"/>
                      <a:pt x="3244" y="5877"/>
                      <a:pt x="3924" y="9013"/>
                    </a:cubicBezTo>
                    <a:cubicBezTo>
                      <a:pt x="3938" y="9040"/>
                      <a:pt x="3965" y="9053"/>
                      <a:pt x="3992" y="9053"/>
                    </a:cubicBezTo>
                    <a:cubicBezTo>
                      <a:pt x="4027" y="9053"/>
                      <a:pt x="4061" y="9033"/>
                      <a:pt x="4066" y="8993"/>
                    </a:cubicBezTo>
                    <a:cubicBezTo>
                      <a:pt x="4239" y="7461"/>
                      <a:pt x="3508" y="5969"/>
                      <a:pt x="2889" y="4558"/>
                    </a:cubicBezTo>
                    <a:cubicBezTo>
                      <a:pt x="2199" y="2985"/>
                      <a:pt x="1408" y="1402"/>
                      <a:pt x="291" y="42"/>
                    </a:cubicBezTo>
                    <a:cubicBezTo>
                      <a:pt x="267" y="13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9"/>
              <p:cNvSpPr/>
              <p:nvPr/>
            </p:nvSpPr>
            <p:spPr>
              <a:xfrm>
                <a:off x="737125" y="3503350"/>
                <a:ext cx="85475" cy="1659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6638" extrusionOk="0">
                    <a:moveTo>
                      <a:pt x="212" y="1"/>
                    </a:moveTo>
                    <a:cubicBezTo>
                      <a:pt x="108" y="1"/>
                      <a:pt x="1" y="86"/>
                      <a:pt x="43" y="191"/>
                    </a:cubicBezTo>
                    <a:cubicBezTo>
                      <a:pt x="926" y="2373"/>
                      <a:pt x="2265" y="4393"/>
                      <a:pt x="3118" y="6585"/>
                    </a:cubicBezTo>
                    <a:cubicBezTo>
                      <a:pt x="3134" y="6622"/>
                      <a:pt x="3175" y="6638"/>
                      <a:pt x="3220" y="6638"/>
                    </a:cubicBezTo>
                    <a:cubicBezTo>
                      <a:pt x="3310" y="6638"/>
                      <a:pt x="3419" y="6574"/>
                      <a:pt x="3392" y="6493"/>
                    </a:cubicBezTo>
                    <a:cubicBezTo>
                      <a:pt x="2681" y="4301"/>
                      <a:pt x="1748" y="1977"/>
                      <a:pt x="337" y="59"/>
                    </a:cubicBezTo>
                    <a:cubicBezTo>
                      <a:pt x="305" y="18"/>
                      <a:pt x="259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9"/>
              <p:cNvSpPr/>
              <p:nvPr/>
            </p:nvSpPr>
            <p:spPr>
              <a:xfrm>
                <a:off x="723100" y="3542125"/>
                <a:ext cx="164800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2385" extrusionOk="0">
                    <a:moveTo>
                      <a:pt x="230" y="0"/>
                    </a:moveTo>
                    <a:cubicBezTo>
                      <a:pt x="119" y="0"/>
                      <a:pt x="1" y="112"/>
                      <a:pt x="45" y="223"/>
                    </a:cubicBezTo>
                    <a:cubicBezTo>
                      <a:pt x="1050" y="2304"/>
                      <a:pt x="2380" y="4262"/>
                      <a:pt x="3476" y="6302"/>
                    </a:cubicBezTo>
                    <a:cubicBezTo>
                      <a:pt x="3993" y="7297"/>
                      <a:pt x="4490" y="8291"/>
                      <a:pt x="4957" y="9296"/>
                    </a:cubicBezTo>
                    <a:cubicBezTo>
                      <a:pt x="5353" y="10159"/>
                      <a:pt x="6226" y="11427"/>
                      <a:pt x="6266" y="12340"/>
                    </a:cubicBezTo>
                    <a:cubicBezTo>
                      <a:pt x="6259" y="12371"/>
                      <a:pt x="6275" y="12385"/>
                      <a:pt x="6296" y="12385"/>
                    </a:cubicBezTo>
                    <a:cubicBezTo>
                      <a:pt x="6303" y="12385"/>
                      <a:pt x="6310" y="12383"/>
                      <a:pt x="6317" y="12381"/>
                    </a:cubicBezTo>
                    <a:cubicBezTo>
                      <a:pt x="6358" y="12371"/>
                      <a:pt x="6398" y="12351"/>
                      <a:pt x="6439" y="12340"/>
                    </a:cubicBezTo>
                    <a:cubicBezTo>
                      <a:pt x="6530" y="12320"/>
                      <a:pt x="6591" y="12249"/>
                      <a:pt x="6581" y="12178"/>
                    </a:cubicBezTo>
                    <a:cubicBezTo>
                      <a:pt x="6480" y="10189"/>
                      <a:pt x="5018" y="7774"/>
                      <a:pt x="4135" y="5998"/>
                    </a:cubicBezTo>
                    <a:cubicBezTo>
                      <a:pt x="3100" y="3927"/>
                      <a:pt x="1953" y="1796"/>
                      <a:pt x="340" y="51"/>
                    </a:cubicBezTo>
                    <a:cubicBezTo>
                      <a:pt x="310" y="15"/>
                      <a:pt x="270" y="0"/>
                      <a:pt x="2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9"/>
              <p:cNvSpPr/>
              <p:nvPr/>
            </p:nvSpPr>
            <p:spPr>
              <a:xfrm>
                <a:off x="717500" y="3584600"/>
                <a:ext cx="106700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4268" h="8795" extrusionOk="0">
                    <a:moveTo>
                      <a:pt x="213" y="0"/>
                    </a:moveTo>
                    <a:cubicBezTo>
                      <a:pt x="109" y="0"/>
                      <a:pt x="1" y="97"/>
                      <a:pt x="46" y="189"/>
                    </a:cubicBezTo>
                    <a:cubicBezTo>
                      <a:pt x="1518" y="2969"/>
                      <a:pt x="3162" y="5618"/>
                      <a:pt x="3568" y="8744"/>
                    </a:cubicBezTo>
                    <a:cubicBezTo>
                      <a:pt x="3578" y="8779"/>
                      <a:pt x="3608" y="8794"/>
                      <a:pt x="3639" y="8794"/>
                    </a:cubicBezTo>
                    <a:cubicBezTo>
                      <a:pt x="3669" y="8794"/>
                      <a:pt x="3700" y="8779"/>
                      <a:pt x="3710" y="8754"/>
                    </a:cubicBezTo>
                    <a:cubicBezTo>
                      <a:pt x="4268" y="7435"/>
                      <a:pt x="3568" y="5750"/>
                      <a:pt x="3060" y="4461"/>
                    </a:cubicBezTo>
                    <a:cubicBezTo>
                      <a:pt x="2441" y="2878"/>
                      <a:pt x="1609" y="1285"/>
                      <a:pt x="310" y="36"/>
                    </a:cubicBezTo>
                    <a:cubicBezTo>
                      <a:pt x="282" y="11"/>
                      <a:pt x="248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9"/>
              <p:cNvSpPr/>
              <p:nvPr/>
            </p:nvSpPr>
            <p:spPr>
              <a:xfrm>
                <a:off x="703975" y="3635800"/>
                <a:ext cx="118725" cy="232425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9297" extrusionOk="0">
                    <a:moveTo>
                      <a:pt x="194" y="0"/>
                    </a:moveTo>
                    <a:cubicBezTo>
                      <a:pt x="102" y="0"/>
                      <a:pt x="1" y="83"/>
                      <a:pt x="39" y="160"/>
                    </a:cubicBezTo>
                    <a:cubicBezTo>
                      <a:pt x="1683" y="3194"/>
                      <a:pt x="3358" y="6036"/>
                      <a:pt x="4586" y="9243"/>
                    </a:cubicBezTo>
                    <a:cubicBezTo>
                      <a:pt x="4593" y="9281"/>
                      <a:pt x="4618" y="9296"/>
                      <a:pt x="4646" y="9296"/>
                    </a:cubicBezTo>
                    <a:cubicBezTo>
                      <a:pt x="4692" y="9296"/>
                      <a:pt x="4748" y="9253"/>
                      <a:pt x="4748" y="9202"/>
                    </a:cubicBezTo>
                    <a:cubicBezTo>
                      <a:pt x="4261" y="5914"/>
                      <a:pt x="2830" y="2484"/>
                      <a:pt x="273" y="28"/>
                    </a:cubicBezTo>
                    <a:cubicBezTo>
                      <a:pt x="251" y="9"/>
                      <a:pt x="223" y="0"/>
                      <a:pt x="1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9"/>
              <p:cNvSpPr/>
              <p:nvPr/>
            </p:nvSpPr>
            <p:spPr>
              <a:xfrm>
                <a:off x="694500" y="3662700"/>
                <a:ext cx="129650" cy="27187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10875" extrusionOk="0">
                    <a:moveTo>
                      <a:pt x="192" y="0"/>
                    </a:moveTo>
                    <a:cubicBezTo>
                      <a:pt x="102" y="0"/>
                      <a:pt x="0" y="88"/>
                      <a:pt x="53" y="170"/>
                    </a:cubicBezTo>
                    <a:cubicBezTo>
                      <a:pt x="1829" y="3691"/>
                      <a:pt x="3666" y="7020"/>
                      <a:pt x="4833" y="10775"/>
                    </a:cubicBezTo>
                    <a:cubicBezTo>
                      <a:pt x="4853" y="10844"/>
                      <a:pt x="4916" y="10874"/>
                      <a:pt x="4982" y="10874"/>
                    </a:cubicBezTo>
                    <a:cubicBezTo>
                      <a:pt x="5080" y="10874"/>
                      <a:pt x="5186" y="10807"/>
                      <a:pt x="5168" y="10704"/>
                    </a:cubicBezTo>
                    <a:cubicBezTo>
                      <a:pt x="4275" y="6959"/>
                      <a:pt x="2844" y="3143"/>
                      <a:pt x="276" y="38"/>
                    </a:cubicBezTo>
                    <a:cubicBezTo>
                      <a:pt x="255" y="11"/>
                      <a:pt x="224" y="0"/>
                      <a:pt x="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9"/>
              <p:cNvSpPr/>
              <p:nvPr/>
            </p:nvSpPr>
            <p:spPr>
              <a:xfrm>
                <a:off x="692425" y="3704250"/>
                <a:ext cx="82225" cy="1830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7322" extrusionOk="0">
                    <a:moveTo>
                      <a:pt x="257" y="1"/>
                    </a:moveTo>
                    <a:cubicBezTo>
                      <a:pt x="134" y="1"/>
                      <a:pt x="1" y="94"/>
                      <a:pt x="44" y="203"/>
                    </a:cubicBezTo>
                    <a:cubicBezTo>
                      <a:pt x="450" y="1350"/>
                      <a:pt x="1110" y="2435"/>
                      <a:pt x="1617" y="3562"/>
                    </a:cubicBezTo>
                    <a:cubicBezTo>
                      <a:pt x="2176" y="4780"/>
                      <a:pt x="2632" y="6038"/>
                      <a:pt x="3130" y="7276"/>
                    </a:cubicBezTo>
                    <a:cubicBezTo>
                      <a:pt x="3137" y="7309"/>
                      <a:pt x="3159" y="7322"/>
                      <a:pt x="3185" y="7322"/>
                    </a:cubicBezTo>
                    <a:cubicBezTo>
                      <a:pt x="3231" y="7322"/>
                      <a:pt x="3288" y="7278"/>
                      <a:pt x="3282" y="7225"/>
                    </a:cubicBezTo>
                    <a:cubicBezTo>
                      <a:pt x="3038" y="4830"/>
                      <a:pt x="2135" y="1928"/>
                      <a:pt x="390" y="51"/>
                    </a:cubicBezTo>
                    <a:cubicBezTo>
                      <a:pt x="355" y="16"/>
                      <a:pt x="307" y="1"/>
                      <a:pt x="2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9"/>
              <p:cNvSpPr/>
              <p:nvPr/>
            </p:nvSpPr>
            <p:spPr>
              <a:xfrm>
                <a:off x="666200" y="3779650"/>
                <a:ext cx="1546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6186" h="12056" extrusionOk="0">
                    <a:moveTo>
                      <a:pt x="180" y="0"/>
                    </a:moveTo>
                    <a:cubicBezTo>
                      <a:pt x="95" y="0"/>
                      <a:pt x="1" y="86"/>
                      <a:pt x="38" y="160"/>
                    </a:cubicBezTo>
                    <a:cubicBezTo>
                      <a:pt x="1083" y="2109"/>
                      <a:pt x="2190" y="4006"/>
                      <a:pt x="3154" y="5985"/>
                    </a:cubicBezTo>
                    <a:cubicBezTo>
                      <a:pt x="4118" y="7954"/>
                      <a:pt x="4757" y="10035"/>
                      <a:pt x="5752" y="11973"/>
                    </a:cubicBezTo>
                    <a:cubicBezTo>
                      <a:pt x="5754" y="11972"/>
                      <a:pt x="5756" y="11970"/>
                      <a:pt x="5758" y="11969"/>
                    </a:cubicBezTo>
                    <a:lnTo>
                      <a:pt x="5758" y="11969"/>
                    </a:lnTo>
                    <a:cubicBezTo>
                      <a:pt x="5791" y="12029"/>
                      <a:pt x="5854" y="12055"/>
                      <a:pt x="5922" y="12055"/>
                    </a:cubicBezTo>
                    <a:cubicBezTo>
                      <a:pt x="6047" y="12055"/>
                      <a:pt x="6186" y="11965"/>
                      <a:pt x="6168" y="11831"/>
                    </a:cubicBezTo>
                    <a:cubicBezTo>
                      <a:pt x="5549" y="7711"/>
                      <a:pt x="3022" y="3327"/>
                      <a:pt x="261" y="38"/>
                    </a:cubicBezTo>
                    <a:cubicBezTo>
                      <a:pt x="240" y="11"/>
                      <a:pt x="210" y="0"/>
                      <a:pt x="1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9"/>
              <p:cNvSpPr/>
              <p:nvPr/>
            </p:nvSpPr>
            <p:spPr>
              <a:xfrm>
                <a:off x="671950" y="3753125"/>
                <a:ext cx="12502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8275" extrusionOk="0">
                    <a:moveTo>
                      <a:pt x="272" y="0"/>
                    </a:moveTo>
                    <a:cubicBezTo>
                      <a:pt x="139" y="0"/>
                      <a:pt x="1" y="118"/>
                      <a:pt x="62" y="247"/>
                    </a:cubicBezTo>
                    <a:cubicBezTo>
                      <a:pt x="742" y="1607"/>
                      <a:pt x="1757" y="2835"/>
                      <a:pt x="2518" y="4154"/>
                    </a:cubicBezTo>
                    <a:cubicBezTo>
                      <a:pt x="3289" y="5484"/>
                      <a:pt x="3908" y="6874"/>
                      <a:pt x="4669" y="8203"/>
                    </a:cubicBezTo>
                    <a:cubicBezTo>
                      <a:pt x="4698" y="8253"/>
                      <a:pt x="4748" y="8274"/>
                      <a:pt x="4800" y="8274"/>
                    </a:cubicBezTo>
                    <a:cubicBezTo>
                      <a:pt x="4898" y="8274"/>
                      <a:pt x="5000" y="8201"/>
                      <a:pt x="4974" y="8102"/>
                    </a:cubicBezTo>
                    <a:cubicBezTo>
                      <a:pt x="4598" y="6630"/>
                      <a:pt x="3888" y="5220"/>
                      <a:pt x="3127" y="3880"/>
                    </a:cubicBezTo>
                    <a:cubicBezTo>
                      <a:pt x="2376" y="2541"/>
                      <a:pt x="1564" y="1120"/>
                      <a:pt x="397" y="44"/>
                    </a:cubicBezTo>
                    <a:cubicBezTo>
                      <a:pt x="361" y="13"/>
                      <a:pt x="317" y="0"/>
                      <a:pt x="2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9"/>
              <p:cNvSpPr/>
              <p:nvPr/>
            </p:nvSpPr>
            <p:spPr>
              <a:xfrm>
                <a:off x="661550" y="3814950"/>
                <a:ext cx="1150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11129" extrusionOk="0">
                    <a:moveTo>
                      <a:pt x="141" y="1"/>
                    </a:moveTo>
                    <a:cubicBezTo>
                      <a:pt x="73" y="1"/>
                      <a:pt x="0" y="63"/>
                      <a:pt x="21" y="139"/>
                    </a:cubicBezTo>
                    <a:cubicBezTo>
                      <a:pt x="1635" y="3670"/>
                      <a:pt x="3309" y="7313"/>
                      <a:pt x="4283" y="11028"/>
                    </a:cubicBezTo>
                    <a:cubicBezTo>
                      <a:pt x="4300" y="11099"/>
                      <a:pt x="4359" y="11128"/>
                      <a:pt x="4421" y="11128"/>
                    </a:cubicBezTo>
                    <a:cubicBezTo>
                      <a:pt x="4509" y="11128"/>
                      <a:pt x="4602" y="11067"/>
                      <a:pt x="4578" y="10977"/>
                    </a:cubicBezTo>
                    <a:cubicBezTo>
                      <a:pt x="3746" y="7222"/>
                      <a:pt x="2254" y="3416"/>
                      <a:pt x="224" y="47"/>
                    </a:cubicBezTo>
                    <a:cubicBezTo>
                      <a:pt x="205" y="15"/>
                      <a:pt x="174" y="1"/>
                      <a:pt x="1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9"/>
              <p:cNvSpPr/>
              <p:nvPr/>
            </p:nvSpPr>
            <p:spPr>
              <a:xfrm>
                <a:off x="650500" y="3830075"/>
                <a:ext cx="93950" cy="299575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1983" extrusionOk="0">
                    <a:moveTo>
                      <a:pt x="317" y="1"/>
                    </a:moveTo>
                    <a:cubicBezTo>
                      <a:pt x="170" y="1"/>
                      <a:pt x="0" y="122"/>
                      <a:pt x="37" y="254"/>
                    </a:cubicBezTo>
                    <a:cubicBezTo>
                      <a:pt x="544" y="2192"/>
                      <a:pt x="1559" y="4009"/>
                      <a:pt x="2107" y="5957"/>
                    </a:cubicBezTo>
                    <a:cubicBezTo>
                      <a:pt x="2645" y="7916"/>
                      <a:pt x="3061" y="9895"/>
                      <a:pt x="3426" y="11874"/>
                    </a:cubicBezTo>
                    <a:cubicBezTo>
                      <a:pt x="3439" y="11951"/>
                      <a:pt x="3494" y="11983"/>
                      <a:pt x="3556" y="11983"/>
                    </a:cubicBezTo>
                    <a:cubicBezTo>
                      <a:pt x="3650" y="11983"/>
                      <a:pt x="3757" y="11911"/>
                      <a:pt x="3751" y="11813"/>
                    </a:cubicBezTo>
                    <a:cubicBezTo>
                      <a:pt x="3650" y="9611"/>
                      <a:pt x="3386" y="7449"/>
                      <a:pt x="2797" y="5318"/>
                    </a:cubicBezTo>
                    <a:cubicBezTo>
                      <a:pt x="2320" y="3542"/>
                      <a:pt x="1762" y="1513"/>
                      <a:pt x="463" y="61"/>
                    </a:cubicBezTo>
                    <a:cubicBezTo>
                      <a:pt x="426" y="19"/>
                      <a:pt x="373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9"/>
              <p:cNvSpPr/>
              <p:nvPr/>
            </p:nvSpPr>
            <p:spPr>
              <a:xfrm>
                <a:off x="648625" y="3842775"/>
                <a:ext cx="37050" cy="2417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9670" extrusionOk="0">
                    <a:moveTo>
                      <a:pt x="270" y="0"/>
                    </a:moveTo>
                    <a:cubicBezTo>
                      <a:pt x="170" y="0"/>
                      <a:pt x="71" y="54"/>
                      <a:pt x="71" y="162"/>
                    </a:cubicBezTo>
                    <a:cubicBezTo>
                      <a:pt x="0" y="3318"/>
                      <a:pt x="670" y="6403"/>
                      <a:pt x="183" y="9570"/>
                    </a:cubicBezTo>
                    <a:cubicBezTo>
                      <a:pt x="177" y="9636"/>
                      <a:pt x="244" y="9669"/>
                      <a:pt x="311" y="9669"/>
                    </a:cubicBezTo>
                    <a:cubicBezTo>
                      <a:pt x="367" y="9669"/>
                      <a:pt x="423" y="9646"/>
                      <a:pt x="437" y="9600"/>
                    </a:cubicBezTo>
                    <a:cubicBezTo>
                      <a:pt x="1289" y="6667"/>
                      <a:pt x="1482" y="3054"/>
                      <a:pt x="477" y="122"/>
                    </a:cubicBezTo>
                    <a:cubicBezTo>
                      <a:pt x="449" y="41"/>
                      <a:pt x="359" y="0"/>
                      <a:pt x="2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9"/>
              <p:cNvSpPr/>
              <p:nvPr/>
            </p:nvSpPr>
            <p:spPr>
              <a:xfrm>
                <a:off x="530000" y="3219875"/>
                <a:ext cx="300800" cy="1270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5082" extrusionOk="0">
                    <a:moveTo>
                      <a:pt x="11318" y="0"/>
                    </a:moveTo>
                    <a:cubicBezTo>
                      <a:pt x="9770" y="0"/>
                      <a:pt x="7916" y="1041"/>
                      <a:pt x="6602" y="1534"/>
                    </a:cubicBezTo>
                    <a:cubicBezTo>
                      <a:pt x="4360" y="2376"/>
                      <a:pt x="1792" y="3310"/>
                      <a:pt x="67" y="4913"/>
                    </a:cubicBezTo>
                    <a:cubicBezTo>
                      <a:pt x="0" y="4980"/>
                      <a:pt x="57" y="5081"/>
                      <a:pt x="141" y="5081"/>
                    </a:cubicBezTo>
                    <a:cubicBezTo>
                      <a:pt x="159" y="5081"/>
                      <a:pt x="179" y="5076"/>
                      <a:pt x="199" y="5066"/>
                    </a:cubicBezTo>
                    <a:cubicBezTo>
                      <a:pt x="2279" y="4101"/>
                      <a:pt x="4238" y="3056"/>
                      <a:pt x="6430" y="2275"/>
                    </a:cubicBezTo>
                    <a:cubicBezTo>
                      <a:pt x="8226" y="1625"/>
                      <a:pt x="10083" y="1067"/>
                      <a:pt x="11839" y="397"/>
                    </a:cubicBezTo>
                    <a:cubicBezTo>
                      <a:pt x="12011" y="326"/>
                      <a:pt x="12032" y="73"/>
                      <a:pt x="11829" y="42"/>
                    </a:cubicBezTo>
                    <a:cubicBezTo>
                      <a:pt x="11663" y="13"/>
                      <a:pt x="11492" y="0"/>
                      <a:pt x="113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9"/>
              <p:cNvSpPr/>
              <p:nvPr/>
            </p:nvSpPr>
            <p:spPr>
              <a:xfrm>
                <a:off x="578550" y="3268200"/>
                <a:ext cx="235200" cy="120550"/>
              </a:xfrm>
              <a:custGeom>
                <a:avLst/>
                <a:gdLst/>
                <a:ahLst/>
                <a:cxnLst/>
                <a:rect l="l" t="t" r="r" b="b"/>
                <a:pathLst>
                  <a:path w="9408" h="4822" extrusionOk="0">
                    <a:moveTo>
                      <a:pt x="9261" y="1"/>
                    </a:moveTo>
                    <a:cubicBezTo>
                      <a:pt x="9247" y="1"/>
                      <a:pt x="9233" y="3"/>
                      <a:pt x="9217" y="7"/>
                    </a:cubicBezTo>
                    <a:cubicBezTo>
                      <a:pt x="5827" y="758"/>
                      <a:pt x="2702" y="2737"/>
                      <a:pt x="73" y="4716"/>
                    </a:cubicBezTo>
                    <a:cubicBezTo>
                      <a:pt x="1" y="4756"/>
                      <a:pt x="50" y="4822"/>
                      <a:pt x="119" y="4822"/>
                    </a:cubicBezTo>
                    <a:cubicBezTo>
                      <a:pt x="137" y="4822"/>
                      <a:pt x="156" y="4817"/>
                      <a:pt x="175" y="4807"/>
                    </a:cubicBezTo>
                    <a:cubicBezTo>
                      <a:pt x="3026" y="2859"/>
                      <a:pt x="6152" y="1671"/>
                      <a:pt x="9298" y="200"/>
                    </a:cubicBezTo>
                    <a:cubicBezTo>
                      <a:pt x="9407" y="145"/>
                      <a:pt x="9378" y="1"/>
                      <a:pt x="92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9"/>
              <p:cNvSpPr/>
              <p:nvPr/>
            </p:nvSpPr>
            <p:spPr>
              <a:xfrm>
                <a:off x="539300" y="3296850"/>
                <a:ext cx="2605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10421" h="5756" extrusionOk="0">
                    <a:moveTo>
                      <a:pt x="10308" y="1"/>
                    </a:moveTo>
                    <a:cubicBezTo>
                      <a:pt x="10296" y="1"/>
                      <a:pt x="10284" y="3"/>
                      <a:pt x="10269" y="8"/>
                    </a:cubicBezTo>
                    <a:cubicBezTo>
                      <a:pt x="6565" y="1104"/>
                      <a:pt x="2810" y="3154"/>
                      <a:pt x="50" y="5620"/>
                    </a:cubicBezTo>
                    <a:cubicBezTo>
                      <a:pt x="1" y="5677"/>
                      <a:pt x="38" y="5755"/>
                      <a:pt x="97" y="5755"/>
                    </a:cubicBezTo>
                    <a:cubicBezTo>
                      <a:pt x="111" y="5755"/>
                      <a:pt x="126" y="5751"/>
                      <a:pt x="141" y="5741"/>
                    </a:cubicBezTo>
                    <a:cubicBezTo>
                      <a:pt x="3490" y="3763"/>
                      <a:pt x="6829" y="1936"/>
                      <a:pt x="10330" y="170"/>
                    </a:cubicBezTo>
                    <a:cubicBezTo>
                      <a:pt x="10420" y="125"/>
                      <a:pt x="10399" y="1"/>
                      <a:pt x="103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9"/>
              <p:cNvSpPr/>
              <p:nvPr/>
            </p:nvSpPr>
            <p:spPr>
              <a:xfrm>
                <a:off x="479000" y="3305150"/>
                <a:ext cx="320625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12825" h="7422" extrusionOk="0">
                    <a:moveTo>
                      <a:pt x="12659" y="0"/>
                    </a:moveTo>
                    <a:cubicBezTo>
                      <a:pt x="12641" y="0"/>
                      <a:pt x="12621" y="4"/>
                      <a:pt x="12600" y="11"/>
                    </a:cubicBezTo>
                    <a:cubicBezTo>
                      <a:pt x="8033" y="1604"/>
                      <a:pt x="3832" y="4415"/>
                      <a:pt x="118" y="7206"/>
                    </a:cubicBezTo>
                    <a:cubicBezTo>
                      <a:pt x="0" y="7308"/>
                      <a:pt x="88" y="7421"/>
                      <a:pt x="200" y="7421"/>
                    </a:cubicBezTo>
                    <a:cubicBezTo>
                      <a:pt x="233" y="7421"/>
                      <a:pt x="268" y="7412"/>
                      <a:pt x="300" y="7388"/>
                    </a:cubicBezTo>
                    <a:cubicBezTo>
                      <a:pt x="4248" y="4669"/>
                      <a:pt x="8541" y="2588"/>
                      <a:pt x="12702" y="193"/>
                    </a:cubicBezTo>
                    <a:cubicBezTo>
                      <a:pt x="12824" y="123"/>
                      <a:pt x="12773" y="0"/>
                      <a:pt x="126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9"/>
              <p:cNvSpPr/>
              <p:nvPr/>
            </p:nvSpPr>
            <p:spPr>
              <a:xfrm>
                <a:off x="493875" y="3384925"/>
                <a:ext cx="289150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566" h="6488" extrusionOk="0">
                    <a:moveTo>
                      <a:pt x="11327" y="1"/>
                    </a:moveTo>
                    <a:cubicBezTo>
                      <a:pt x="11313" y="1"/>
                      <a:pt x="11299" y="2"/>
                      <a:pt x="11285" y="6"/>
                    </a:cubicBezTo>
                    <a:cubicBezTo>
                      <a:pt x="7266" y="1072"/>
                      <a:pt x="2669" y="3355"/>
                      <a:pt x="61" y="6349"/>
                    </a:cubicBezTo>
                    <a:cubicBezTo>
                      <a:pt x="1" y="6424"/>
                      <a:pt x="62" y="6487"/>
                      <a:pt x="135" y="6487"/>
                    </a:cubicBezTo>
                    <a:cubicBezTo>
                      <a:pt x="161" y="6487"/>
                      <a:pt x="189" y="6479"/>
                      <a:pt x="213" y="6460"/>
                    </a:cubicBezTo>
                    <a:cubicBezTo>
                      <a:pt x="2090" y="5192"/>
                      <a:pt x="3937" y="3944"/>
                      <a:pt x="5997" y="2898"/>
                    </a:cubicBezTo>
                    <a:cubicBezTo>
                      <a:pt x="7794" y="1995"/>
                      <a:pt x="9712" y="1285"/>
                      <a:pt x="11427" y="260"/>
                    </a:cubicBezTo>
                    <a:cubicBezTo>
                      <a:pt x="11565" y="177"/>
                      <a:pt x="11468" y="1"/>
                      <a:pt x="113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9"/>
              <p:cNvSpPr/>
              <p:nvPr/>
            </p:nvSpPr>
            <p:spPr>
              <a:xfrm>
                <a:off x="517325" y="3426525"/>
                <a:ext cx="254475" cy="176225"/>
              </a:xfrm>
              <a:custGeom>
                <a:avLst/>
                <a:gdLst/>
                <a:ahLst/>
                <a:cxnLst/>
                <a:rect l="l" t="t" r="r" b="b"/>
                <a:pathLst>
                  <a:path w="10179" h="7049" extrusionOk="0">
                    <a:moveTo>
                      <a:pt x="9919" y="1"/>
                    </a:moveTo>
                    <a:cubicBezTo>
                      <a:pt x="9893" y="1"/>
                      <a:pt x="9866" y="6"/>
                      <a:pt x="9839" y="17"/>
                    </a:cubicBezTo>
                    <a:cubicBezTo>
                      <a:pt x="7759" y="828"/>
                      <a:pt x="5821" y="2127"/>
                      <a:pt x="4065" y="3416"/>
                    </a:cubicBezTo>
                    <a:cubicBezTo>
                      <a:pt x="2725" y="4421"/>
                      <a:pt x="858" y="5487"/>
                      <a:pt x="46" y="6917"/>
                    </a:cubicBezTo>
                    <a:cubicBezTo>
                      <a:pt x="0" y="6998"/>
                      <a:pt x="74" y="7049"/>
                      <a:pt x="153" y="7049"/>
                    </a:cubicBezTo>
                    <a:cubicBezTo>
                      <a:pt x="213" y="7049"/>
                      <a:pt x="276" y="7019"/>
                      <a:pt x="290" y="6948"/>
                    </a:cubicBezTo>
                    <a:cubicBezTo>
                      <a:pt x="310" y="6907"/>
                      <a:pt x="310" y="6857"/>
                      <a:pt x="330" y="6806"/>
                    </a:cubicBezTo>
                    <a:cubicBezTo>
                      <a:pt x="797" y="6674"/>
                      <a:pt x="1223" y="6106"/>
                      <a:pt x="1609" y="5832"/>
                    </a:cubicBezTo>
                    <a:cubicBezTo>
                      <a:pt x="1924" y="5588"/>
                      <a:pt x="2279" y="5385"/>
                      <a:pt x="2593" y="5152"/>
                    </a:cubicBezTo>
                    <a:cubicBezTo>
                      <a:pt x="3385" y="4614"/>
                      <a:pt x="4126" y="4025"/>
                      <a:pt x="4917" y="3477"/>
                    </a:cubicBezTo>
                    <a:cubicBezTo>
                      <a:pt x="6582" y="2351"/>
                      <a:pt x="8388" y="1427"/>
                      <a:pt x="10032" y="260"/>
                    </a:cubicBezTo>
                    <a:cubicBezTo>
                      <a:pt x="10178" y="149"/>
                      <a:pt x="10063" y="1"/>
                      <a:pt x="9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9"/>
              <p:cNvSpPr/>
              <p:nvPr/>
            </p:nvSpPr>
            <p:spPr>
              <a:xfrm>
                <a:off x="537175" y="3476125"/>
                <a:ext cx="217300" cy="149325"/>
              </a:xfrm>
              <a:custGeom>
                <a:avLst/>
                <a:gdLst/>
                <a:ahLst/>
                <a:cxnLst/>
                <a:rect l="l" t="t" r="r" b="b"/>
                <a:pathLst>
                  <a:path w="8692" h="5973" extrusionOk="0">
                    <a:moveTo>
                      <a:pt x="8484" y="1"/>
                    </a:moveTo>
                    <a:cubicBezTo>
                      <a:pt x="8465" y="1"/>
                      <a:pt x="8445" y="4"/>
                      <a:pt x="8426" y="12"/>
                    </a:cubicBezTo>
                    <a:cubicBezTo>
                      <a:pt x="6691" y="681"/>
                      <a:pt x="5077" y="1676"/>
                      <a:pt x="3565" y="2701"/>
                    </a:cubicBezTo>
                    <a:cubicBezTo>
                      <a:pt x="2236" y="3604"/>
                      <a:pt x="764" y="4528"/>
                      <a:pt x="13" y="5908"/>
                    </a:cubicBezTo>
                    <a:cubicBezTo>
                      <a:pt x="1" y="5951"/>
                      <a:pt x="34" y="5972"/>
                      <a:pt x="69" y="5972"/>
                    </a:cubicBezTo>
                    <a:cubicBezTo>
                      <a:pt x="91" y="5972"/>
                      <a:pt x="113" y="5964"/>
                      <a:pt x="125" y="5948"/>
                    </a:cubicBezTo>
                    <a:cubicBezTo>
                      <a:pt x="2489" y="3563"/>
                      <a:pt x="5757" y="2092"/>
                      <a:pt x="8578" y="204"/>
                    </a:cubicBezTo>
                    <a:cubicBezTo>
                      <a:pt x="8691" y="117"/>
                      <a:pt x="8596" y="1"/>
                      <a:pt x="8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9"/>
              <p:cNvSpPr/>
              <p:nvPr/>
            </p:nvSpPr>
            <p:spPr>
              <a:xfrm>
                <a:off x="580825" y="3503375"/>
                <a:ext cx="1664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4080" extrusionOk="0">
                    <a:moveTo>
                      <a:pt x="6449" y="1"/>
                    </a:moveTo>
                    <a:cubicBezTo>
                      <a:pt x="6425" y="1"/>
                      <a:pt x="6401" y="6"/>
                      <a:pt x="6376" y="18"/>
                    </a:cubicBezTo>
                    <a:cubicBezTo>
                      <a:pt x="4133" y="992"/>
                      <a:pt x="1931" y="2382"/>
                      <a:pt x="94" y="3884"/>
                    </a:cubicBezTo>
                    <a:cubicBezTo>
                      <a:pt x="0" y="3970"/>
                      <a:pt x="81" y="4080"/>
                      <a:pt x="187" y="4080"/>
                    </a:cubicBezTo>
                    <a:cubicBezTo>
                      <a:pt x="219" y="4080"/>
                      <a:pt x="254" y="4070"/>
                      <a:pt x="287" y="4046"/>
                    </a:cubicBezTo>
                    <a:cubicBezTo>
                      <a:pt x="2235" y="2585"/>
                      <a:pt x="4559" y="1621"/>
                      <a:pt x="6538" y="221"/>
                    </a:cubicBezTo>
                    <a:cubicBezTo>
                      <a:pt x="6657" y="136"/>
                      <a:pt x="6570" y="1"/>
                      <a:pt x="64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9"/>
              <p:cNvSpPr/>
              <p:nvPr/>
            </p:nvSpPr>
            <p:spPr>
              <a:xfrm>
                <a:off x="419525" y="3537050"/>
                <a:ext cx="3188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12754" h="7769" extrusionOk="0">
                    <a:moveTo>
                      <a:pt x="12486" y="1"/>
                    </a:moveTo>
                    <a:cubicBezTo>
                      <a:pt x="12464" y="1"/>
                      <a:pt x="12443" y="4"/>
                      <a:pt x="12422" y="10"/>
                    </a:cubicBezTo>
                    <a:cubicBezTo>
                      <a:pt x="10017" y="802"/>
                      <a:pt x="7804" y="2091"/>
                      <a:pt x="5704" y="3390"/>
                    </a:cubicBezTo>
                    <a:cubicBezTo>
                      <a:pt x="3907" y="4506"/>
                      <a:pt x="1289" y="5845"/>
                      <a:pt x="51" y="7500"/>
                    </a:cubicBezTo>
                    <a:cubicBezTo>
                      <a:pt x="10" y="7550"/>
                      <a:pt x="0" y="7621"/>
                      <a:pt x="61" y="7662"/>
                    </a:cubicBezTo>
                    <a:cubicBezTo>
                      <a:pt x="102" y="7682"/>
                      <a:pt x="142" y="7723"/>
                      <a:pt x="173" y="7753"/>
                    </a:cubicBezTo>
                    <a:cubicBezTo>
                      <a:pt x="183" y="7764"/>
                      <a:pt x="201" y="7769"/>
                      <a:pt x="217" y="7769"/>
                    </a:cubicBezTo>
                    <a:cubicBezTo>
                      <a:pt x="234" y="7769"/>
                      <a:pt x="249" y="7764"/>
                      <a:pt x="254" y="7753"/>
                    </a:cubicBezTo>
                    <a:cubicBezTo>
                      <a:pt x="761" y="6972"/>
                      <a:pt x="2334" y="6241"/>
                      <a:pt x="3156" y="5693"/>
                    </a:cubicBezTo>
                    <a:cubicBezTo>
                      <a:pt x="4262" y="4963"/>
                      <a:pt x="5389" y="4252"/>
                      <a:pt x="6556" y="3582"/>
                    </a:cubicBezTo>
                    <a:cubicBezTo>
                      <a:pt x="8555" y="2436"/>
                      <a:pt x="10656" y="1441"/>
                      <a:pt x="12594" y="233"/>
                    </a:cubicBezTo>
                    <a:cubicBezTo>
                      <a:pt x="12753" y="136"/>
                      <a:pt x="12628" y="1"/>
                      <a:pt x="124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9"/>
              <p:cNvSpPr/>
              <p:nvPr/>
            </p:nvSpPr>
            <p:spPr>
              <a:xfrm>
                <a:off x="512875" y="3576675"/>
                <a:ext cx="205175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5953" extrusionOk="0">
                    <a:moveTo>
                      <a:pt x="8043" y="1"/>
                    </a:moveTo>
                    <a:cubicBezTo>
                      <a:pt x="8026" y="1"/>
                      <a:pt x="8008" y="3"/>
                      <a:pt x="7988" y="8"/>
                    </a:cubicBezTo>
                    <a:cubicBezTo>
                      <a:pt x="6222" y="495"/>
                      <a:pt x="4639" y="1409"/>
                      <a:pt x="3208" y="2434"/>
                    </a:cubicBezTo>
                    <a:cubicBezTo>
                      <a:pt x="2030" y="3286"/>
                      <a:pt x="285" y="4504"/>
                      <a:pt x="1" y="5894"/>
                    </a:cubicBezTo>
                    <a:cubicBezTo>
                      <a:pt x="1" y="5935"/>
                      <a:pt x="34" y="5952"/>
                      <a:pt x="68" y="5952"/>
                    </a:cubicBezTo>
                    <a:cubicBezTo>
                      <a:pt x="93" y="5952"/>
                      <a:pt x="120" y="5942"/>
                      <a:pt x="133" y="5925"/>
                    </a:cubicBezTo>
                    <a:cubicBezTo>
                      <a:pt x="2213" y="3428"/>
                      <a:pt x="5197" y="1886"/>
                      <a:pt x="8079" y="252"/>
                    </a:cubicBezTo>
                    <a:cubicBezTo>
                      <a:pt x="8206" y="179"/>
                      <a:pt x="8187" y="1"/>
                      <a:pt x="80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9"/>
              <p:cNvSpPr/>
              <p:nvPr/>
            </p:nvSpPr>
            <p:spPr>
              <a:xfrm>
                <a:off x="465100" y="3621625"/>
                <a:ext cx="24440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6113" extrusionOk="0">
                    <a:moveTo>
                      <a:pt x="9640" y="0"/>
                    </a:moveTo>
                    <a:cubicBezTo>
                      <a:pt x="9626" y="0"/>
                      <a:pt x="9611" y="2"/>
                      <a:pt x="9594" y="7"/>
                    </a:cubicBezTo>
                    <a:cubicBezTo>
                      <a:pt x="5880" y="1021"/>
                      <a:pt x="2490" y="3356"/>
                      <a:pt x="55" y="6004"/>
                    </a:cubicBezTo>
                    <a:cubicBezTo>
                      <a:pt x="0" y="6059"/>
                      <a:pt x="59" y="6113"/>
                      <a:pt x="116" y="6113"/>
                    </a:cubicBezTo>
                    <a:cubicBezTo>
                      <a:pt x="134" y="6113"/>
                      <a:pt x="152" y="6108"/>
                      <a:pt x="166" y="6096"/>
                    </a:cubicBezTo>
                    <a:cubicBezTo>
                      <a:pt x="3140" y="3812"/>
                      <a:pt x="6337" y="2036"/>
                      <a:pt x="9675" y="210"/>
                    </a:cubicBezTo>
                    <a:cubicBezTo>
                      <a:pt x="9775" y="146"/>
                      <a:pt x="9761" y="0"/>
                      <a:pt x="9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9"/>
              <p:cNvSpPr/>
              <p:nvPr/>
            </p:nvSpPr>
            <p:spPr>
              <a:xfrm>
                <a:off x="425750" y="3644800"/>
                <a:ext cx="282225" cy="187350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7494" extrusionOk="0">
                    <a:moveTo>
                      <a:pt x="11106" y="0"/>
                    </a:moveTo>
                    <a:cubicBezTo>
                      <a:pt x="11085" y="0"/>
                      <a:pt x="11061" y="4"/>
                      <a:pt x="11036" y="13"/>
                    </a:cubicBezTo>
                    <a:cubicBezTo>
                      <a:pt x="6886" y="1617"/>
                      <a:pt x="3212" y="4336"/>
                      <a:pt x="116" y="7259"/>
                    </a:cubicBezTo>
                    <a:cubicBezTo>
                      <a:pt x="1" y="7367"/>
                      <a:pt x="91" y="7493"/>
                      <a:pt x="216" y="7493"/>
                    </a:cubicBezTo>
                    <a:cubicBezTo>
                      <a:pt x="256" y="7493"/>
                      <a:pt x="299" y="7481"/>
                      <a:pt x="340" y="7452"/>
                    </a:cubicBezTo>
                    <a:cubicBezTo>
                      <a:pt x="3658" y="4641"/>
                      <a:pt x="7362" y="2449"/>
                      <a:pt x="11158" y="216"/>
                    </a:cubicBezTo>
                    <a:cubicBezTo>
                      <a:pt x="11288" y="138"/>
                      <a:pt x="11233" y="0"/>
                      <a:pt x="11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9"/>
              <p:cNvSpPr/>
              <p:nvPr/>
            </p:nvSpPr>
            <p:spPr>
              <a:xfrm>
                <a:off x="494950" y="3681600"/>
                <a:ext cx="206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5248" extrusionOk="0">
                    <a:moveTo>
                      <a:pt x="7984" y="0"/>
                    </a:moveTo>
                    <a:cubicBezTo>
                      <a:pt x="7958" y="0"/>
                      <a:pt x="7930" y="4"/>
                      <a:pt x="7903" y="13"/>
                    </a:cubicBezTo>
                    <a:cubicBezTo>
                      <a:pt x="5031" y="987"/>
                      <a:pt x="1956" y="2996"/>
                      <a:pt x="38" y="5148"/>
                    </a:cubicBezTo>
                    <a:cubicBezTo>
                      <a:pt x="0" y="5201"/>
                      <a:pt x="58" y="5248"/>
                      <a:pt x="115" y="5248"/>
                    </a:cubicBezTo>
                    <a:cubicBezTo>
                      <a:pt x="134" y="5248"/>
                      <a:pt x="154" y="5242"/>
                      <a:pt x="170" y="5229"/>
                    </a:cubicBezTo>
                    <a:cubicBezTo>
                      <a:pt x="2656" y="3352"/>
                      <a:pt x="5589" y="2073"/>
                      <a:pt x="8106" y="266"/>
                    </a:cubicBezTo>
                    <a:cubicBezTo>
                      <a:pt x="8271" y="145"/>
                      <a:pt x="8145" y="0"/>
                      <a:pt x="79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19"/>
              <p:cNvSpPr/>
              <p:nvPr/>
            </p:nvSpPr>
            <p:spPr>
              <a:xfrm>
                <a:off x="363875" y="3754900"/>
                <a:ext cx="310400" cy="194925"/>
              </a:xfrm>
              <a:custGeom>
                <a:avLst/>
                <a:gdLst/>
                <a:ahLst/>
                <a:cxnLst/>
                <a:rect l="l" t="t" r="r" b="b"/>
                <a:pathLst>
                  <a:path w="12416" h="7797" extrusionOk="0">
                    <a:moveTo>
                      <a:pt x="12260" y="0"/>
                    </a:moveTo>
                    <a:cubicBezTo>
                      <a:pt x="12240" y="0"/>
                      <a:pt x="12217" y="4"/>
                      <a:pt x="12192" y="14"/>
                    </a:cubicBezTo>
                    <a:cubicBezTo>
                      <a:pt x="7879" y="1627"/>
                      <a:pt x="3129" y="4276"/>
                      <a:pt x="115" y="7534"/>
                    </a:cubicBezTo>
                    <a:cubicBezTo>
                      <a:pt x="0" y="7656"/>
                      <a:pt x="146" y="7796"/>
                      <a:pt x="289" y="7796"/>
                    </a:cubicBezTo>
                    <a:cubicBezTo>
                      <a:pt x="336" y="7796"/>
                      <a:pt x="382" y="7781"/>
                      <a:pt x="420" y="7747"/>
                    </a:cubicBezTo>
                    <a:cubicBezTo>
                      <a:pt x="434" y="7735"/>
                      <a:pt x="447" y="7723"/>
                      <a:pt x="461" y="7711"/>
                    </a:cubicBezTo>
                    <a:lnTo>
                      <a:pt x="461" y="7711"/>
                    </a:lnTo>
                    <a:cubicBezTo>
                      <a:pt x="2373" y="6508"/>
                      <a:pt x="4097" y="5079"/>
                      <a:pt x="6012" y="3870"/>
                    </a:cubicBezTo>
                    <a:cubicBezTo>
                      <a:pt x="8051" y="2571"/>
                      <a:pt x="10183" y="1394"/>
                      <a:pt x="12304" y="186"/>
                    </a:cubicBezTo>
                    <a:cubicBezTo>
                      <a:pt x="12415" y="126"/>
                      <a:pt x="12374" y="0"/>
                      <a:pt x="122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9"/>
              <p:cNvSpPr/>
              <p:nvPr/>
            </p:nvSpPr>
            <p:spPr>
              <a:xfrm>
                <a:off x="444475" y="3727350"/>
                <a:ext cx="240775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9631" h="5372" extrusionOk="0">
                    <a:moveTo>
                      <a:pt x="9432" y="0"/>
                    </a:moveTo>
                    <a:cubicBezTo>
                      <a:pt x="9411" y="0"/>
                      <a:pt x="9388" y="3"/>
                      <a:pt x="9364" y="9"/>
                    </a:cubicBezTo>
                    <a:cubicBezTo>
                      <a:pt x="6096" y="882"/>
                      <a:pt x="2544" y="3003"/>
                      <a:pt x="108" y="5134"/>
                    </a:cubicBezTo>
                    <a:cubicBezTo>
                      <a:pt x="0" y="5226"/>
                      <a:pt x="76" y="5371"/>
                      <a:pt x="196" y="5371"/>
                    </a:cubicBezTo>
                    <a:cubicBezTo>
                      <a:pt x="222" y="5371"/>
                      <a:pt x="251" y="5364"/>
                      <a:pt x="281" y="5347"/>
                    </a:cubicBezTo>
                    <a:cubicBezTo>
                      <a:pt x="1793" y="4475"/>
                      <a:pt x="3244" y="3541"/>
                      <a:pt x="4777" y="2699"/>
                    </a:cubicBezTo>
                    <a:cubicBezTo>
                      <a:pt x="6309" y="1867"/>
                      <a:pt x="7973" y="1187"/>
                      <a:pt x="9475" y="314"/>
                    </a:cubicBezTo>
                    <a:cubicBezTo>
                      <a:pt x="9630" y="223"/>
                      <a:pt x="9613" y="0"/>
                      <a:pt x="94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9"/>
              <p:cNvSpPr/>
              <p:nvPr/>
            </p:nvSpPr>
            <p:spPr>
              <a:xfrm>
                <a:off x="446875" y="3780050"/>
                <a:ext cx="22697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79" h="6769" extrusionOk="0">
                    <a:moveTo>
                      <a:pt x="8926" y="0"/>
                    </a:moveTo>
                    <a:cubicBezTo>
                      <a:pt x="8909" y="0"/>
                      <a:pt x="8890" y="4"/>
                      <a:pt x="8872" y="12"/>
                    </a:cubicBezTo>
                    <a:cubicBezTo>
                      <a:pt x="5564" y="1748"/>
                      <a:pt x="2661" y="4051"/>
                      <a:pt x="83" y="6578"/>
                    </a:cubicBezTo>
                    <a:cubicBezTo>
                      <a:pt x="1" y="6676"/>
                      <a:pt x="96" y="6768"/>
                      <a:pt x="201" y="6768"/>
                    </a:cubicBezTo>
                    <a:cubicBezTo>
                      <a:pt x="237" y="6768"/>
                      <a:pt x="275" y="6757"/>
                      <a:pt x="307" y="6731"/>
                    </a:cubicBezTo>
                    <a:cubicBezTo>
                      <a:pt x="2955" y="4305"/>
                      <a:pt x="5959" y="2174"/>
                      <a:pt x="8994" y="144"/>
                    </a:cubicBezTo>
                    <a:cubicBezTo>
                      <a:pt x="9078" y="93"/>
                      <a:pt x="9015" y="0"/>
                      <a:pt x="89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9"/>
              <p:cNvSpPr/>
              <p:nvPr/>
            </p:nvSpPr>
            <p:spPr>
              <a:xfrm>
                <a:off x="439975" y="3800600"/>
                <a:ext cx="226525" cy="169225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6769" extrusionOk="0">
                    <a:moveTo>
                      <a:pt x="8914" y="0"/>
                    </a:moveTo>
                    <a:cubicBezTo>
                      <a:pt x="8897" y="0"/>
                      <a:pt x="8880" y="4"/>
                      <a:pt x="8864" y="12"/>
                    </a:cubicBezTo>
                    <a:cubicBezTo>
                      <a:pt x="5555" y="1748"/>
                      <a:pt x="2643" y="4062"/>
                      <a:pt x="75" y="6578"/>
                    </a:cubicBezTo>
                    <a:cubicBezTo>
                      <a:pt x="0" y="6676"/>
                      <a:pt x="97" y="6768"/>
                      <a:pt x="194" y="6768"/>
                    </a:cubicBezTo>
                    <a:cubicBezTo>
                      <a:pt x="228" y="6768"/>
                      <a:pt x="262" y="6757"/>
                      <a:pt x="288" y="6731"/>
                    </a:cubicBezTo>
                    <a:cubicBezTo>
                      <a:pt x="2937" y="4315"/>
                      <a:pt x="5941" y="2184"/>
                      <a:pt x="8975" y="154"/>
                    </a:cubicBezTo>
                    <a:cubicBezTo>
                      <a:pt x="9060" y="95"/>
                      <a:pt x="8996" y="0"/>
                      <a:pt x="89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9"/>
              <p:cNvSpPr/>
              <p:nvPr/>
            </p:nvSpPr>
            <p:spPr>
              <a:xfrm>
                <a:off x="403650" y="3833375"/>
                <a:ext cx="25585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34" h="8322" extrusionOk="0">
                    <a:moveTo>
                      <a:pt x="9913" y="0"/>
                    </a:moveTo>
                    <a:cubicBezTo>
                      <a:pt x="9877" y="0"/>
                      <a:pt x="9838" y="6"/>
                      <a:pt x="9799" y="21"/>
                    </a:cubicBezTo>
                    <a:cubicBezTo>
                      <a:pt x="7749" y="741"/>
                      <a:pt x="5953" y="2213"/>
                      <a:pt x="4380" y="3542"/>
                    </a:cubicBezTo>
                    <a:cubicBezTo>
                      <a:pt x="2756" y="4922"/>
                      <a:pt x="1335" y="6445"/>
                      <a:pt x="77" y="8109"/>
                    </a:cubicBezTo>
                    <a:cubicBezTo>
                      <a:pt x="1" y="8234"/>
                      <a:pt x="100" y="8321"/>
                      <a:pt x="213" y="8321"/>
                    </a:cubicBezTo>
                    <a:cubicBezTo>
                      <a:pt x="265" y="8321"/>
                      <a:pt x="320" y="8303"/>
                      <a:pt x="361" y="8261"/>
                    </a:cubicBezTo>
                    <a:cubicBezTo>
                      <a:pt x="1823" y="6708"/>
                      <a:pt x="3416" y="5237"/>
                      <a:pt x="5111" y="3877"/>
                    </a:cubicBezTo>
                    <a:cubicBezTo>
                      <a:pt x="6684" y="2619"/>
                      <a:pt x="8541" y="1644"/>
                      <a:pt x="10053" y="335"/>
                    </a:cubicBezTo>
                    <a:cubicBezTo>
                      <a:pt x="10233" y="189"/>
                      <a:pt x="10109" y="0"/>
                      <a:pt x="99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9"/>
              <p:cNvSpPr/>
              <p:nvPr/>
            </p:nvSpPr>
            <p:spPr>
              <a:xfrm>
                <a:off x="493225" y="3861450"/>
                <a:ext cx="142675" cy="19315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7726" extrusionOk="0">
                    <a:moveTo>
                      <a:pt x="5464" y="0"/>
                    </a:moveTo>
                    <a:cubicBezTo>
                      <a:pt x="5416" y="0"/>
                      <a:pt x="5366" y="17"/>
                      <a:pt x="5323" y="55"/>
                    </a:cubicBezTo>
                    <a:cubicBezTo>
                      <a:pt x="2928" y="2054"/>
                      <a:pt x="969" y="4784"/>
                      <a:pt x="36" y="7595"/>
                    </a:cubicBezTo>
                    <a:cubicBezTo>
                      <a:pt x="0" y="7677"/>
                      <a:pt x="61" y="7726"/>
                      <a:pt x="130" y="7726"/>
                    </a:cubicBezTo>
                    <a:cubicBezTo>
                      <a:pt x="180" y="7726"/>
                      <a:pt x="234" y="7701"/>
                      <a:pt x="259" y="7646"/>
                    </a:cubicBezTo>
                    <a:cubicBezTo>
                      <a:pt x="1619" y="4885"/>
                      <a:pt x="3902" y="2795"/>
                      <a:pt x="5617" y="258"/>
                    </a:cubicBezTo>
                    <a:cubicBezTo>
                      <a:pt x="5707" y="124"/>
                      <a:pt x="5594" y="0"/>
                      <a:pt x="5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9"/>
              <p:cNvSpPr/>
              <p:nvPr/>
            </p:nvSpPr>
            <p:spPr>
              <a:xfrm>
                <a:off x="578725" y="3849675"/>
                <a:ext cx="79700" cy="287800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11512" extrusionOk="0">
                    <a:moveTo>
                      <a:pt x="3008" y="0"/>
                    </a:moveTo>
                    <a:cubicBezTo>
                      <a:pt x="2917" y="0"/>
                      <a:pt x="2815" y="45"/>
                      <a:pt x="2776" y="120"/>
                    </a:cubicBezTo>
                    <a:cubicBezTo>
                      <a:pt x="1934" y="1693"/>
                      <a:pt x="1690" y="3540"/>
                      <a:pt x="1375" y="5255"/>
                    </a:cubicBezTo>
                    <a:cubicBezTo>
                      <a:pt x="980" y="7284"/>
                      <a:pt x="665" y="9355"/>
                      <a:pt x="36" y="11344"/>
                    </a:cubicBezTo>
                    <a:cubicBezTo>
                      <a:pt x="1" y="11454"/>
                      <a:pt x="73" y="11511"/>
                      <a:pt x="156" y="11511"/>
                    </a:cubicBezTo>
                    <a:cubicBezTo>
                      <a:pt x="217" y="11511"/>
                      <a:pt x="285" y="11480"/>
                      <a:pt x="320" y="11415"/>
                    </a:cubicBezTo>
                    <a:cubicBezTo>
                      <a:pt x="1183" y="9659"/>
                      <a:pt x="1609" y="7802"/>
                      <a:pt x="2035" y="5924"/>
                    </a:cubicBezTo>
                    <a:cubicBezTo>
                      <a:pt x="2451" y="4027"/>
                      <a:pt x="2918" y="2099"/>
                      <a:pt x="3172" y="170"/>
                    </a:cubicBezTo>
                    <a:cubicBezTo>
                      <a:pt x="3187" y="51"/>
                      <a:pt x="3104" y="0"/>
                      <a:pt x="30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9"/>
              <p:cNvSpPr/>
              <p:nvPr/>
            </p:nvSpPr>
            <p:spPr>
              <a:xfrm>
                <a:off x="543575" y="3842550"/>
                <a:ext cx="110000" cy="2213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8855" extrusionOk="0">
                    <a:moveTo>
                      <a:pt x="4137" y="0"/>
                    </a:moveTo>
                    <a:cubicBezTo>
                      <a:pt x="4086" y="0"/>
                      <a:pt x="4036" y="15"/>
                      <a:pt x="3999" y="49"/>
                    </a:cubicBezTo>
                    <a:cubicBezTo>
                      <a:pt x="1716" y="2089"/>
                      <a:pt x="1" y="5885"/>
                      <a:pt x="295" y="8797"/>
                    </a:cubicBezTo>
                    <a:cubicBezTo>
                      <a:pt x="300" y="8839"/>
                      <a:pt x="331" y="8855"/>
                      <a:pt x="366" y="8855"/>
                    </a:cubicBezTo>
                    <a:cubicBezTo>
                      <a:pt x="409" y="8855"/>
                      <a:pt x="456" y="8831"/>
                      <a:pt x="468" y="8797"/>
                    </a:cubicBezTo>
                    <a:cubicBezTo>
                      <a:pt x="1056" y="7326"/>
                      <a:pt x="1371" y="5804"/>
                      <a:pt x="2030" y="4342"/>
                    </a:cubicBezTo>
                    <a:cubicBezTo>
                      <a:pt x="2680" y="2911"/>
                      <a:pt x="3624" y="1622"/>
                      <a:pt x="4334" y="222"/>
                    </a:cubicBezTo>
                    <a:cubicBezTo>
                      <a:pt x="4400" y="98"/>
                      <a:pt x="4266" y="0"/>
                      <a:pt x="4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9"/>
              <p:cNvSpPr/>
              <p:nvPr/>
            </p:nvSpPr>
            <p:spPr>
              <a:xfrm>
                <a:off x="654700" y="3171400"/>
                <a:ext cx="201575" cy="665500"/>
              </a:xfrm>
              <a:custGeom>
                <a:avLst/>
                <a:gdLst/>
                <a:ahLst/>
                <a:cxnLst/>
                <a:rect l="l" t="t" r="r" b="b"/>
                <a:pathLst>
                  <a:path w="8063" h="26620" extrusionOk="0">
                    <a:moveTo>
                      <a:pt x="7888" y="0"/>
                    </a:moveTo>
                    <a:cubicBezTo>
                      <a:pt x="7826" y="0"/>
                      <a:pt x="7763" y="21"/>
                      <a:pt x="7734" y="63"/>
                    </a:cubicBezTo>
                    <a:cubicBezTo>
                      <a:pt x="6384" y="1910"/>
                      <a:pt x="5745" y="4244"/>
                      <a:pt x="5065" y="6355"/>
                    </a:cubicBezTo>
                    <a:cubicBezTo>
                      <a:pt x="4395" y="8435"/>
                      <a:pt x="3847" y="10536"/>
                      <a:pt x="3329" y="12647"/>
                    </a:cubicBezTo>
                    <a:cubicBezTo>
                      <a:pt x="2203" y="17275"/>
                      <a:pt x="1148" y="21902"/>
                      <a:pt x="11" y="26540"/>
                    </a:cubicBezTo>
                    <a:cubicBezTo>
                      <a:pt x="0" y="26594"/>
                      <a:pt x="43" y="26619"/>
                      <a:pt x="89" y="26619"/>
                    </a:cubicBezTo>
                    <a:cubicBezTo>
                      <a:pt x="130" y="26619"/>
                      <a:pt x="174" y="26599"/>
                      <a:pt x="183" y="26561"/>
                    </a:cubicBezTo>
                    <a:cubicBezTo>
                      <a:pt x="1767" y="22298"/>
                      <a:pt x="2680" y="17843"/>
                      <a:pt x="3796" y="13469"/>
                    </a:cubicBezTo>
                    <a:cubicBezTo>
                      <a:pt x="4395" y="11135"/>
                      <a:pt x="5034" y="8811"/>
                      <a:pt x="5765" y="6517"/>
                    </a:cubicBezTo>
                    <a:cubicBezTo>
                      <a:pt x="6455" y="4386"/>
                      <a:pt x="7541" y="2306"/>
                      <a:pt x="8038" y="134"/>
                    </a:cubicBezTo>
                    <a:cubicBezTo>
                      <a:pt x="8062" y="44"/>
                      <a:pt x="7977" y="0"/>
                      <a:pt x="7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75" y="1152475"/>
            <a:ext cx="7713600" cy="3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8" r:id="rId5"/>
    <p:sldLayoutId id="2147483660" r:id="rId6"/>
    <p:sldLayoutId id="2147483661" r:id="rId7"/>
    <p:sldLayoutId id="2147483663" r:id="rId8"/>
    <p:sldLayoutId id="2147483665" r:id="rId9"/>
    <p:sldLayoutId id="2147483666" r:id="rId10"/>
    <p:sldLayoutId id="2147483667" r:id="rId11"/>
    <p:sldLayoutId id="2147483681" r:id="rId12"/>
    <p:sldLayoutId id="2147483682" r:id="rId13"/>
    <p:sldLayoutId id="214748368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Google Shape;2389;p41"/>
          <p:cNvSpPr txBox="1">
            <a:spLocks noGrp="1"/>
          </p:cNvSpPr>
          <p:nvPr>
            <p:ph type="ctrTitle"/>
          </p:nvPr>
        </p:nvSpPr>
        <p:spPr>
          <a:xfrm>
            <a:off x="4066225" y="1213363"/>
            <a:ext cx="4362600" cy="165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December Roundtable</a:t>
            </a:r>
            <a:endParaRPr dirty="0"/>
          </a:p>
        </p:txBody>
      </p:sp>
      <p:sp>
        <p:nvSpPr>
          <p:cNvPr id="2390" name="Google Shape;2390;p41"/>
          <p:cNvSpPr txBox="1">
            <a:spLocks noGrp="1"/>
          </p:cNvSpPr>
          <p:nvPr>
            <p:ph type="subTitle" idx="1"/>
          </p:nvPr>
        </p:nvSpPr>
        <p:spPr>
          <a:xfrm>
            <a:off x="4119254" y="2870863"/>
            <a:ext cx="2708648" cy="7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Workforce Transitions</a:t>
            </a:r>
            <a:endParaRPr dirty="0"/>
          </a:p>
        </p:txBody>
      </p:sp>
      <p:pic>
        <p:nvPicPr>
          <p:cNvPr id="2391" name="Google Shape;2391;p41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 l="14375" r="14375"/>
          <a:stretch/>
        </p:blipFill>
        <p:spPr>
          <a:xfrm>
            <a:off x="715179" y="541800"/>
            <a:ext cx="2892900" cy="40602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4">
          <a:extLst>
            <a:ext uri="{FF2B5EF4-FFF2-40B4-BE49-F238E27FC236}">
              <a16:creationId xmlns:a16="http://schemas.microsoft.com/office/drawing/2014/main" id="{39CFE9FF-0093-C0CA-17D9-514C90CED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p49">
            <a:extLst>
              <a:ext uri="{FF2B5EF4-FFF2-40B4-BE49-F238E27FC236}">
                <a16:creationId xmlns:a16="http://schemas.microsoft.com/office/drawing/2014/main" id="{194631D5-928C-517E-353F-F004AC6AD9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P</a:t>
            </a:r>
            <a:r>
              <a:rPr lang="en" dirty="0"/>
              <a:t>repare and Execute</a:t>
            </a:r>
            <a:endParaRPr dirty="0"/>
          </a:p>
        </p:txBody>
      </p:sp>
      <p:sp>
        <p:nvSpPr>
          <p:cNvPr id="2566" name="Google Shape;2566;p49">
            <a:extLst>
              <a:ext uri="{FF2B5EF4-FFF2-40B4-BE49-F238E27FC236}">
                <a16:creationId xmlns:a16="http://schemas.microsoft.com/office/drawing/2014/main" id="{3FAC5A87-5CD4-7988-5DFB-7298EAE53E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599" y="1487293"/>
            <a:ext cx="258685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Upskill &amp; Support</a:t>
            </a:r>
            <a:endParaRPr dirty="0"/>
          </a:p>
        </p:txBody>
      </p:sp>
      <p:sp>
        <p:nvSpPr>
          <p:cNvPr id="2567" name="Google Shape;2567;p49">
            <a:extLst>
              <a:ext uri="{FF2B5EF4-FFF2-40B4-BE49-F238E27FC236}">
                <a16:creationId xmlns:a16="http://schemas.microsoft.com/office/drawing/2014/main" id="{FA3A2296-A9D7-AC1C-7568-0A7611B4C15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609599" y="2455041"/>
            <a:ext cx="2481299" cy="1874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Provide training programs for employees in new roles or technologies.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Offer coaching for managers to effectively lead transitioning teams.</a:t>
            </a:r>
          </a:p>
        </p:txBody>
      </p:sp>
      <p:sp>
        <p:nvSpPr>
          <p:cNvPr id="2568" name="Google Shape;2568;p49">
            <a:extLst>
              <a:ext uri="{FF2B5EF4-FFF2-40B4-BE49-F238E27FC236}">
                <a16:creationId xmlns:a16="http://schemas.microsoft.com/office/drawing/2014/main" id="{5995B656-82DD-B9FD-0F11-1BCF84CC047A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016803" y="1474512"/>
            <a:ext cx="2870888" cy="5727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Stakeholder Analysis</a:t>
            </a:r>
            <a:endParaRPr dirty="0"/>
          </a:p>
        </p:txBody>
      </p:sp>
      <p:sp>
        <p:nvSpPr>
          <p:cNvPr id="2569" name="Google Shape;2569;p49">
            <a:extLst>
              <a:ext uri="{FF2B5EF4-FFF2-40B4-BE49-F238E27FC236}">
                <a16:creationId xmlns:a16="http://schemas.microsoft.com/office/drawing/2014/main" id="{BA21AB6A-80D4-E266-EBD8-37CD758C5A87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6016803" y="2419425"/>
            <a:ext cx="2801599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Leverage HR tech (e.g., transition management platforms) for tracking progress.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Use analytics to identify early indicators of success or trouble.</a:t>
            </a:r>
          </a:p>
        </p:txBody>
      </p:sp>
      <p:sp>
        <p:nvSpPr>
          <p:cNvPr id="2570" name="Google Shape;2570;p49">
            <a:extLst>
              <a:ext uri="{FF2B5EF4-FFF2-40B4-BE49-F238E27FC236}">
                <a16:creationId xmlns:a16="http://schemas.microsoft.com/office/drawing/2014/main" id="{9280120B-120B-33CB-D8AD-0504189C16AD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3365976" y="1520848"/>
            <a:ext cx="2481300" cy="9236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Pilot Small Transitions First</a:t>
            </a:r>
            <a:endParaRPr dirty="0"/>
          </a:p>
        </p:txBody>
      </p:sp>
      <p:sp>
        <p:nvSpPr>
          <p:cNvPr id="2571" name="Google Shape;2571;p49">
            <a:extLst>
              <a:ext uri="{FF2B5EF4-FFF2-40B4-BE49-F238E27FC236}">
                <a16:creationId xmlns:a16="http://schemas.microsoft.com/office/drawing/2014/main" id="{8268CABF-ECBC-1582-9193-67BAA0930E84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3294091" y="2455041"/>
            <a:ext cx="2393493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Test strategies with smaller groups before scaling organization-wide.</a:t>
            </a:r>
          </a:p>
        </p:txBody>
      </p:sp>
    </p:spTree>
    <p:extLst>
      <p:ext uri="{BB962C8B-B14F-4D97-AF65-F5344CB8AC3E}">
        <p14:creationId xmlns:p14="http://schemas.microsoft.com/office/powerpoint/2010/main" val="238730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9">
          <a:extLst>
            <a:ext uri="{FF2B5EF4-FFF2-40B4-BE49-F238E27FC236}">
              <a16:creationId xmlns:a16="http://schemas.microsoft.com/office/drawing/2014/main" id="{6A616B94-2BF8-DBA1-C48D-13C30C85B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p50">
            <a:extLst>
              <a:ext uri="{FF2B5EF4-FFF2-40B4-BE49-F238E27FC236}">
                <a16:creationId xmlns:a16="http://schemas.microsoft.com/office/drawing/2014/main" id="{02200204-5EBC-4985-9BDE-3B5F66F2F8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T</a:t>
            </a:r>
            <a:r>
              <a:rPr lang="en" dirty="0"/>
              <a:t>rack, Evaluate, and Iterate</a:t>
            </a:r>
            <a:endParaRPr dirty="0"/>
          </a:p>
        </p:txBody>
      </p:sp>
      <p:sp>
        <p:nvSpPr>
          <p:cNvPr id="2591" name="Google Shape;2591;p50">
            <a:extLst>
              <a:ext uri="{FF2B5EF4-FFF2-40B4-BE49-F238E27FC236}">
                <a16:creationId xmlns:a16="http://schemas.microsoft.com/office/drawing/2014/main" id="{79FC9DCA-14C3-D727-D8DF-C013BC5601B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5175" y="1210023"/>
            <a:ext cx="2644552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Monitor Outcomes</a:t>
            </a:r>
            <a:endParaRPr dirty="0"/>
          </a:p>
        </p:txBody>
      </p:sp>
      <p:sp>
        <p:nvSpPr>
          <p:cNvPr id="2592" name="Google Shape;2592;p50">
            <a:extLst>
              <a:ext uri="{FF2B5EF4-FFF2-40B4-BE49-F238E27FC236}">
                <a16:creationId xmlns:a16="http://schemas.microsoft.com/office/drawing/2014/main" id="{E4A05073-4986-B0FE-2BC5-78D9F79AAFF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18881" y="1560121"/>
            <a:ext cx="3020534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Track KPIs like retention rates, productivity levels, and employee satisfaction.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Use feedback loops (surveys, focus groups) to gather qualitative insights.</a:t>
            </a:r>
          </a:p>
        </p:txBody>
      </p:sp>
      <p:sp>
        <p:nvSpPr>
          <p:cNvPr id="2593" name="Google Shape;2593;p50">
            <a:extLst>
              <a:ext uri="{FF2B5EF4-FFF2-40B4-BE49-F238E27FC236}">
                <a16:creationId xmlns:a16="http://schemas.microsoft.com/office/drawing/2014/main" id="{9114AA83-B50D-730E-FAC2-7E9A9CE00FED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5175" y="3054050"/>
            <a:ext cx="3103666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Evaluate Against Goals</a:t>
            </a:r>
            <a:endParaRPr dirty="0"/>
          </a:p>
        </p:txBody>
      </p:sp>
      <p:sp>
        <p:nvSpPr>
          <p:cNvPr id="2594" name="Google Shape;2594;p50">
            <a:extLst>
              <a:ext uri="{FF2B5EF4-FFF2-40B4-BE49-F238E27FC236}">
                <a16:creationId xmlns:a16="http://schemas.microsoft.com/office/drawing/2014/main" id="{8000CBEB-3B06-46F6-2C61-496BD9E85A1E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715175" y="3533633"/>
            <a:ext cx="3020534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Were the strategic goals of the transition met?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Identify successes and shortfalls.</a:t>
            </a:r>
          </a:p>
        </p:txBody>
      </p:sp>
      <p:sp>
        <p:nvSpPr>
          <p:cNvPr id="2595" name="Google Shape;2595;p50">
            <a:extLst>
              <a:ext uri="{FF2B5EF4-FFF2-40B4-BE49-F238E27FC236}">
                <a16:creationId xmlns:a16="http://schemas.microsoft.com/office/drawing/2014/main" id="{C24107A7-3F09-EFA5-B30B-CC76DFA78F30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4896398" y="1210023"/>
            <a:ext cx="3831966" cy="4767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Iterate for Improvement</a:t>
            </a:r>
            <a:endParaRPr dirty="0"/>
          </a:p>
        </p:txBody>
      </p:sp>
      <p:sp>
        <p:nvSpPr>
          <p:cNvPr id="2596" name="Google Shape;2596;p50">
            <a:extLst>
              <a:ext uri="{FF2B5EF4-FFF2-40B4-BE49-F238E27FC236}">
                <a16:creationId xmlns:a16="http://schemas.microsoft.com/office/drawing/2014/main" id="{2438CC85-4975-22E7-5F1F-A46E778D89C3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4896398" y="1535174"/>
            <a:ext cx="3271177" cy="628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Adjust processes for future transitions based on lessons learned.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Share learnings across the organization to foster a culture of adaptability.</a:t>
            </a:r>
          </a:p>
        </p:txBody>
      </p:sp>
    </p:spTree>
    <p:extLst>
      <p:ext uri="{BB962C8B-B14F-4D97-AF65-F5344CB8AC3E}">
        <p14:creationId xmlns:p14="http://schemas.microsoft.com/office/powerpoint/2010/main" val="223870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71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Activity!!!! – It’s a Sprint, not a Marathon…</a:t>
            </a:r>
            <a:endParaRPr dirty="0"/>
          </a:p>
        </p:txBody>
      </p:sp>
      <p:sp>
        <p:nvSpPr>
          <p:cNvPr id="3123" name="Google Shape;3123;p71"/>
          <p:cNvSpPr txBox="1">
            <a:spLocks noGrp="1"/>
          </p:cNvSpPr>
          <p:nvPr>
            <p:ph type="subTitle" idx="3"/>
          </p:nvPr>
        </p:nvSpPr>
        <p:spPr>
          <a:xfrm>
            <a:off x="715175" y="1299032"/>
            <a:ext cx="17817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Scenario….</a:t>
            </a:r>
            <a:endParaRPr dirty="0"/>
          </a:p>
        </p:txBody>
      </p:sp>
      <p:sp>
        <p:nvSpPr>
          <p:cNvPr id="3124" name="Google Shape;3124;p71"/>
          <p:cNvSpPr txBox="1">
            <a:spLocks noGrp="1"/>
          </p:cNvSpPr>
          <p:nvPr>
            <p:ph type="subTitle" idx="4"/>
          </p:nvPr>
        </p:nvSpPr>
        <p:spPr>
          <a:xfrm>
            <a:off x="715174" y="1693900"/>
            <a:ext cx="7713599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Your company is transitioning to a hybrid work model. Develop a high-level plan using the ADAPT framework.</a:t>
            </a:r>
          </a:p>
        </p:txBody>
      </p:sp>
      <p:sp>
        <p:nvSpPr>
          <p:cNvPr id="3127" name="Google Shape;3127;p71"/>
          <p:cNvSpPr txBox="1">
            <a:spLocks noGrp="1"/>
          </p:cNvSpPr>
          <p:nvPr>
            <p:ph type="subTitle" idx="7"/>
          </p:nvPr>
        </p:nvSpPr>
        <p:spPr>
          <a:xfrm>
            <a:off x="715174" y="2440878"/>
            <a:ext cx="2371368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Instructions…</a:t>
            </a:r>
            <a:endParaRPr dirty="0"/>
          </a:p>
        </p:txBody>
      </p:sp>
      <p:sp>
        <p:nvSpPr>
          <p:cNvPr id="3128" name="Google Shape;3128;p71"/>
          <p:cNvSpPr txBox="1">
            <a:spLocks noGrp="1"/>
          </p:cNvSpPr>
          <p:nvPr>
            <p:ph type="subTitle" idx="8"/>
          </p:nvPr>
        </p:nvSpPr>
        <p:spPr>
          <a:xfrm>
            <a:off x="715174" y="2811801"/>
            <a:ext cx="7713599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Work as a team to complete the following prompts. Prepare a 30-second summary to share with the group.</a:t>
            </a:r>
          </a:p>
        </p:txBody>
      </p:sp>
      <p:sp>
        <p:nvSpPr>
          <p:cNvPr id="3131" name="Google Shape;3131;p71"/>
          <p:cNvSpPr txBox="1">
            <a:spLocks noGrp="1"/>
          </p:cNvSpPr>
          <p:nvPr>
            <p:ph type="subTitle" idx="14"/>
          </p:nvPr>
        </p:nvSpPr>
        <p:spPr>
          <a:xfrm>
            <a:off x="715174" y="3533532"/>
            <a:ext cx="17817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Wrap- Up…</a:t>
            </a:r>
            <a:endParaRPr dirty="0"/>
          </a:p>
        </p:txBody>
      </p:sp>
      <p:sp>
        <p:nvSpPr>
          <p:cNvPr id="3132" name="Google Shape;3132;p71"/>
          <p:cNvSpPr txBox="1">
            <a:spLocks noGrp="1"/>
          </p:cNvSpPr>
          <p:nvPr>
            <p:ph type="subTitle" idx="15"/>
          </p:nvPr>
        </p:nvSpPr>
        <p:spPr>
          <a:xfrm>
            <a:off x="715174" y="3936774"/>
            <a:ext cx="7107382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Each group spokesperson will present their summary, touching on these points: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" name="Google Shape;3176;p75"/>
          <p:cNvSpPr txBox="1">
            <a:spLocks noGrp="1"/>
          </p:cNvSpPr>
          <p:nvPr>
            <p:ph type="title"/>
          </p:nvPr>
        </p:nvSpPr>
        <p:spPr>
          <a:xfrm>
            <a:off x="715171" y="2155854"/>
            <a:ext cx="4100400" cy="11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pic>
        <p:nvPicPr>
          <p:cNvPr id="3178" name="Google Shape;3178;p75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 l="2500" r="2500"/>
          <a:stretch/>
        </p:blipFill>
        <p:spPr>
          <a:xfrm>
            <a:off x="5535929" y="541800"/>
            <a:ext cx="2892900" cy="40602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43"/>
          <p:cNvSpPr txBox="1">
            <a:spLocks noGrp="1"/>
          </p:cNvSpPr>
          <p:nvPr>
            <p:ph type="title"/>
          </p:nvPr>
        </p:nvSpPr>
        <p:spPr>
          <a:xfrm>
            <a:off x="715200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Understanding Workforce Transitions</a:t>
            </a:r>
            <a:endParaRPr dirty="0"/>
          </a:p>
        </p:txBody>
      </p:sp>
      <p:sp>
        <p:nvSpPr>
          <p:cNvPr id="2406" name="Google Shape;2406;p43"/>
          <p:cNvSpPr txBox="1">
            <a:spLocks noGrp="1"/>
          </p:cNvSpPr>
          <p:nvPr>
            <p:ph type="subTitle" idx="1"/>
          </p:nvPr>
        </p:nvSpPr>
        <p:spPr>
          <a:xfrm>
            <a:off x="1407926" y="1335296"/>
            <a:ext cx="2859298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Types of Transitions</a:t>
            </a:r>
            <a:endParaRPr dirty="0"/>
          </a:p>
        </p:txBody>
      </p:sp>
      <p:sp>
        <p:nvSpPr>
          <p:cNvPr id="2408" name="Google Shape;2408;p43"/>
          <p:cNvSpPr txBox="1">
            <a:spLocks noGrp="1"/>
          </p:cNvSpPr>
          <p:nvPr>
            <p:ph type="subTitle" idx="3"/>
          </p:nvPr>
        </p:nvSpPr>
        <p:spPr>
          <a:xfrm>
            <a:off x="1463320" y="1919186"/>
            <a:ext cx="24495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Internal Transfers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Promotions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Redeployments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Downsizing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Retirements</a:t>
            </a:r>
            <a:endParaRPr dirty="0"/>
          </a:p>
        </p:txBody>
      </p:sp>
      <p:sp>
        <p:nvSpPr>
          <p:cNvPr id="2409" name="Google Shape;2409;p43"/>
          <p:cNvSpPr txBox="1">
            <a:spLocks noGrp="1"/>
          </p:cNvSpPr>
          <p:nvPr>
            <p:ph type="subTitle" idx="4"/>
          </p:nvPr>
        </p:nvSpPr>
        <p:spPr>
          <a:xfrm>
            <a:off x="5266080" y="1335296"/>
            <a:ext cx="24495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They Matter</a:t>
            </a:r>
            <a:endParaRPr dirty="0"/>
          </a:p>
        </p:txBody>
      </p:sp>
      <p:sp>
        <p:nvSpPr>
          <p:cNvPr id="2411" name="Google Shape;2411;p43"/>
          <p:cNvSpPr txBox="1">
            <a:spLocks noGrp="1"/>
          </p:cNvSpPr>
          <p:nvPr>
            <p:ph type="subTitle" idx="6"/>
          </p:nvPr>
        </p:nvSpPr>
        <p:spPr>
          <a:xfrm>
            <a:off x="4890655" y="1919186"/>
            <a:ext cx="3318164" cy="1694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Impact on employee morale and productivity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Organizational Goals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/>
              <a:t>Risk of poor transition management (i.e. attrition, burnout)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p45"/>
          <p:cNvSpPr txBox="1">
            <a:spLocks noGrp="1"/>
          </p:cNvSpPr>
          <p:nvPr>
            <p:ph type="title"/>
          </p:nvPr>
        </p:nvSpPr>
        <p:spPr>
          <a:xfrm>
            <a:off x="5046875" y="1357975"/>
            <a:ext cx="3382200" cy="8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Building a Framework for Transition</a:t>
            </a:r>
            <a:endParaRPr dirty="0"/>
          </a:p>
        </p:txBody>
      </p:sp>
      <p:sp>
        <p:nvSpPr>
          <p:cNvPr id="2527" name="Google Shape;2527;p45"/>
          <p:cNvSpPr txBox="1">
            <a:spLocks noGrp="1"/>
          </p:cNvSpPr>
          <p:nvPr>
            <p:ph type="subTitle" idx="1"/>
          </p:nvPr>
        </p:nvSpPr>
        <p:spPr>
          <a:xfrm>
            <a:off x="5753725" y="3576822"/>
            <a:ext cx="26751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Strategic Thinking</a:t>
            </a:r>
            <a:endParaRPr dirty="0"/>
          </a:p>
        </p:txBody>
      </p:sp>
      <p:sp>
        <p:nvSpPr>
          <p:cNvPr id="2528" name="Google Shape;2528;p45"/>
          <p:cNvSpPr/>
          <p:nvPr/>
        </p:nvSpPr>
        <p:spPr>
          <a:xfrm>
            <a:off x="2293275" y="4279422"/>
            <a:ext cx="540306" cy="566261"/>
          </a:xfrm>
          <a:custGeom>
            <a:avLst/>
            <a:gdLst/>
            <a:ahLst/>
            <a:cxnLst/>
            <a:rect l="l" t="t" r="r" b="b"/>
            <a:pathLst>
              <a:path w="27500" h="28821" extrusionOk="0">
                <a:moveTo>
                  <a:pt x="12148" y="9347"/>
                </a:moveTo>
                <a:cubicBezTo>
                  <a:pt x="13049" y="9347"/>
                  <a:pt x="13529" y="10445"/>
                  <a:pt x="13715" y="11056"/>
                </a:cubicBezTo>
                <a:cubicBezTo>
                  <a:pt x="13613" y="11757"/>
                  <a:pt x="13532" y="12376"/>
                  <a:pt x="13512" y="12599"/>
                </a:cubicBezTo>
                <a:cubicBezTo>
                  <a:pt x="13502" y="12772"/>
                  <a:pt x="13502" y="12934"/>
                  <a:pt x="13512" y="13066"/>
                </a:cubicBezTo>
                <a:cubicBezTo>
                  <a:pt x="13421" y="13086"/>
                  <a:pt x="13329" y="13106"/>
                  <a:pt x="13248" y="13137"/>
                </a:cubicBezTo>
                <a:cubicBezTo>
                  <a:pt x="13319" y="12396"/>
                  <a:pt x="13370" y="10853"/>
                  <a:pt x="12629" y="10610"/>
                </a:cubicBezTo>
                <a:cubicBezTo>
                  <a:pt x="12542" y="10582"/>
                  <a:pt x="12457" y="10569"/>
                  <a:pt x="12377" y="10569"/>
                </a:cubicBezTo>
                <a:cubicBezTo>
                  <a:pt x="11581" y="10569"/>
                  <a:pt x="11219" y="11880"/>
                  <a:pt x="12933" y="13309"/>
                </a:cubicBezTo>
                <a:cubicBezTo>
                  <a:pt x="12852" y="13380"/>
                  <a:pt x="12781" y="13441"/>
                  <a:pt x="12710" y="13512"/>
                </a:cubicBezTo>
                <a:lnTo>
                  <a:pt x="10670" y="11604"/>
                </a:lnTo>
                <a:cubicBezTo>
                  <a:pt x="10630" y="10813"/>
                  <a:pt x="10772" y="9747"/>
                  <a:pt x="11726" y="9423"/>
                </a:cubicBezTo>
                <a:cubicBezTo>
                  <a:pt x="11876" y="9371"/>
                  <a:pt x="12016" y="9347"/>
                  <a:pt x="12148" y="9347"/>
                </a:cubicBezTo>
                <a:close/>
                <a:moveTo>
                  <a:pt x="16271" y="9687"/>
                </a:moveTo>
                <a:cubicBezTo>
                  <a:pt x="16513" y="9687"/>
                  <a:pt x="16762" y="9747"/>
                  <a:pt x="17013" y="9889"/>
                </a:cubicBezTo>
                <a:cubicBezTo>
                  <a:pt x="18048" y="10468"/>
                  <a:pt x="17663" y="11665"/>
                  <a:pt x="17287" y="12376"/>
                </a:cubicBezTo>
                <a:cubicBezTo>
                  <a:pt x="17115" y="12447"/>
                  <a:pt x="16932" y="12528"/>
                  <a:pt x="16770" y="12599"/>
                </a:cubicBezTo>
                <a:lnTo>
                  <a:pt x="16759" y="12599"/>
                </a:lnTo>
                <a:cubicBezTo>
                  <a:pt x="16049" y="12903"/>
                  <a:pt x="15400" y="13188"/>
                  <a:pt x="15176" y="13299"/>
                </a:cubicBezTo>
                <a:cubicBezTo>
                  <a:pt x="14994" y="13391"/>
                  <a:pt x="14841" y="13492"/>
                  <a:pt x="14720" y="13594"/>
                </a:cubicBezTo>
                <a:cubicBezTo>
                  <a:pt x="14679" y="13543"/>
                  <a:pt x="14638" y="13492"/>
                  <a:pt x="14588" y="13451"/>
                </a:cubicBezTo>
                <a:cubicBezTo>
                  <a:pt x="15288" y="13096"/>
                  <a:pt x="16435" y="12386"/>
                  <a:pt x="16262" y="11665"/>
                </a:cubicBezTo>
                <a:cubicBezTo>
                  <a:pt x="16181" y="11319"/>
                  <a:pt x="15932" y="11124"/>
                  <a:pt x="15630" y="11124"/>
                </a:cubicBezTo>
                <a:cubicBezTo>
                  <a:pt x="15099" y="11124"/>
                  <a:pt x="14403" y="11723"/>
                  <a:pt x="14151" y="13157"/>
                </a:cubicBezTo>
                <a:cubicBezTo>
                  <a:pt x="14080" y="13137"/>
                  <a:pt x="14019" y="13106"/>
                  <a:pt x="13948" y="13096"/>
                </a:cubicBezTo>
                <a:lnTo>
                  <a:pt x="14405" y="10742"/>
                </a:lnTo>
                <a:cubicBezTo>
                  <a:pt x="14828" y="10273"/>
                  <a:pt x="15513" y="9687"/>
                  <a:pt x="16271" y="9687"/>
                </a:cubicBezTo>
                <a:close/>
                <a:moveTo>
                  <a:pt x="10366" y="12193"/>
                </a:moveTo>
                <a:cubicBezTo>
                  <a:pt x="11117" y="12822"/>
                  <a:pt x="11868" y="13451"/>
                  <a:pt x="12122" y="13644"/>
                </a:cubicBezTo>
                <a:cubicBezTo>
                  <a:pt x="12243" y="13746"/>
                  <a:pt x="12385" y="13817"/>
                  <a:pt x="12507" y="13888"/>
                </a:cubicBezTo>
                <a:cubicBezTo>
                  <a:pt x="12487" y="13928"/>
                  <a:pt x="12477" y="13999"/>
                  <a:pt x="12456" y="14050"/>
                </a:cubicBezTo>
                <a:cubicBezTo>
                  <a:pt x="11985" y="13751"/>
                  <a:pt x="11160" y="13308"/>
                  <a:pt x="10548" y="13308"/>
                </a:cubicBezTo>
                <a:cubicBezTo>
                  <a:pt x="10330" y="13308"/>
                  <a:pt x="10139" y="13364"/>
                  <a:pt x="10001" y="13502"/>
                </a:cubicBezTo>
                <a:cubicBezTo>
                  <a:pt x="9477" y="14026"/>
                  <a:pt x="9878" y="14817"/>
                  <a:pt x="11027" y="14817"/>
                </a:cubicBezTo>
                <a:cubicBezTo>
                  <a:pt x="11414" y="14817"/>
                  <a:pt x="11886" y="14727"/>
                  <a:pt x="12436" y="14507"/>
                </a:cubicBezTo>
                <a:cubicBezTo>
                  <a:pt x="12446" y="14649"/>
                  <a:pt x="12497" y="14781"/>
                  <a:pt x="12548" y="14913"/>
                </a:cubicBezTo>
                <a:lnTo>
                  <a:pt x="10752" y="15572"/>
                </a:lnTo>
                <a:cubicBezTo>
                  <a:pt x="10041" y="15481"/>
                  <a:pt x="8296" y="15116"/>
                  <a:pt x="8265" y="13705"/>
                </a:cubicBezTo>
                <a:cubicBezTo>
                  <a:pt x="8235" y="12447"/>
                  <a:pt x="9564" y="12224"/>
                  <a:pt x="10366" y="12193"/>
                </a:cubicBezTo>
                <a:close/>
                <a:moveTo>
                  <a:pt x="17592" y="12944"/>
                </a:moveTo>
                <a:cubicBezTo>
                  <a:pt x="18312" y="13330"/>
                  <a:pt x="19225" y="14020"/>
                  <a:pt x="18982" y="15085"/>
                </a:cubicBezTo>
                <a:cubicBezTo>
                  <a:pt x="18794" y="15942"/>
                  <a:pt x="18082" y="16155"/>
                  <a:pt x="17406" y="16155"/>
                </a:cubicBezTo>
                <a:cubicBezTo>
                  <a:pt x="17024" y="16155"/>
                  <a:pt x="16654" y="16088"/>
                  <a:pt x="16394" y="16029"/>
                </a:cubicBezTo>
                <a:cubicBezTo>
                  <a:pt x="15927" y="15633"/>
                  <a:pt x="15542" y="15319"/>
                  <a:pt x="15379" y="15187"/>
                </a:cubicBezTo>
                <a:cubicBezTo>
                  <a:pt x="15197" y="15065"/>
                  <a:pt x="15024" y="14964"/>
                  <a:pt x="14851" y="14882"/>
                </a:cubicBezTo>
                <a:cubicBezTo>
                  <a:pt x="14882" y="14821"/>
                  <a:pt x="14912" y="14740"/>
                  <a:pt x="14933" y="14669"/>
                </a:cubicBezTo>
                <a:cubicBezTo>
                  <a:pt x="15419" y="14988"/>
                  <a:pt x="16201" y="15444"/>
                  <a:pt x="16794" y="15444"/>
                </a:cubicBezTo>
                <a:cubicBezTo>
                  <a:pt x="16992" y="15444"/>
                  <a:pt x="17170" y="15393"/>
                  <a:pt x="17307" y="15268"/>
                </a:cubicBezTo>
                <a:cubicBezTo>
                  <a:pt x="17866" y="14757"/>
                  <a:pt x="17455" y="13910"/>
                  <a:pt x="16225" y="13910"/>
                </a:cubicBezTo>
                <a:cubicBezTo>
                  <a:pt x="15868" y="13910"/>
                  <a:pt x="15443" y="13981"/>
                  <a:pt x="14953" y="14152"/>
                </a:cubicBezTo>
                <a:cubicBezTo>
                  <a:pt x="14943" y="14071"/>
                  <a:pt x="14923" y="13999"/>
                  <a:pt x="14902" y="13928"/>
                </a:cubicBezTo>
                <a:lnTo>
                  <a:pt x="17592" y="12944"/>
                </a:lnTo>
                <a:close/>
                <a:moveTo>
                  <a:pt x="12761" y="15238"/>
                </a:moveTo>
                <a:cubicBezTo>
                  <a:pt x="12812" y="15288"/>
                  <a:pt x="12862" y="15339"/>
                  <a:pt x="12933" y="15380"/>
                </a:cubicBezTo>
                <a:cubicBezTo>
                  <a:pt x="12274" y="15765"/>
                  <a:pt x="11046" y="16587"/>
                  <a:pt x="11279" y="17318"/>
                </a:cubicBezTo>
                <a:cubicBezTo>
                  <a:pt x="11380" y="17640"/>
                  <a:pt x="11621" y="17818"/>
                  <a:pt x="11904" y="17818"/>
                </a:cubicBezTo>
                <a:cubicBezTo>
                  <a:pt x="12451" y="17818"/>
                  <a:pt x="13155" y="17154"/>
                  <a:pt x="13309" y="15583"/>
                </a:cubicBezTo>
                <a:cubicBezTo>
                  <a:pt x="13400" y="15613"/>
                  <a:pt x="13471" y="15633"/>
                  <a:pt x="13573" y="15633"/>
                </a:cubicBezTo>
                <a:lnTo>
                  <a:pt x="13065" y="18262"/>
                </a:lnTo>
                <a:cubicBezTo>
                  <a:pt x="12619" y="18650"/>
                  <a:pt x="11990" y="19054"/>
                  <a:pt x="11369" y="19054"/>
                </a:cubicBezTo>
                <a:cubicBezTo>
                  <a:pt x="11113" y="19054"/>
                  <a:pt x="10859" y="18986"/>
                  <a:pt x="10620" y="18820"/>
                </a:cubicBezTo>
                <a:cubicBezTo>
                  <a:pt x="9564" y="18079"/>
                  <a:pt x="10518" y="16679"/>
                  <a:pt x="10954" y="16131"/>
                </a:cubicBezTo>
                <a:cubicBezTo>
                  <a:pt x="11574" y="15857"/>
                  <a:pt x="12122" y="15623"/>
                  <a:pt x="12314" y="15522"/>
                </a:cubicBezTo>
                <a:cubicBezTo>
                  <a:pt x="12487" y="15430"/>
                  <a:pt x="12639" y="15339"/>
                  <a:pt x="12761" y="15238"/>
                </a:cubicBezTo>
                <a:close/>
                <a:moveTo>
                  <a:pt x="14659" y="15177"/>
                </a:moveTo>
                <a:lnTo>
                  <a:pt x="16485" y="16892"/>
                </a:lnTo>
                <a:cubicBezTo>
                  <a:pt x="16699" y="17622"/>
                  <a:pt x="16739" y="18465"/>
                  <a:pt x="16039" y="18992"/>
                </a:cubicBezTo>
                <a:cubicBezTo>
                  <a:pt x="15783" y="19187"/>
                  <a:pt x="15529" y="19267"/>
                  <a:pt x="15285" y="19267"/>
                </a:cubicBezTo>
                <a:cubicBezTo>
                  <a:pt x="14639" y="19267"/>
                  <a:pt x="14063" y="18711"/>
                  <a:pt x="13695" y="18262"/>
                </a:cubicBezTo>
                <a:cubicBezTo>
                  <a:pt x="13816" y="17359"/>
                  <a:pt x="13928" y="16496"/>
                  <a:pt x="13958" y="16202"/>
                </a:cubicBezTo>
                <a:cubicBezTo>
                  <a:pt x="13969" y="15989"/>
                  <a:pt x="13969" y="15786"/>
                  <a:pt x="13948" y="15613"/>
                </a:cubicBezTo>
                <a:cubicBezTo>
                  <a:pt x="14019" y="15593"/>
                  <a:pt x="14090" y="15572"/>
                  <a:pt x="14172" y="15532"/>
                </a:cubicBezTo>
                <a:lnTo>
                  <a:pt x="14172" y="15532"/>
                </a:lnTo>
                <a:cubicBezTo>
                  <a:pt x="14151" y="16293"/>
                  <a:pt x="14202" y="17775"/>
                  <a:pt x="14943" y="17978"/>
                </a:cubicBezTo>
                <a:cubicBezTo>
                  <a:pt x="15018" y="17997"/>
                  <a:pt x="15090" y="18007"/>
                  <a:pt x="15159" y="18007"/>
                </a:cubicBezTo>
                <a:cubicBezTo>
                  <a:pt x="15977" y="18007"/>
                  <a:pt x="16304" y="16676"/>
                  <a:pt x="14517" y="15319"/>
                </a:cubicBezTo>
                <a:cubicBezTo>
                  <a:pt x="14567" y="15278"/>
                  <a:pt x="14598" y="15227"/>
                  <a:pt x="14659" y="15177"/>
                </a:cubicBezTo>
                <a:close/>
                <a:moveTo>
                  <a:pt x="15754" y="1"/>
                </a:moveTo>
                <a:cubicBezTo>
                  <a:pt x="15037" y="1"/>
                  <a:pt x="14746" y="776"/>
                  <a:pt x="14963" y="1821"/>
                </a:cubicBezTo>
                <a:cubicBezTo>
                  <a:pt x="15197" y="2948"/>
                  <a:pt x="14689" y="4115"/>
                  <a:pt x="14689" y="4115"/>
                </a:cubicBezTo>
                <a:cubicBezTo>
                  <a:pt x="14689" y="4115"/>
                  <a:pt x="14131" y="3770"/>
                  <a:pt x="13969" y="3100"/>
                </a:cubicBezTo>
                <a:cubicBezTo>
                  <a:pt x="13822" y="2495"/>
                  <a:pt x="13758" y="1649"/>
                  <a:pt x="13080" y="1649"/>
                </a:cubicBezTo>
                <a:cubicBezTo>
                  <a:pt x="13008" y="1649"/>
                  <a:pt x="12929" y="1659"/>
                  <a:pt x="12842" y="1679"/>
                </a:cubicBezTo>
                <a:cubicBezTo>
                  <a:pt x="11939" y="1892"/>
                  <a:pt x="12040" y="2836"/>
                  <a:pt x="12954" y="3496"/>
                </a:cubicBezTo>
                <a:cubicBezTo>
                  <a:pt x="13857" y="4156"/>
                  <a:pt x="14435" y="4724"/>
                  <a:pt x="14435" y="5089"/>
                </a:cubicBezTo>
                <a:cubicBezTo>
                  <a:pt x="14456" y="5465"/>
                  <a:pt x="14253" y="6956"/>
                  <a:pt x="14253" y="6956"/>
                </a:cubicBezTo>
                <a:cubicBezTo>
                  <a:pt x="14253" y="6956"/>
                  <a:pt x="13766" y="6510"/>
                  <a:pt x="13644" y="5881"/>
                </a:cubicBezTo>
                <a:cubicBezTo>
                  <a:pt x="13512" y="5241"/>
                  <a:pt x="13106" y="4704"/>
                  <a:pt x="12527" y="4653"/>
                </a:cubicBezTo>
                <a:cubicBezTo>
                  <a:pt x="12506" y="4651"/>
                  <a:pt x="12485" y="4650"/>
                  <a:pt x="12464" y="4650"/>
                </a:cubicBezTo>
                <a:cubicBezTo>
                  <a:pt x="11902" y="4650"/>
                  <a:pt x="11434" y="5286"/>
                  <a:pt x="12051" y="5932"/>
                </a:cubicBezTo>
                <a:cubicBezTo>
                  <a:pt x="12700" y="6611"/>
                  <a:pt x="12994" y="6530"/>
                  <a:pt x="13350" y="6804"/>
                </a:cubicBezTo>
                <a:cubicBezTo>
                  <a:pt x="13695" y="7099"/>
                  <a:pt x="13979" y="7667"/>
                  <a:pt x="14060" y="8032"/>
                </a:cubicBezTo>
                <a:cubicBezTo>
                  <a:pt x="14080" y="8184"/>
                  <a:pt x="14019" y="8824"/>
                  <a:pt x="13928" y="9595"/>
                </a:cubicBezTo>
                <a:cubicBezTo>
                  <a:pt x="13601" y="9006"/>
                  <a:pt x="12997" y="8431"/>
                  <a:pt x="12149" y="8431"/>
                </a:cubicBezTo>
                <a:cubicBezTo>
                  <a:pt x="11944" y="8431"/>
                  <a:pt x="11725" y="8465"/>
                  <a:pt x="11492" y="8540"/>
                </a:cubicBezTo>
                <a:cubicBezTo>
                  <a:pt x="10153" y="8986"/>
                  <a:pt x="10051" y="10417"/>
                  <a:pt x="10061" y="11026"/>
                </a:cubicBezTo>
                <a:lnTo>
                  <a:pt x="9381" y="10387"/>
                </a:lnTo>
                <a:cubicBezTo>
                  <a:pt x="9381" y="10387"/>
                  <a:pt x="8803" y="9585"/>
                  <a:pt x="8783" y="8519"/>
                </a:cubicBezTo>
                <a:cubicBezTo>
                  <a:pt x="8752" y="7454"/>
                  <a:pt x="9392" y="7099"/>
                  <a:pt x="8539" y="6591"/>
                </a:cubicBezTo>
                <a:cubicBezTo>
                  <a:pt x="8386" y="6501"/>
                  <a:pt x="8250" y="6460"/>
                  <a:pt x="8133" y="6460"/>
                </a:cubicBezTo>
                <a:cubicBezTo>
                  <a:pt x="7594" y="6460"/>
                  <a:pt x="7454" y="7324"/>
                  <a:pt x="7788" y="8134"/>
                </a:cubicBezTo>
                <a:cubicBezTo>
                  <a:pt x="8194" y="9128"/>
                  <a:pt x="8296" y="9483"/>
                  <a:pt x="8529" y="9788"/>
                </a:cubicBezTo>
                <a:cubicBezTo>
                  <a:pt x="8529" y="9788"/>
                  <a:pt x="7220" y="8844"/>
                  <a:pt x="6865" y="8215"/>
                </a:cubicBezTo>
                <a:cubicBezTo>
                  <a:pt x="6509" y="7576"/>
                  <a:pt x="6621" y="6835"/>
                  <a:pt x="6855" y="6277"/>
                </a:cubicBezTo>
                <a:cubicBezTo>
                  <a:pt x="7098" y="5718"/>
                  <a:pt x="7372" y="5109"/>
                  <a:pt x="6611" y="4572"/>
                </a:cubicBezTo>
                <a:cubicBezTo>
                  <a:pt x="6462" y="4469"/>
                  <a:pt x="6321" y="4424"/>
                  <a:pt x="6192" y="4424"/>
                </a:cubicBezTo>
                <a:cubicBezTo>
                  <a:pt x="5669" y="4424"/>
                  <a:pt x="5360" y="5174"/>
                  <a:pt x="5677" y="5932"/>
                </a:cubicBezTo>
                <a:cubicBezTo>
                  <a:pt x="6063" y="6865"/>
                  <a:pt x="6104" y="7494"/>
                  <a:pt x="6053" y="7677"/>
                </a:cubicBezTo>
                <a:cubicBezTo>
                  <a:pt x="6049" y="7692"/>
                  <a:pt x="6038" y="7700"/>
                  <a:pt x="6022" y="7700"/>
                </a:cubicBezTo>
                <a:cubicBezTo>
                  <a:pt x="5837" y="7700"/>
                  <a:pt x="4905" y="6723"/>
                  <a:pt x="4541" y="5901"/>
                </a:cubicBezTo>
                <a:cubicBezTo>
                  <a:pt x="4261" y="5243"/>
                  <a:pt x="3716" y="4647"/>
                  <a:pt x="3225" y="4647"/>
                </a:cubicBezTo>
                <a:cubicBezTo>
                  <a:pt x="3058" y="4647"/>
                  <a:pt x="2897" y="4716"/>
                  <a:pt x="2755" y="4876"/>
                </a:cubicBezTo>
                <a:cubicBezTo>
                  <a:pt x="2186" y="5515"/>
                  <a:pt x="2694" y="6246"/>
                  <a:pt x="3759" y="6652"/>
                </a:cubicBezTo>
                <a:cubicBezTo>
                  <a:pt x="4835" y="7048"/>
                  <a:pt x="5556" y="8103"/>
                  <a:pt x="5556" y="8103"/>
                </a:cubicBezTo>
                <a:cubicBezTo>
                  <a:pt x="5556" y="8103"/>
                  <a:pt x="5250" y="8254"/>
                  <a:pt x="4829" y="8254"/>
                </a:cubicBezTo>
                <a:cubicBezTo>
                  <a:pt x="4671" y="8254"/>
                  <a:pt x="4497" y="8232"/>
                  <a:pt x="4317" y="8174"/>
                </a:cubicBezTo>
                <a:cubicBezTo>
                  <a:pt x="3952" y="8056"/>
                  <a:pt x="3527" y="7863"/>
                  <a:pt x="3171" y="7863"/>
                </a:cubicBezTo>
                <a:cubicBezTo>
                  <a:pt x="2884" y="7863"/>
                  <a:pt x="2642" y="7988"/>
                  <a:pt x="2511" y="8377"/>
                </a:cubicBezTo>
                <a:cubicBezTo>
                  <a:pt x="2302" y="9019"/>
                  <a:pt x="2696" y="9408"/>
                  <a:pt x="3335" y="9408"/>
                </a:cubicBezTo>
                <a:cubicBezTo>
                  <a:pt x="3565" y="9408"/>
                  <a:pt x="3827" y="9358"/>
                  <a:pt x="4104" y="9250"/>
                </a:cubicBezTo>
                <a:cubicBezTo>
                  <a:pt x="4867" y="8951"/>
                  <a:pt x="5497" y="8773"/>
                  <a:pt x="5902" y="8773"/>
                </a:cubicBezTo>
                <a:cubicBezTo>
                  <a:pt x="6047" y="8773"/>
                  <a:pt x="6163" y="8796"/>
                  <a:pt x="6246" y="8844"/>
                </a:cubicBezTo>
                <a:cubicBezTo>
                  <a:pt x="6560" y="9037"/>
                  <a:pt x="7717" y="10001"/>
                  <a:pt x="7717" y="10001"/>
                </a:cubicBezTo>
                <a:cubicBezTo>
                  <a:pt x="7717" y="10001"/>
                  <a:pt x="7493" y="10058"/>
                  <a:pt x="7183" y="10058"/>
                </a:cubicBezTo>
                <a:cubicBezTo>
                  <a:pt x="6970" y="10058"/>
                  <a:pt x="6717" y="10031"/>
                  <a:pt x="6469" y="9940"/>
                </a:cubicBezTo>
                <a:cubicBezTo>
                  <a:pt x="6235" y="9850"/>
                  <a:pt x="5991" y="9801"/>
                  <a:pt x="5760" y="9801"/>
                </a:cubicBezTo>
                <a:cubicBezTo>
                  <a:pt x="5391" y="9801"/>
                  <a:pt x="5053" y="9927"/>
                  <a:pt x="4835" y="10214"/>
                </a:cubicBezTo>
                <a:cubicBezTo>
                  <a:pt x="4514" y="10646"/>
                  <a:pt x="4699" y="11334"/>
                  <a:pt x="5428" y="11334"/>
                </a:cubicBezTo>
                <a:cubicBezTo>
                  <a:pt x="5505" y="11334"/>
                  <a:pt x="5588" y="11327"/>
                  <a:pt x="5677" y="11310"/>
                </a:cubicBezTo>
                <a:cubicBezTo>
                  <a:pt x="6591" y="11127"/>
                  <a:pt x="6672" y="10823"/>
                  <a:pt x="7108" y="10691"/>
                </a:cubicBezTo>
                <a:cubicBezTo>
                  <a:pt x="7278" y="10635"/>
                  <a:pt x="7481" y="10610"/>
                  <a:pt x="7686" y="10610"/>
                </a:cubicBezTo>
                <a:cubicBezTo>
                  <a:pt x="7998" y="10610"/>
                  <a:pt x="8315" y="10666"/>
                  <a:pt x="8529" y="10752"/>
                </a:cubicBezTo>
                <a:cubicBezTo>
                  <a:pt x="8651" y="10803"/>
                  <a:pt x="9036" y="11097"/>
                  <a:pt x="9513" y="11483"/>
                </a:cubicBezTo>
                <a:cubicBezTo>
                  <a:pt x="8600" y="11533"/>
                  <a:pt x="7311" y="12132"/>
                  <a:pt x="7331" y="13695"/>
                </a:cubicBezTo>
                <a:cubicBezTo>
                  <a:pt x="7362" y="15613"/>
                  <a:pt x="9605" y="15989"/>
                  <a:pt x="9605" y="15989"/>
                </a:cubicBezTo>
                <a:lnTo>
                  <a:pt x="9828" y="15928"/>
                </a:lnTo>
                <a:lnTo>
                  <a:pt x="9828" y="15928"/>
                </a:lnTo>
                <a:lnTo>
                  <a:pt x="8194" y="16526"/>
                </a:lnTo>
                <a:cubicBezTo>
                  <a:pt x="8194" y="16526"/>
                  <a:pt x="8040" y="16551"/>
                  <a:pt x="7793" y="16551"/>
                </a:cubicBezTo>
                <a:cubicBezTo>
                  <a:pt x="7423" y="16551"/>
                  <a:pt x="6844" y="16496"/>
                  <a:pt x="6266" y="16222"/>
                </a:cubicBezTo>
                <a:cubicBezTo>
                  <a:pt x="5543" y="15879"/>
                  <a:pt x="5339" y="15383"/>
                  <a:pt x="4932" y="15383"/>
                </a:cubicBezTo>
                <a:cubicBezTo>
                  <a:pt x="4796" y="15383"/>
                  <a:pt x="4637" y="15438"/>
                  <a:pt x="4429" y="15572"/>
                </a:cubicBezTo>
                <a:cubicBezTo>
                  <a:pt x="3587" y="16100"/>
                  <a:pt x="4399" y="16851"/>
                  <a:pt x="5464" y="16943"/>
                </a:cubicBezTo>
                <a:cubicBezTo>
                  <a:pt x="6232" y="17008"/>
                  <a:pt x="6631" y="17058"/>
                  <a:pt x="6939" y="17058"/>
                </a:cubicBezTo>
                <a:cubicBezTo>
                  <a:pt x="7058" y="17058"/>
                  <a:pt x="7163" y="17051"/>
                  <a:pt x="7271" y="17034"/>
                </a:cubicBezTo>
                <a:lnTo>
                  <a:pt x="7271" y="17034"/>
                </a:lnTo>
                <a:cubicBezTo>
                  <a:pt x="7271" y="17034"/>
                  <a:pt x="5840" y="17775"/>
                  <a:pt x="5109" y="17805"/>
                </a:cubicBezTo>
                <a:cubicBezTo>
                  <a:pt x="5092" y="17806"/>
                  <a:pt x="5075" y="17806"/>
                  <a:pt x="5058" y="17806"/>
                </a:cubicBezTo>
                <a:cubicBezTo>
                  <a:pt x="4359" y="17806"/>
                  <a:pt x="3760" y="17398"/>
                  <a:pt x="3374" y="16943"/>
                </a:cubicBezTo>
                <a:cubicBezTo>
                  <a:pt x="3083" y="16607"/>
                  <a:pt x="2781" y="16227"/>
                  <a:pt x="2318" y="16227"/>
                </a:cubicBezTo>
                <a:cubicBezTo>
                  <a:pt x="2152" y="16227"/>
                  <a:pt x="1965" y="16276"/>
                  <a:pt x="1750" y="16394"/>
                </a:cubicBezTo>
                <a:cubicBezTo>
                  <a:pt x="948" y="16841"/>
                  <a:pt x="1537" y="17775"/>
                  <a:pt x="2552" y="17846"/>
                </a:cubicBezTo>
                <a:cubicBezTo>
                  <a:pt x="3566" y="17907"/>
                  <a:pt x="4135" y="18160"/>
                  <a:pt x="4287" y="18282"/>
                </a:cubicBezTo>
                <a:cubicBezTo>
                  <a:pt x="4431" y="18407"/>
                  <a:pt x="3141" y="18834"/>
                  <a:pt x="2168" y="18834"/>
                </a:cubicBezTo>
                <a:cubicBezTo>
                  <a:pt x="2116" y="18834"/>
                  <a:pt x="2064" y="18833"/>
                  <a:pt x="2014" y="18830"/>
                </a:cubicBezTo>
                <a:cubicBezTo>
                  <a:pt x="1960" y="18827"/>
                  <a:pt x="1906" y="18826"/>
                  <a:pt x="1852" y="18826"/>
                </a:cubicBezTo>
                <a:cubicBezTo>
                  <a:pt x="935" y="18826"/>
                  <a:pt x="1" y="19229"/>
                  <a:pt x="288" y="19977"/>
                </a:cubicBezTo>
                <a:cubicBezTo>
                  <a:pt x="430" y="20341"/>
                  <a:pt x="700" y="20511"/>
                  <a:pt x="1032" y="20511"/>
                </a:cubicBezTo>
                <a:cubicBezTo>
                  <a:pt x="1412" y="20511"/>
                  <a:pt x="1874" y="20287"/>
                  <a:pt x="2318" y="19875"/>
                </a:cubicBezTo>
                <a:cubicBezTo>
                  <a:pt x="3160" y="19084"/>
                  <a:pt x="4429" y="18911"/>
                  <a:pt x="4429" y="18911"/>
                </a:cubicBezTo>
                <a:lnTo>
                  <a:pt x="4429" y="18911"/>
                </a:lnTo>
                <a:cubicBezTo>
                  <a:pt x="4429" y="18911"/>
                  <a:pt x="4429" y="19571"/>
                  <a:pt x="3932" y="20048"/>
                </a:cubicBezTo>
                <a:cubicBezTo>
                  <a:pt x="3434" y="20545"/>
                  <a:pt x="2653" y="21093"/>
                  <a:pt x="3303" y="21753"/>
                </a:cubicBezTo>
                <a:cubicBezTo>
                  <a:pt x="3494" y="21944"/>
                  <a:pt x="3691" y="22031"/>
                  <a:pt x="3878" y="22031"/>
                </a:cubicBezTo>
                <a:cubicBezTo>
                  <a:pt x="4333" y="22031"/>
                  <a:pt x="4722" y="21510"/>
                  <a:pt x="4794" y="20718"/>
                </a:cubicBezTo>
                <a:cubicBezTo>
                  <a:pt x="4896" y="19601"/>
                  <a:pt x="5089" y="18820"/>
                  <a:pt x="5393" y="18627"/>
                </a:cubicBezTo>
                <a:cubicBezTo>
                  <a:pt x="5708" y="18434"/>
                  <a:pt x="7078" y="17825"/>
                  <a:pt x="7078" y="17825"/>
                </a:cubicBezTo>
                <a:lnTo>
                  <a:pt x="7078" y="17825"/>
                </a:lnTo>
                <a:cubicBezTo>
                  <a:pt x="7078" y="17825"/>
                  <a:pt x="6936" y="18465"/>
                  <a:pt x="6469" y="18911"/>
                </a:cubicBezTo>
                <a:cubicBezTo>
                  <a:pt x="5992" y="19348"/>
                  <a:pt x="5738" y="19977"/>
                  <a:pt x="5992" y="20494"/>
                </a:cubicBezTo>
                <a:cubicBezTo>
                  <a:pt x="6118" y="20742"/>
                  <a:pt x="6372" y="20901"/>
                  <a:pt x="6630" y="20901"/>
                </a:cubicBezTo>
                <a:cubicBezTo>
                  <a:pt x="6912" y="20901"/>
                  <a:pt x="7199" y="20712"/>
                  <a:pt x="7331" y="20241"/>
                </a:cubicBezTo>
                <a:cubicBezTo>
                  <a:pt x="7585" y="19338"/>
                  <a:pt x="7362" y="19124"/>
                  <a:pt x="7423" y="18678"/>
                </a:cubicBezTo>
                <a:cubicBezTo>
                  <a:pt x="7484" y="18231"/>
                  <a:pt x="7839" y="17704"/>
                  <a:pt x="8123" y="17440"/>
                </a:cubicBezTo>
                <a:cubicBezTo>
                  <a:pt x="8245" y="17318"/>
                  <a:pt x="8935" y="17003"/>
                  <a:pt x="9727" y="16648"/>
                </a:cubicBezTo>
                <a:lnTo>
                  <a:pt x="9727" y="16648"/>
                </a:lnTo>
                <a:cubicBezTo>
                  <a:pt x="9219" y="17399"/>
                  <a:pt x="8884" y="18739"/>
                  <a:pt x="10021" y="19551"/>
                </a:cubicBezTo>
                <a:cubicBezTo>
                  <a:pt x="10366" y="19796"/>
                  <a:pt x="10724" y="19890"/>
                  <a:pt x="11067" y="19890"/>
                </a:cubicBezTo>
                <a:cubicBezTo>
                  <a:pt x="11844" y="19890"/>
                  <a:pt x="12549" y="19412"/>
                  <a:pt x="12873" y="19145"/>
                </a:cubicBezTo>
                <a:lnTo>
                  <a:pt x="12873" y="19145"/>
                </a:lnTo>
                <a:lnTo>
                  <a:pt x="12659" y="20261"/>
                </a:lnTo>
                <a:cubicBezTo>
                  <a:pt x="12659" y="20261"/>
                  <a:pt x="12294" y="21174"/>
                  <a:pt x="11401" y="21763"/>
                </a:cubicBezTo>
                <a:cubicBezTo>
                  <a:pt x="10508" y="22341"/>
                  <a:pt x="9869" y="22007"/>
                  <a:pt x="9909" y="23001"/>
                </a:cubicBezTo>
                <a:cubicBezTo>
                  <a:pt x="9918" y="23437"/>
                  <a:pt x="10124" y="23623"/>
                  <a:pt x="10405" y="23623"/>
                </a:cubicBezTo>
                <a:cubicBezTo>
                  <a:pt x="10772" y="23623"/>
                  <a:pt x="11268" y="23307"/>
                  <a:pt x="11624" y="22818"/>
                </a:cubicBezTo>
                <a:cubicBezTo>
                  <a:pt x="12243" y="21956"/>
                  <a:pt x="12487" y="21672"/>
                  <a:pt x="12629" y="21316"/>
                </a:cubicBezTo>
                <a:lnTo>
                  <a:pt x="12629" y="21316"/>
                </a:lnTo>
                <a:cubicBezTo>
                  <a:pt x="12629" y="21317"/>
                  <a:pt x="12517" y="22930"/>
                  <a:pt x="12182" y="23559"/>
                </a:cubicBezTo>
                <a:cubicBezTo>
                  <a:pt x="11837" y="24199"/>
                  <a:pt x="11137" y="24503"/>
                  <a:pt x="10538" y="24605"/>
                </a:cubicBezTo>
                <a:cubicBezTo>
                  <a:pt x="9950" y="24706"/>
                  <a:pt x="9270" y="24797"/>
                  <a:pt x="9239" y="25711"/>
                </a:cubicBezTo>
                <a:cubicBezTo>
                  <a:pt x="9219" y="26173"/>
                  <a:pt x="9492" y="26396"/>
                  <a:pt x="9841" y="26396"/>
                </a:cubicBezTo>
                <a:cubicBezTo>
                  <a:pt x="10183" y="26396"/>
                  <a:pt x="10598" y="26183"/>
                  <a:pt x="10883" y="25772"/>
                </a:cubicBezTo>
                <a:cubicBezTo>
                  <a:pt x="11472" y="24929"/>
                  <a:pt x="11979" y="24574"/>
                  <a:pt x="12172" y="24513"/>
                </a:cubicBezTo>
                <a:cubicBezTo>
                  <a:pt x="12176" y="24512"/>
                  <a:pt x="12179" y="24511"/>
                  <a:pt x="12183" y="24511"/>
                </a:cubicBezTo>
                <a:cubicBezTo>
                  <a:pt x="12341" y="24511"/>
                  <a:pt x="12009" y="25950"/>
                  <a:pt x="11472" y="26736"/>
                </a:cubicBezTo>
                <a:cubicBezTo>
                  <a:pt x="10924" y="27537"/>
                  <a:pt x="10721" y="28664"/>
                  <a:pt x="11553" y="28806"/>
                </a:cubicBezTo>
                <a:cubicBezTo>
                  <a:pt x="11614" y="28815"/>
                  <a:pt x="11671" y="28820"/>
                  <a:pt x="11727" y="28820"/>
                </a:cubicBezTo>
                <a:cubicBezTo>
                  <a:pt x="12443" y="28820"/>
                  <a:pt x="12734" y="28045"/>
                  <a:pt x="12517" y="27000"/>
                </a:cubicBezTo>
                <a:cubicBezTo>
                  <a:pt x="12284" y="25873"/>
                  <a:pt x="12791" y="24706"/>
                  <a:pt x="12791" y="24706"/>
                </a:cubicBezTo>
                <a:cubicBezTo>
                  <a:pt x="12791" y="24706"/>
                  <a:pt x="13350" y="25051"/>
                  <a:pt x="13512" y="25721"/>
                </a:cubicBezTo>
                <a:cubicBezTo>
                  <a:pt x="13659" y="26326"/>
                  <a:pt x="13722" y="27172"/>
                  <a:pt x="14400" y="27172"/>
                </a:cubicBezTo>
                <a:cubicBezTo>
                  <a:pt x="14472" y="27172"/>
                  <a:pt x="14551" y="27162"/>
                  <a:pt x="14638" y="27142"/>
                </a:cubicBezTo>
                <a:cubicBezTo>
                  <a:pt x="15542" y="26929"/>
                  <a:pt x="15440" y="25985"/>
                  <a:pt x="14527" y="25325"/>
                </a:cubicBezTo>
                <a:cubicBezTo>
                  <a:pt x="13624" y="24665"/>
                  <a:pt x="13045" y="24097"/>
                  <a:pt x="13045" y="23732"/>
                </a:cubicBezTo>
                <a:cubicBezTo>
                  <a:pt x="13025" y="23356"/>
                  <a:pt x="13228" y="21864"/>
                  <a:pt x="13228" y="21864"/>
                </a:cubicBezTo>
                <a:cubicBezTo>
                  <a:pt x="13228" y="21864"/>
                  <a:pt x="13715" y="22311"/>
                  <a:pt x="13837" y="22940"/>
                </a:cubicBezTo>
                <a:cubicBezTo>
                  <a:pt x="13969" y="23580"/>
                  <a:pt x="14375" y="24117"/>
                  <a:pt x="14963" y="24168"/>
                </a:cubicBezTo>
                <a:cubicBezTo>
                  <a:pt x="14984" y="24170"/>
                  <a:pt x="15005" y="24171"/>
                  <a:pt x="15026" y="24171"/>
                </a:cubicBezTo>
                <a:cubicBezTo>
                  <a:pt x="15579" y="24171"/>
                  <a:pt x="16056" y="23535"/>
                  <a:pt x="15430" y="22889"/>
                </a:cubicBezTo>
                <a:cubicBezTo>
                  <a:pt x="14780" y="22210"/>
                  <a:pt x="14486" y="22291"/>
                  <a:pt x="14131" y="22017"/>
                </a:cubicBezTo>
                <a:cubicBezTo>
                  <a:pt x="13796" y="21722"/>
                  <a:pt x="13502" y="21154"/>
                  <a:pt x="13421" y="20789"/>
                </a:cubicBezTo>
                <a:cubicBezTo>
                  <a:pt x="13400" y="20647"/>
                  <a:pt x="13461" y="20007"/>
                  <a:pt x="13552" y="19277"/>
                </a:cubicBezTo>
                <a:cubicBezTo>
                  <a:pt x="13927" y="19745"/>
                  <a:pt x="14589" y="20209"/>
                  <a:pt x="15345" y="20209"/>
                </a:cubicBezTo>
                <a:cubicBezTo>
                  <a:pt x="15736" y="20209"/>
                  <a:pt x="16152" y="20085"/>
                  <a:pt x="16567" y="19774"/>
                </a:cubicBezTo>
                <a:cubicBezTo>
                  <a:pt x="17328" y="19195"/>
                  <a:pt x="17449" y="18384"/>
                  <a:pt x="17368" y="17724"/>
                </a:cubicBezTo>
                <a:lnTo>
                  <a:pt x="17368" y="17724"/>
                </a:lnTo>
                <a:lnTo>
                  <a:pt x="18119" y="18434"/>
                </a:lnTo>
                <a:cubicBezTo>
                  <a:pt x="18119" y="18434"/>
                  <a:pt x="18688" y="19236"/>
                  <a:pt x="18718" y="20302"/>
                </a:cubicBezTo>
                <a:cubicBezTo>
                  <a:pt x="18738" y="21367"/>
                  <a:pt x="18109" y="21722"/>
                  <a:pt x="18951" y="22230"/>
                </a:cubicBezTo>
                <a:cubicBezTo>
                  <a:pt x="19105" y="22320"/>
                  <a:pt x="19240" y="22361"/>
                  <a:pt x="19357" y="22361"/>
                </a:cubicBezTo>
                <a:cubicBezTo>
                  <a:pt x="19897" y="22361"/>
                  <a:pt x="20036" y="21497"/>
                  <a:pt x="19702" y="20687"/>
                </a:cubicBezTo>
                <a:cubicBezTo>
                  <a:pt x="19297" y="19693"/>
                  <a:pt x="19195" y="19338"/>
                  <a:pt x="18972" y="19033"/>
                </a:cubicBezTo>
                <a:lnTo>
                  <a:pt x="18972" y="19033"/>
                </a:lnTo>
                <a:cubicBezTo>
                  <a:pt x="18972" y="19033"/>
                  <a:pt x="20271" y="19977"/>
                  <a:pt x="20626" y="20606"/>
                </a:cubicBezTo>
                <a:cubicBezTo>
                  <a:pt x="20981" y="21245"/>
                  <a:pt x="20870" y="21986"/>
                  <a:pt x="20646" y="22544"/>
                </a:cubicBezTo>
                <a:cubicBezTo>
                  <a:pt x="20403" y="23103"/>
                  <a:pt x="20119" y="23711"/>
                  <a:pt x="20880" y="24249"/>
                </a:cubicBezTo>
                <a:cubicBezTo>
                  <a:pt x="21028" y="24352"/>
                  <a:pt x="21170" y="24397"/>
                  <a:pt x="21300" y="24397"/>
                </a:cubicBezTo>
                <a:cubicBezTo>
                  <a:pt x="21825" y="24397"/>
                  <a:pt x="22141" y="23647"/>
                  <a:pt x="21823" y="22889"/>
                </a:cubicBezTo>
                <a:cubicBezTo>
                  <a:pt x="21428" y="21956"/>
                  <a:pt x="21387" y="21327"/>
                  <a:pt x="21438" y="21144"/>
                </a:cubicBezTo>
                <a:cubicBezTo>
                  <a:pt x="21442" y="21129"/>
                  <a:pt x="21452" y="21121"/>
                  <a:pt x="21468" y="21121"/>
                </a:cubicBezTo>
                <a:cubicBezTo>
                  <a:pt x="21654" y="21121"/>
                  <a:pt x="22586" y="22098"/>
                  <a:pt x="22950" y="22920"/>
                </a:cubicBezTo>
                <a:cubicBezTo>
                  <a:pt x="23237" y="23578"/>
                  <a:pt x="23779" y="24174"/>
                  <a:pt x="24267" y="24174"/>
                </a:cubicBezTo>
                <a:cubicBezTo>
                  <a:pt x="24434" y="24174"/>
                  <a:pt x="24594" y="24105"/>
                  <a:pt x="24736" y="23945"/>
                </a:cubicBezTo>
                <a:cubicBezTo>
                  <a:pt x="25315" y="23306"/>
                  <a:pt x="24807" y="22575"/>
                  <a:pt x="23742" y="22169"/>
                </a:cubicBezTo>
                <a:cubicBezTo>
                  <a:pt x="22656" y="21773"/>
                  <a:pt x="21935" y="20718"/>
                  <a:pt x="21935" y="20718"/>
                </a:cubicBezTo>
                <a:cubicBezTo>
                  <a:pt x="21935" y="20718"/>
                  <a:pt x="22246" y="20567"/>
                  <a:pt x="22670" y="20567"/>
                </a:cubicBezTo>
                <a:cubicBezTo>
                  <a:pt x="22829" y="20567"/>
                  <a:pt x="23003" y="20589"/>
                  <a:pt x="23183" y="20647"/>
                </a:cubicBezTo>
                <a:cubicBezTo>
                  <a:pt x="23549" y="20765"/>
                  <a:pt x="23971" y="20958"/>
                  <a:pt x="24324" y="20958"/>
                </a:cubicBezTo>
                <a:cubicBezTo>
                  <a:pt x="24608" y="20958"/>
                  <a:pt x="24848" y="20833"/>
                  <a:pt x="24980" y="20444"/>
                </a:cubicBezTo>
                <a:cubicBezTo>
                  <a:pt x="25196" y="19802"/>
                  <a:pt x="24798" y="19413"/>
                  <a:pt x="24161" y="19413"/>
                </a:cubicBezTo>
                <a:cubicBezTo>
                  <a:pt x="23931" y="19413"/>
                  <a:pt x="23671" y="19463"/>
                  <a:pt x="23396" y="19571"/>
                </a:cubicBezTo>
                <a:cubicBezTo>
                  <a:pt x="22627" y="19870"/>
                  <a:pt x="22000" y="20048"/>
                  <a:pt x="21597" y="20048"/>
                </a:cubicBezTo>
                <a:cubicBezTo>
                  <a:pt x="21453" y="20048"/>
                  <a:pt x="21338" y="20025"/>
                  <a:pt x="21255" y="19977"/>
                </a:cubicBezTo>
                <a:cubicBezTo>
                  <a:pt x="20930" y="19784"/>
                  <a:pt x="19784" y="18820"/>
                  <a:pt x="19784" y="18820"/>
                </a:cubicBezTo>
                <a:cubicBezTo>
                  <a:pt x="19784" y="18820"/>
                  <a:pt x="20005" y="18763"/>
                  <a:pt x="20311" y="18763"/>
                </a:cubicBezTo>
                <a:cubicBezTo>
                  <a:pt x="20522" y="18763"/>
                  <a:pt x="20774" y="18790"/>
                  <a:pt x="21022" y="18881"/>
                </a:cubicBezTo>
                <a:cubicBezTo>
                  <a:pt x="21256" y="18971"/>
                  <a:pt x="21499" y="19020"/>
                  <a:pt x="21730" y="19020"/>
                </a:cubicBezTo>
                <a:cubicBezTo>
                  <a:pt x="22100" y="19020"/>
                  <a:pt x="22437" y="18894"/>
                  <a:pt x="22656" y="18607"/>
                </a:cubicBezTo>
                <a:cubicBezTo>
                  <a:pt x="22977" y="18175"/>
                  <a:pt x="22792" y="17487"/>
                  <a:pt x="22070" y="17487"/>
                </a:cubicBezTo>
                <a:cubicBezTo>
                  <a:pt x="21994" y="17487"/>
                  <a:pt x="21912" y="17494"/>
                  <a:pt x="21823" y="17511"/>
                </a:cubicBezTo>
                <a:cubicBezTo>
                  <a:pt x="20910" y="17683"/>
                  <a:pt x="20819" y="17998"/>
                  <a:pt x="20393" y="18130"/>
                </a:cubicBezTo>
                <a:cubicBezTo>
                  <a:pt x="20219" y="18186"/>
                  <a:pt x="20015" y="18211"/>
                  <a:pt x="19810" y="18211"/>
                </a:cubicBezTo>
                <a:cubicBezTo>
                  <a:pt x="19499" y="18211"/>
                  <a:pt x="19186" y="18155"/>
                  <a:pt x="18972" y="18069"/>
                </a:cubicBezTo>
                <a:cubicBezTo>
                  <a:pt x="18820" y="18008"/>
                  <a:pt x="18221" y="17531"/>
                  <a:pt x="17561" y="16993"/>
                </a:cubicBezTo>
                <a:lnTo>
                  <a:pt x="17561" y="16993"/>
                </a:lnTo>
                <a:cubicBezTo>
                  <a:pt x="17613" y="16996"/>
                  <a:pt x="17667" y="16998"/>
                  <a:pt x="17721" y="16998"/>
                </a:cubicBezTo>
                <a:cubicBezTo>
                  <a:pt x="18568" y="16998"/>
                  <a:pt x="19600" y="16607"/>
                  <a:pt x="19895" y="15329"/>
                </a:cubicBezTo>
                <a:cubicBezTo>
                  <a:pt x="20250" y="13766"/>
                  <a:pt x="18850" y="12883"/>
                  <a:pt x="18373" y="12640"/>
                </a:cubicBezTo>
                <a:lnTo>
                  <a:pt x="19307" y="12295"/>
                </a:lnTo>
                <a:cubicBezTo>
                  <a:pt x="19307" y="12295"/>
                  <a:pt x="19461" y="12270"/>
                  <a:pt x="19708" y="12270"/>
                </a:cubicBezTo>
                <a:cubicBezTo>
                  <a:pt x="20078" y="12270"/>
                  <a:pt x="20656" y="12325"/>
                  <a:pt x="21235" y="12599"/>
                </a:cubicBezTo>
                <a:cubicBezTo>
                  <a:pt x="21959" y="12942"/>
                  <a:pt x="22162" y="13434"/>
                  <a:pt x="22575" y="13434"/>
                </a:cubicBezTo>
                <a:cubicBezTo>
                  <a:pt x="22712" y="13434"/>
                  <a:pt x="22872" y="13380"/>
                  <a:pt x="23082" y="13248"/>
                </a:cubicBezTo>
                <a:cubicBezTo>
                  <a:pt x="23914" y="12711"/>
                  <a:pt x="23102" y="11970"/>
                  <a:pt x="22037" y="11878"/>
                </a:cubicBezTo>
                <a:cubicBezTo>
                  <a:pt x="21269" y="11813"/>
                  <a:pt x="20870" y="11763"/>
                  <a:pt x="20566" y="11763"/>
                </a:cubicBezTo>
                <a:cubicBezTo>
                  <a:pt x="20448" y="11763"/>
                  <a:pt x="20345" y="11770"/>
                  <a:pt x="20240" y="11787"/>
                </a:cubicBezTo>
                <a:cubicBezTo>
                  <a:pt x="20240" y="11787"/>
                  <a:pt x="21671" y="11036"/>
                  <a:pt x="22392" y="11016"/>
                </a:cubicBezTo>
                <a:cubicBezTo>
                  <a:pt x="22416" y="11015"/>
                  <a:pt x="22440" y="11014"/>
                  <a:pt x="22465" y="11014"/>
                </a:cubicBezTo>
                <a:cubicBezTo>
                  <a:pt x="23155" y="11014"/>
                  <a:pt x="23755" y="11427"/>
                  <a:pt x="24127" y="11878"/>
                </a:cubicBezTo>
                <a:cubicBezTo>
                  <a:pt x="24419" y="12215"/>
                  <a:pt x="24721" y="12590"/>
                  <a:pt x="25184" y="12590"/>
                </a:cubicBezTo>
                <a:cubicBezTo>
                  <a:pt x="25350" y="12590"/>
                  <a:pt x="25537" y="12542"/>
                  <a:pt x="25751" y="12426"/>
                </a:cubicBezTo>
                <a:cubicBezTo>
                  <a:pt x="26553" y="11980"/>
                  <a:pt x="25974" y="11036"/>
                  <a:pt x="24959" y="10975"/>
                </a:cubicBezTo>
                <a:cubicBezTo>
                  <a:pt x="23945" y="10914"/>
                  <a:pt x="23366" y="10661"/>
                  <a:pt x="23214" y="10529"/>
                </a:cubicBezTo>
                <a:cubicBezTo>
                  <a:pt x="23069" y="10413"/>
                  <a:pt x="24368" y="9987"/>
                  <a:pt x="25334" y="9987"/>
                </a:cubicBezTo>
                <a:cubicBezTo>
                  <a:pt x="25386" y="9987"/>
                  <a:pt x="25437" y="9988"/>
                  <a:pt x="25487" y="9991"/>
                </a:cubicBezTo>
                <a:cubicBezTo>
                  <a:pt x="25541" y="9994"/>
                  <a:pt x="25595" y="9995"/>
                  <a:pt x="25649" y="9995"/>
                </a:cubicBezTo>
                <a:cubicBezTo>
                  <a:pt x="26566" y="9995"/>
                  <a:pt x="27500" y="9591"/>
                  <a:pt x="27212" y="8844"/>
                </a:cubicBezTo>
                <a:cubicBezTo>
                  <a:pt x="27070" y="8480"/>
                  <a:pt x="26803" y="8310"/>
                  <a:pt x="26473" y="8310"/>
                </a:cubicBezTo>
                <a:cubicBezTo>
                  <a:pt x="26094" y="8310"/>
                  <a:pt x="25633" y="8534"/>
                  <a:pt x="25183" y="8946"/>
                </a:cubicBezTo>
                <a:cubicBezTo>
                  <a:pt x="24350" y="9737"/>
                  <a:pt x="23082" y="9910"/>
                  <a:pt x="23082" y="9910"/>
                </a:cubicBezTo>
                <a:cubicBezTo>
                  <a:pt x="23082" y="9910"/>
                  <a:pt x="23082" y="9250"/>
                  <a:pt x="23569" y="8773"/>
                </a:cubicBezTo>
                <a:cubicBezTo>
                  <a:pt x="24066" y="8276"/>
                  <a:pt x="24858" y="7728"/>
                  <a:pt x="24208" y="7068"/>
                </a:cubicBezTo>
                <a:cubicBezTo>
                  <a:pt x="24017" y="6877"/>
                  <a:pt x="23819" y="6790"/>
                  <a:pt x="23631" y="6790"/>
                </a:cubicBezTo>
                <a:cubicBezTo>
                  <a:pt x="23173" y="6790"/>
                  <a:pt x="22778" y="7311"/>
                  <a:pt x="22706" y="8103"/>
                </a:cubicBezTo>
                <a:cubicBezTo>
                  <a:pt x="22605" y="9220"/>
                  <a:pt x="22422" y="10001"/>
                  <a:pt x="22118" y="10194"/>
                </a:cubicBezTo>
                <a:cubicBezTo>
                  <a:pt x="21793" y="10387"/>
                  <a:pt x="20423" y="10996"/>
                  <a:pt x="20423" y="10996"/>
                </a:cubicBezTo>
                <a:cubicBezTo>
                  <a:pt x="20423" y="10996"/>
                  <a:pt x="20565" y="10356"/>
                  <a:pt x="21032" y="9910"/>
                </a:cubicBezTo>
                <a:cubicBezTo>
                  <a:pt x="21519" y="9473"/>
                  <a:pt x="21773" y="8844"/>
                  <a:pt x="21519" y="8327"/>
                </a:cubicBezTo>
                <a:cubicBezTo>
                  <a:pt x="21393" y="8079"/>
                  <a:pt x="21137" y="7920"/>
                  <a:pt x="20876" y="7920"/>
                </a:cubicBezTo>
                <a:cubicBezTo>
                  <a:pt x="20591" y="7920"/>
                  <a:pt x="20302" y="8109"/>
                  <a:pt x="20169" y="8580"/>
                </a:cubicBezTo>
                <a:cubicBezTo>
                  <a:pt x="19916" y="9483"/>
                  <a:pt x="20149" y="9697"/>
                  <a:pt x="20088" y="10143"/>
                </a:cubicBezTo>
                <a:cubicBezTo>
                  <a:pt x="20017" y="10590"/>
                  <a:pt x="19662" y="11117"/>
                  <a:pt x="19388" y="11381"/>
                </a:cubicBezTo>
                <a:cubicBezTo>
                  <a:pt x="19297" y="11462"/>
                  <a:pt x="18901" y="11655"/>
                  <a:pt x="18393" y="11889"/>
                </a:cubicBezTo>
                <a:cubicBezTo>
                  <a:pt x="18738" y="11067"/>
                  <a:pt x="18769" y="9808"/>
                  <a:pt x="17521" y="9088"/>
                </a:cubicBezTo>
                <a:cubicBezTo>
                  <a:pt x="17160" y="8880"/>
                  <a:pt x="16809" y="8799"/>
                  <a:pt x="16480" y="8799"/>
                </a:cubicBezTo>
                <a:cubicBezTo>
                  <a:pt x="15650" y="8799"/>
                  <a:pt x="14960" y="9316"/>
                  <a:pt x="14618" y="9636"/>
                </a:cubicBezTo>
                <a:lnTo>
                  <a:pt x="14821" y="8560"/>
                </a:lnTo>
                <a:cubicBezTo>
                  <a:pt x="14821" y="8560"/>
                  <a:pt x="15186" y="7647"/>
                  <a:pt x="16079" y="7058"/>
                </a:cubicBezTo>
                <a:cubicBezTo>
                  <a:pt x="16973" y="6480"/>
                  <a:pt x="17612" y="6814"/>
                  <a:pt x="17571" y="5820"/>
                </a:cubicBezTo>
                <a:cubicBezTo>
                  <a:pt x="17562" y="5384"/>
                  <a:pt x="17357" y="5198"/>
                  <a:pt x="17075" y="5198"/>
                </a:cubicBezTo>
                <a:cubicBezTo>
                  <a:pt x="16708" y="5198"/>
                  <a:pt x="16212" y="5514"/>
                  <a:pt x="15856" y="6003"/>
                </a:cubicBezTo>
                <a:cubicBezTo>
                  <a:pt x="15237" y="6865"/>
                  <a:pt x="14994" y="7149"/>
                  <a:pt x="14862" y="7505"/>
                </a:cubicBezTo>
                <a:cubicBezTo>
                  <a:pt x="14862" y="7505"/>
                  <a:pt x="14963" y="5891"/>
                  <a:pt x="15298" y="5262"/>
                </a:cubicBezTo>
                <a:cubicBezTo>
                  <a:pt x="15643" y="4622"/>
                  <a:pt x="16343" y="4318"/>
                  <a:pt x="16942" y="4216"/>
                </a:cubicBezTo>
                <a:cubicBezTo>
                  <a:pt x="17531" y="4115"/>
                  <a:pt x="18211" y="4024"/>
                  <a:pt x="18241" y="3110"/>
                </a:cubicBezTo>
                <a:cubicBezTo>
                  <a:pt x="18262" y="2648"/>
                  <a:pt x="17989" y="2425"/>
                  <a:pt x="17639" y="2425"/>
                </a:cubicBezTo>
                <a:cubicBezTo>
                  <a:pt x="17298" y="2425"/>
                  <a:pt x="16883" y="2638"/>
                  <a:pt x="16597" y="3049"/>
                </a:cubicBezTo>
                <a:cubicBezTo>
                  <a:pt x="16008" y="3892"/>
                  <a:pt x="15501" y="4247"/>
                  <a:pt x="15318" y="4308"/>
                </a:cubicBezTo>
                <a:cubicBezTo>
                  <a:pt x="15314" y="4309"/>
                  <a:pt x="15311" y="4310"/>
                  <a:pt x="15307" y="4310"/>
                </a:cubicBezTo>
                <a:cubicBezTo>
                  <a:pt x="15139" y="4310"/>
                  <a:pt x="15481" y="2871"/>
                  <a:pt x="16008" y="2085"/>
                </a:cubicBezTo>
                <a:cubicBezTo>
                  <a:pt x="16556" y="1284"/>
                  <a:pt x="16759" y="157"/>
                  <a:pt x="15927" y="15"/>
                </a:cubicBezTo>
                <a:cubicBezTo>
                  <a:pt x="15867" y="6"/>
                  <a:pt x="15809" y="1"/>
                  <a:pt x="157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45"/>
          <p:cNvSpPr/>
          <p:nvPr/>
        </p:nvSpPr>
        <p:spPr>
          <a:xfrm>
            <a:off x="884975" y="579222"/>
            <a:ext cx="540306" cy="566261"/>
          </a:xfrm>
          <a:custGeom>
            <a:avLst/>
            <a:gdLst/>
            <a:ahLst/>
            <a:cxnLst/>
            <a:rect l="l" t="t" r="r" b="b"/>
            <a:pathLst>
              <a:path w="27500" h="28821" extrusionOk="0">
                <a:moveTo>
                  <a:pt x="12148" y="9347"/>
                </a:moveTo>
                <a:cubicBezTo>
                  <a:pt x="13049" y="9347"/>
                  <a:pt x="13529" y="10445"/>
                  <a:pt x="13715" y="11056"/>
                </a:cubicBezTo>
                <a:cubicBezTo>
                  <a:pt x="13613" y="11757"/>
                  <a:pt x="13532" y="12376"/>
                  <a:pt x="13512" y="12599"/>
                </a:cubicBezTo>
                <a:cubicBezTo>
                  <a:pt x="13502" y="12772"/>
                  <a:pt x="13502" y="12934"/>
                  <a:pt x="13512" y="13066"/>
                </a:cubicBezTo>
                <a:cubicBezTo>
                  <a:pt x="13421" y="13086"/>
                  <a:pt x="13329" y="13106"/>
                  <a:pt x="13248" y="13137"/>
                </a:cubicBezTo>
                <a:cubicBezTo>
                  <a:pt x="13319" y="12396"/>
                  <a:pt x="13370" y="10853"/>
                  <a:pt x="12629" y="10610"/>
                </a:cubicBezTo>
                <a:cubicBezTo>
                  <a:pt x="12542" y="10582"/>
                  <a:pt x="12457" y="10569"/>
                  <a:pt x="12377" y="10569"/>
                </a:cubicBezTo>
                <a:cubicBezTo>
                  <a:pt x="11581" y="10569"/>
                  <a:pt x="11219" y="11880"/>
                  <a:pt x="12933" y="13309"/>
                </a:cubicBezTo>
                <a:cubicBezTo>
                  <a:pt x="12852" y="13380"/>
                  <a:pt x="12781" y="13441"/>
                  <a:pt x="12710" y="13512"/>
                </a:cubicBezTo>
                <a:lnTo>
                  <a:pt x="10670" y="11604"/>
                </a:lnTo>
                <a:cubicBezTo>
                  <a:pt x="10630" y="10813"/>
                  <a:pt x="10772" y="9747"/>
                  <a:pt x="11726" y="9423"/>
                </a:cubicBezTo>
                <a:cubicBezTo>
                  <a:pt x="11876" y="9371"/>
                  <a:pt x="12016" y="9347"/>
                  <a:pt x="12148" y="9347"/>
                </a:cubicBezTo>
                <a:close/>
                <a:moveTo>
                  <a:pt x="16271" y="9687"/>
                </a:moveTo>
                <a:cubicBezTo>
                  <a:pt x="16513" y="9687"/>
                  <a:pt x="16762" y="9747"/>
                  <a:pt x="17013" y="9889"/>
                </a:cubicBezTo>
                <a:cubicBezTo>
                  <a:pt x="18048" y="10468"/>
                  <a:pt x="17663" y="11665"/>
                  <a:pt x="17287" y="12376"/>
                </a:cubicBezTo>
                <a:cubicBezTo>
                  <a:pt x="17115" y="12447"/>
                  <a:pt x="16932" y="12528"/>
                  <a:pt x="16770" y="12599"/>
                </a:cubicBezTo>
                <a:lnTo>
                  <a:pt x="16759" y="12599"/>
                </a:lnTo>
                <a:cubicBezTo>
                  <a:pt x="16049" y="12903"/>
                  <a:pt x="15400" y="13188"/>
                  <a:pt x="15176" y="13299"/>
                </a:cubicBezTo>
                <a:cubicBezTo>
                  <a:pt x="14994" y="13391"/>
                  <a:pt x="14841" y="13492"/>
                  <a:pt x="14720" y="13594"/>
                </a:cubicBezTo>
                <a:cubicBezTo>
                  <a:pt x="14679" y="13543"/>
                  <a:pt x="14638" y="13492"/>
                  <a:pt x="14588" y="13451"/>
                </a:cubicBezTo>
                <a:cubicBezTo>
                  <a:pt x="15288" y="13096"/>
                  <a:pt x="16435" y="12386"/>
                  <a:pt x="16262" y="11665"/>
                </a:cubicBezTo>
                <a:cubicBezTo>
                  <a:pt x="16181" y="11319"/>
                  <a:pt x="15932" y="11124"/>
                  <a:pt x="15630" y="11124"/>
                </a:cubicBezTo>
                <a:cubicBezTo>
                  <a:pt x="15099" y="11124"/>
                  <a:pt x="14403" y="11723"/>
                  <a:pt x="14151" y="13157"/>
                </a:cubicBezTo>
                <a:cubicBezTo>
                  <a:pt x="14080" y="13137"/>
                  <a:pt x="14019" y="13106"/>
                  <a:pt x="13948" y="13096"/>
                </a:cubicBezTo>
                <a:lnTo>
                  <a:pt x="14405" y="10742"/>
                </a:lnTo>
                <a:cubicBezTo>
                  <a:pt x="14828" y="10273"/>
                  <a:pt x="15513" y="9687"/>
                  <a:pt x="16271" y="9687"/>
                </a:cubicBezTo>
                <a:close/>
                <a:moveTo>
                  <a:pt x="10366" y="12193"/>
                </a:moveTo>
                <a:cubicBezTo>
                  <a:pt x="11117" y="12822"/>
                  <a:pt x="11868" y="13451"/>
                  <a:pt x="12122" y="13644"/>
                </a:cubicBezTo>
                <a:cubicBezTo>
                  <a:pt x="12243" y="13746"/>
                  <a:pt x="12385" y="13817"/>
                  <a:pt x="12507" y="13888"/>
                </a:cubicBezTo>
                <a:cubicBezTo>
                  <a:pt x="12487" y="13928"/>
                  <a:pt x="12477" y="13999"/>
                  <a:pt x="12456" y="14050"/>
                </a:cubicBezTo>
                <a:cubicBezTo>
                  <a:pt x="11985" y="13751"/>
                  <a:pt x="11160" y="13308"/>
                  <a:pt x="10548" y="13308"/>
                </a:cubicBezTo>
                <a:cubicBezTo>
                  <a:pt x="10330" y="13308"/>
                  <a:pt x="10139" y="13364"/>
                  <a:pt x="10001" y="13502"/>
                </a:cubicBezTo>
                <a:cubicBezTo>
                  <a:pt x="9477" y="14026"/>
                  <a:pt x="9878" y="14817"/>
                  <a:pt x="11027" y="14817"/>
                </a:cubicBezTo>
                <a:cubicBezTo>
                  <a:pt x="11414" y="14817"/>
                  <a:pt x="11886" y="14727"/>
                  <a:pt x="12436" y="14507"/>
                </a:cubicBezTo>
                <a:cubicBezTo>
                  <a:pt x="12446" y="14649"/>
                  <a:pt x="12497" y="14781"/>
                  <a:pt x="12548" y="14913"/>
                </a:cubicBezTo>
                <a:lnTo>
                  <a:pt x="10752" y="15572"/>
                </a:lnTo>
                <a:cubicBezTo>
                  <a:pt x="10041" y="15481"/>
                  <a:pt x="8296" y="15116"/>
                  <a:pt x="8265" y="13705"/>
                </a:cubicBezTo>
                <a:cubicBezTo>
                  <a:pt x="8235" y="12447"/>
                  <a:pt x="9564" y="12224"/>
                  <a:pt x="10366" y="12193"/>
                </a:cubicBezTo>
                <a:close/>
                <a:moveTo>
                  <a:pt x="17592" y="12944"/>
                </a:moveTo>
                <a:cubicBezTo>
                  <a:pt x="18312" y="13330"/>
                  <a:pt x="19225" y="14020"/>
                  <a:pt x="18982" y="15085"/>
                </a:cubicBezTo>
                <a:cubicBezTo>
                  <a:pt x="18794" y="15942"/>
                  <a:pt x="18082" y="16155"/>
                  <a:pt x="17406" y="16155"/>
                </a:cubicBezTo>
                <a:cubicBezTo>
                  <a:pt x="17024" y="16155"/>
                  <a:pt x="16654" y="16088"/>
                  <a:pt x="16394" y="16029"/>
                </a:cubicBezTo>
                <a:cubicBezTo>
                  <a:pt x="15927" y="15633"/>
                  <a:pt x="15542" y="15319"/>
                  <a:pt x="15379" y="15187"/>
                </a:cubicBezTo>
                <a:cubicBezTo>
                  <a:pt x="15197" y="15065"/>
                  <a:pt x="15024" y="14964"/>
                  <a:pt x="14851" y="14882"/>
                </a:cubicBezTo>
                <a:cubicBezTo>
                  <a:pt x="14882" y="14821"/>
                  <a:pt x="14912" y="14740"/>
                  <a:pt x="14933" y="14669"/>
                </a:cubicBezTo>
                <a:cubicBezTo>
                  <a:pt x="15419" y="14988"/>
                  <a:pt x="16201" y="15444"/>
                  <a:pt x="16794" y="15444"/>
                </a:cubicBezTo>
                <a:cubicBezTo>
                  <a:pt x="16992" y="15444"/>
                  <a:pt x="17170" y="15393"/>
                  <a:pt x="17307" y="15268"/>
                </a:cubicBezTo>
                <a:cubicBezTo>
                  <a:pt x="17866" y="14757"/>
                  <a:pt x="17455" y="13910"/>
                  <a:pt x="16225" y="13910"/>
                </a:cubicBezTo>
                <a:cubicBezTo>
                  <a:pt x="15868" y="13910"/>
                  <a:pt x="15443" y="13981"/>
                  <a:pt x="14953" y="14152"/>
                </a:cubicBezTo>
                <a:cubicBezTo>
                  <a:pt x="14943" y="14071"/>
                  <a:pt x="14923" y="13999"/>
                  <a:pt x="14902" y="13928"/>
                </a:cubicBezTo>
                <a:lnTo>
                  <a:pt x="17592" y="12944"/>
                </a:lnTo>
                <a:close/>
                <a:moveTo>
                  <a:pt x="12761" y="15238"/>
                </a:moveTo>
                <a:cubicBezTo>
                  <a:pt x="12812" y="15288"/>
                  <a:pt x="12862" y="15339"/>
                  <a:pt x="12933" y="15380"/>
                </a:cubicBezTo>
                <a:cubicBezTo>
                  <a:pt x="12274" y="15765"/>
                  <a:pt x="11046" y="16587"/>
                  <a:pt x="11279" y="17318"/>
                </a:cubicBezTo>
                <a:cubicBezTo>
                  <a:pt x="11380" y="17640"/>
                  <a:pt x="11621" y="17818"/>
                  <a:pt x="11904" y="17818"/>
                </a:cubicBezTo>
                <a:cubicBezTo>
                  <a:pt x="12451" y="17818"/>
                  <a:pt x="13155" y="17154"/>
                  <a:pt x="13309" y="15583"/>
                </a:cubicBezTo>
                <a:cubicBezTo>
                  <a:pt x="13400" y="15613"/>
                  <a:pt x="13471" y="15633"/>
                  <a:pt x="13573" y="15633"/>
                </a:cubicBezTo>
                <a:lnTo>
                  <a:pt x="13065" y="18262"/>
                </a:lnTo>
                <a:cubicBezTo>
                  <a:pt x="12619" y="18650"/>
                  <a:pt x="11990" y="19054"/>
                  <a:pt x="11369" y="19054"/>
                </a:cubicBezTo>
                <a:cubicBezTo>
                  <a:pt x="11113" y="19054"/>
                  <a:pt x="10859" y="18986"/>
                  <a:pt x="10620" y="18820"/>
                </a:cubicBezTo>
                <a:cubicBezTo>
                  <a:pt x="9564" y="18079"/>
                  <a:pt x="10518" y="16679"/>
                  <a:pt x="10954" y="16131"/>
                </a:cubicBezTo>
                <a:cubicBezTo>
                  <a:pt x="11574" y="15857"/>
                  <a:pt x="12122" y="15623"/>
                  <a:pt x="12314" y="15522"/>
                </a:cubicBezTo>
                <a:cubicBezTo>
                  <a:pt x="12487" y="15430"/>
                  <a:pt x="12639" y="15339"/>
                  <a:pt x="12761" y="15238"/>
                </a:cubicBezTo>
                <a:close/>
                <a:moveTo>
                  <a:pt x="14659" y="15177"/>
                </a:moveTo>
                <a:lnTo>
                  <a:pt x="16485" y="16892"/>
                </a:lnTo>
                <a:cubicBezTo>
                  <a:pt x="16699" y="17622"/>
                  <a:pt x="16739" y="18465"/>
                  <a:pt x="16039" y="18992"/>
                </a:cubicBezTo>
                <a:cubicBezTo>
                  <a:pt x="15783" y="19187"/>
                  <a:pt x="15529" y="19267"/>
                  <a:pt x="15285" y="19267"/>
                </a:cubicBezTo>
                <a:cubicBezTo>
                  <a:pt x="14639" y="19267"/>
                  <a:pt x="14063" y="18711"/>
                  <a:pt x="13695" y="18262"/>
                </a:cubicBezTo>
                <a:cubicBezTo>
                  <a:pt x="13816" y="17359"/>
                  <a:pt x="13928" y="16496"/>
                  <a:pt x="13958" y="16202"/>
                </a:cubicBezTo>
                <a:cubicBezTo>
                  <a:pt x="13969" y="15989"/>
                  <a:pt x="13969" y="15786"/>
                  <a:pt x="13948" y="15613"/>
                </a:cubicBezTo>
                <a:cubicBezTo>
                  <a:pt x="14019" y="15593"/>
                  <a:pt x="14090" y="15572"/>
                  <a:pt x="14172" y="15532"/>
                </a:cubicBezTo>
                <a:lnTo>
                  <a:pt x="14172" y="15532"/>
                </a:lnTo>
                <a:cubicBezTo>
                  <a:pt x="14151" y="16293"/>
                  <a:pt x="14202" y="17775"/>
                  <a:pt x="14943" y="17978"/>
                </a:cubicBezTo>
                <a:cubicBezTo>
                  <a:pt x="15018" y="17997"/>
                  <a:pt x="15090" y="18007"/>
                  <a:pt x="15159" y="18007"/>
                </a:cubicBezTo>
                <a:cubicBezTo>
                  <a:pt x="15977" y="18007"/>
                  <a:pt x="16304" y="16676"/>
                  <a:pt x="14517" y="15319"/>
                </a:cubicBezTo>
                <a:cubicBezTo>
                  <a:pt x="14567" y="15278"/>
                  <a:pt x="14598" y="15227"/>
                  <a:pt x="14659" y="15177"/>
                </a:cubicBezTo>
                <a:close/>
                <a:moveTo>
                  <a:pt x="15754" y="1"/>
                </a:moveTo>
                <a:cubicBezTo>
                  <a:pt x="15037" y="1"/>
                  <a:pt x="14746" y="776"/>
                  <a:pt x="14963" y="1821"/>
                </a:cubicBezTo>
                <a:cubicBezTo>
                  <a:pt x="15197" y="2948"/>
                  <a:pt x="14689" y="4115"/>
                  <a:pt x="14689" y="4115"/>
                </a:cubicBezTo>
                <a:cubicBezTo>
                  <a:pt x="14689" y="4115"/>
                  <a:pt x="14131" y="3770"/>
                  <a:pt x="13969" y="3100"/>
                </a:cubicBezTo>
                <a:cubicBezTo>
                  <a:pt x="13822" y="2495"/>
                  <a:pt x="13758" y="1649"/>
                  <a:pt x="13080" y="1649"/>
                </a:cubicBezTo>
                <a:cubicBezTo>
                  <a:pt x="13008" y="1649"/>
                  <a:pt x="12929" y="1659"/>
                  <a:pt x="12842" y="1679"/>
                </a:cubicBezTo>
                <a:cubicBezTo>
                  <a:pt x="11939" y="1892"/>
                  <a:pt x="12040" y="2836"/>
                  <a:pt x="12954" y="3496"/>
                </a:cubicBezTo>
                <a:cubicBezTo>
                  <a:pt x="13857" y="4156"/>
                  <a:pt x="14435" y="4724"/>
                  <a:pt x="14435" y="5089"/>
                </a:cubicBezTo>
                <a:cubicBezTo>
                  <a:pt x="14456" y="5465"/>
                  <a:pt x="14253" y="6956"/>
                  <a:pt x="14253" y="6956"/>
                </a:cubicBezTo>
                <a:cubicBezTo>
                  <a:pt x="14253" y="6956"/>
                  <a:pt x="13766" y="6510"/>
                  <a:pt x="13644" y="5881"/>
                </a:cubicBezTo>
                <a:cubicBezTo>
                  <a:pt x="13512" y="5241"/>
                  <a:pt x="13106" y="4704"/>
                  <a:pt x="12527" y="4653"/>
                </a:cubicBezTo>
                <a:cubicBezTo>
                  <a:pt x="12506" y="4651"/>
                  <a:pt x="12485" y="4650"/>
                  <a:pt x="12464" y="4650"/>
                </a:cubicBezTo>
                <a:cubicBezTo>
                  <a:pt x="11902" y="4650"/>
                  <a:pt x="11434" y="5286"/>
                  <a:pt x="12051" y="5932"/>
                </a:cubicBezTo>
                <a:cubicBezTo>
                  <a:pt x="12700" y="6611"/>
                  <a:pt x="12994" y="6530"/>
                  <a:pt x="13350" y="6804"/>
                </a:cubicBezTo>
                <a:cubicBezTo>
                  <a:pt x="13695" y="7099"/>
                  <a:pt x="13979" y="7667"/>
                  <a:pt x="14060" y="8032"/>
                </a:cubicBezTo>
                <a:cubicBezTo>
                  <a:pt x="14080" y="8184"/>
                  <a:pt x="14019" y="8824"/>
                  <a:pt x="13928" y="9595"/>
                </a:cubicBezTo>
                <a:cubicBezTo>
                  <a:pt x="13601" y="9006"/>
                  <a:pt x="12997" y="8431"/>
                  <a:pt x="12149" y="8431"/>
                </a:cubicBezTo>
                <a:cubicBezTo>
                  <a:pt x="11944" y="8431"/>
                  <a:pt x="11725" y="8465"/>
                  <a:pt x="11492" y="8540"/>
                </a:cubicBezTo>
                <a:cubicBezTo>
                  <a:pt x="10153" y="8986"/>
                  <a:pt x="10051" y="10417"/>
                  <a:pt x="10061" y="11026"/>
                </a:cubicBezTo>
                <a:lnTo>
                  <a:pt x="9381" y="10387"/>
                </a:lnTo>
                <a:cubicBezTo>
                  <a:pt x="9381" y="10387"/>
                  <a:pt x="8803" y="9585"/>
                  <a:pt x="8783" y="8519"/>
                </a:cubicBezTo>
                <a:cubicBezTo>
                  <a:pt x="8752" y="7454"/>
                  <a:pt x="9392" y="7099"/>
                  <a:pt x="8539" y="6591"/>
                </a:cubicBezTo>
                <a:cubicBezTo>
                  <a:pt x="8386" y="6501"/>
                  <a:pt x="8250" y="6460"/>
                  <a:pt x="8133" y="6460"/>
                </a:cubicBezTo>
                <a:cubicBezTo>
                  <a:pt x="7594" y="6460"/>
                  <a:pt x="7454" y="7324"/>
                  <a:pt x="7788" y="8134"/>
                </a:cubicBezTo>
                <a:cubicBezTo>
                  <a:pt x="8194" y="9128"/>
                  <a:pt x="8296" y="9483"/>
                  <a:pt x="8529" y="9788"/>
                </a:cubicBezTo>
                <a:cubicBezTo>
                  <a:pt x="8529" y="9788"/>
                  <a:pt x="7220" y="8844"/>
                  <a:pt x="6865" y="8215"/>
                </a:cubicBezTo>
                <a:cubicBezTo>
                  <a:pt x="6509" y="7576"/>
                  <a:pt x="6621" y="6835"/>
                  <a:pt x="6855" y="6277"/>
                </a:cubicBezTo>
                <a:cubicBezTo>
                  <a:pt x="7098" y="5718"/>
                  <a:pt x="7372" y="5109"/>
                  <a:pt x="6611" y="4572"/>
                </a:cubicBezTo>
                <a:cubicBezTo>
                  <a:pt x="6462" y="4469"/>
                  <a:pt x="6321" y="4424"/>
                  <a:pt x="6192" y="4424"/>
                </a:cubicBezTo>
                <a:cubicBezTo>
                  <a:pt x="5669" y="4424"/>
                  <a:pt x="5360" y="5174"/>
                  <a:pt x="5677" y="5932"/>
                </a:cubicBezTo>
                <a:cubicBezTo>
                  <a:pt x="6063" y="6865"/>
                  <a:pt x="6104" y="7494"/>
                  <a:pt x="6053" y="7677"/>
                </a:cubicBezTo>
                <a:cubicBezTo>
                  <a:pt x="6049" y="7692"/>
                  <a:pt x="6038" y="7700"/>
                  <a:pt x="6022" y="7700"/>
                </a:cubicBezTo>
                <a:cubicBezTo>
                  <a:pt x="5837" y="7700"/>
                  <a:pt x="4905" y="6723"/>
                  <a:pt x="4541" y="5901"/>
                </a:cubicBezTo>
                <a:cubicBezTo>
                  <a:pt x="4261" y="5243"/>
                  <a:pt x="3716" y="4647"/>
                  <a:pt x="3225" y="4647"/>
                </a:cubicBezTo>
                <a:cubicBezTo>
                  <a:pt x="3058" y="4647"/>
                  <a:pt x="2897" y="4716"/>
                  <a:pt x="2755" y="4876"/>
                </a:cubicBezTo>
                <a:cubicBezTo>
                  <a:pt x="2186" y="5515"/>
                  <a:pt x="2694" y="6246"/>
                  <a:pt x="3759" y="6652"/>
                </a:cubicBezTo>
                <a:cubicBezTo>
                  <a:pt x="4835" y="7048"/>
                  <a:pt x="5556" y="8103"/>
                  <a:pt x="5556" y="8103"/>
                </a:cubicBezTo>
                <a:cubicBezTo>
                  <a:pt x="5556" y="8103"/>
                  <a:pt x="5250" y="8254"/>
                  <a:pt x="4829" y="8254"/>
                </a:cubicBezTo>
                <a:cubicBezTo>
                  <a:pt x="4671" y="8254"/>
                  <a:pt x="4497" y="8232"/>
                  <a:pt x="4317" y="8174"/>
                </a:cubicBezTo>
                <a:cubicBezTo>
                  <a:pt x="3952" y="8056"/>
                  <a:pt x="3527" y="7863"/>
                  <a:pt x="3171" y="7863"/>
                </a:cubicBezTo>
                <a:cubicBezTo>
                  <a:pt x="2884" y="7863"/>
                  <a:pt x="2642" y="7988"/>
                  <a:pt x="2511" y="8377"/>
                </a:cubicBezTo>
                <a:cubicBezTo>
                  <a:pt x="2302" y="9019"/>
                  <a:pt x="2696" y="9408"/>
                  <a:pt x="3335" y="9408"/>
                </a:cubicBezTo>
                <a:cubicBezTo>
                  <a:pt x="3565" y="9408"/>
                  <a:pt x="3827" y="9358"/>
                  <a:pt x="4104" y="9250"/>
                </a:cubicBezTo>
                <a:cubicBezTo>
                  <a:pt x="4867" y="8951"/>
                  <a:pt x="5497" y="8773"/>
                  <a:pt x="5902" y="8773"/>
                </a:cubicBezTo>
                <a:cubicBezTo>
                  <a:pt x="6047" y="8773"/>
                  <a:pt x="6163" y="8796"/>
                  <a:pt x="6246" y="8844"/>
                </a:cubicBezTo>
                <a:cubicBezTo>
                  <a:pt x="6560" y="9037"/>
                  <a:pt x="7717" y="10001"/>
                  <a:pt x="7717" y="10001"/>
                </a:cubicBezTo>
                <a:cubicBezTo>
                  <a:pt x="7717" y="10001"/>
                  <a:pt x="7493" y="10058"/>
                  <a:pt x="7183" y="10058"/>
                </a:cubicBezTo>
                <a:cubicBezTo>
                  <a:pt x="6970" y="10058"/>
                  <a:pt x="6717" y="10031"/>
                  <a:pt x="6469" y="9940"/>
                </a:cubicBezTo>
                <a:cubicBezTo>
                  <a:pt x="6235" y="9850"/>
                  <a:pt x="5991" y="9801"/>
                  <a:pt x="5760" y="9801"/>
                </a:cubicBezTo>
                <a:cubicBezTo>
                  <a:pt x="5391" y="9801"/>
                  <a:pt x="5053" y="9927"/>
                  <a:pt x="4835" y="10214"/>
                </a:cubicBezTo>
                <a:cubicBezTo>
                  <a:pt x="4514" y="10646"/>
                  <a:pt x="4699" y="11334"/>
                  <a:pt x="5428" y="11334"/>
                </a:cubicBezTo>
                <a:cubicBezTo>
                  <a:pt x="5505" y="11334"/>
                  <a:pt x="5588" y="11327"/>
                  <a:pt x="5677" y="11310"/>
                </a:cubicBezTo>
                <a:cubicBezTo>
                  <a:pt x="6591" y="11127"/>
                  <a:pt x="6672" y="10823"/>
                  <a:pt x="7108" y="10691"/>
                </a:cubicBezTo>
                <a:cubicBezTo>
                  <a:pt x="7278" y="10635"/>
                  <a:pt x="7481" y="10610"/>
                  <a:pt x="7686" y="10610"/>
                </a:cubicBezTo>
                <a:cubicBezTo>
                  <a:pt x="7998" y="10610"/>
                  <a:pt x="8315" y="10666"/>
                  <a:pt x="8529" y="10752"/>
                </a:cubicBezTo>
                <a:cubicBezTo>
                  <a:pt x="8651" y="10803"/>
                  <a:pt x="9036" y="11097"/>
                  <a:pt x="9513" y="11483"/>
                </a:cubicBezTo>
                <a:cubicBezTo>
                  <a:pt x="8600" y="11533"/>
                  <a:pt x="7311" y="12132"/>
                  <a:pt x="7331" y="13695"/>
                </a:cubicBezTo>
                <a:cubicBezTo>
                  <a:pt x="7362" y="15613"/>
                  <a:pt x="9605" y="15989"/>
                  <a:pt x="9605" y="15989"/>
                </a:cubicBezTo>
                <a:lnTo>
                  <a:pt x="9828" y="15928"/>
                </a:lnTo>
                <a:lnTo>
                  <a:pt x="9828" y="15928"/>
                </a:lnTo>
                <a:lnTo>
                  <a:pt x="8194" y="16526"/>
                </a:lnTo>
                <a:cubicBezTo>
                  <a:pt x="8194" y="16526"/>
                  <a:pt x="8040" y="16551"/>
                  <a:pt x="7793" y="16551"/>
                </a:cubicBezTo>
                <a:cubicBezTo>
                  <a:pt x="7423" y="16551"/>
                  <a:pt x="6844" y="16496"/>
                  <a:pt x="6266" y="16222"/>
                </a:cubicBezTo>
                <a:cubicBezTo>
                  <a:pt x="5543" y="15879"/>
                  <a:pt x="5339" y="15383"/>
                  <a:pt x="4932" y="15383"/>
                </a:cubicBezTo>
                <a:cubicBezTo>
                  <a:pt x="4796" y="15383"/>
                  <a:pt x="4637" y="15438"/>
                  <a:pt x="4429" y="15572"/>
                </a:cubicBezTo>
                <a:cubicBezTo>
                  <a:pt x="3587" y="16100"/>
                  <a:pt x="4399" y="16851"/>
                  <a:pt x="5464" y="16943"/>
                </a:cubicBezTo>
                <a:cubicBezTo>
                  <a:pt x="6232" y="17008"/>
                  <a:pt x="6631" y="17058"/>
                  <a:pt x="6939" y="17058"/>
                </a:cubicBezTo>
                <a:cubicBezTo>
                  <a:pt x="7058" y="17058"/>
                  <a:pt x="7163" y="17051"/>
                  <a:pt x="7271" y="17034"/>
                </a:cubicBezTo>
                <a:lnTo>
                  <a:pt x="7271" y="17034"/>
                </a:lnTo>
                <a:cubicBezTo>
                  <a:pt x="7271" y="17034"/>
                  <a:pt x="5840" y="17775"/>
                  <a:pt x="5109" y="17805"/>
                </a:cubicBezTo>
                <a:cubicBezTo>
                  <a:pt x="5092" y="17806"/>
                  <a:pt x="5075" y="17806"/>
                  <a:pt x="5058" y="17806"/>
                </a:cubicBezTo>
                <a:cubicBezTo>
                  <a:pt x="4359" y="17806"/>
                  <a:pt x="3760" y="17398"/>
                  <a:pt x="3374" y="16943"/>
                </a:cubicBezTo>
                <a:cubicBezTo>
                  <a:pt x="3083" y="16607"/>
                  <a:pt x="2781" y="16227"/>
                  <a:pt x="2318" y="16227"/>
                </a:cubicBezTo>
                <a:cubicBezTo>
                  <a:pt x="2152" y="16227"/>
                  <a:pt x="1965" y="16276"/>
                  <a:pt x="1750" y="16394"/>
                </a:cubicBezTo>
                <a:cubicBezTo>
                  <a:pt x="948" y="16841"/>
                  <a:pt x="1537" y="17775"/>
                  <a:pt x="2552" y="17846"/>
                </a:cubicBezTo>
                <a:cubicBezTo>
                  <a:pt x="3566" y="17907"/>
                  <a:pt x="4135" y="18160"/>
                  <a:pt x="4287" y="18282"/>
                </a:cubicBezTo>
                <a:cubicBezTo>
                  <a:pt x="4431" y="18407"/>
                  <a:pt x="3141" y="18834"/>
                  <a:pt x="2168" y="18834"/>
                </a:cubicBezTo>
                <a:cubicBezTo>
                  <a:pt x="2116" y="18834"/>
                  <a:pt x="2064" y="18833"/>
                  <a:pt x="2014" y="18830"/>
                </a:cubicBezTo>
                <a:cubicBezTo>
                  <a:pt x="1960" y="18827"/>
                  <a:pt x="1906" y="18826"/>
                  <a:pt x="1852" y="18826"/>
                </a:cubicBezTo>
                <a:cubicBezTo>
                  <a:pt x="935" y="18826"/>
                  <a:pt x="1" y="19229"/>
                  <a:pt x="288" y="19977"/>
                </a:cubicBezTo>
                <a:cubicBezTo>
                  <a:pt x="430" y="20341"/>
                  <a:pt x="700" y="20511"/>
                  <a:pt x="1032" y="20511"/>
                </a:cubicBezTo>
                <a:cubicBezTo>
                  <a:pt x="1412" y="20511"/>
                  <a:pt x="1874" y="20287"/>
                  <a:pt x="2318" y="19875"/>
                </a:cubicBezTo>
                <a:cubicBezTo>
                  <a:pt x="3160" y="19084"/>
                  <a:pt x="4429" y="18911"/>
                  <a:pt x="4429" y="18911"/>
                </a:cubicBezTo>
                <a:lnTo>
                  <a:pt x="4429" y="18911"/>
                </a:lnTo>
                <a:cubicBezTo>
                  <a:pt x="4429" y="18911"/>
                  <a:pt x="4429" y="19571"/>
                  <a:pt x="3932" y="20048"/>
                </a:cubicBezTo>
                <a:cubicBezTo>
                  <a:pt x="3434" y="20545"/>
                  <a:pt x="2653" y="21093"/>
                  <a:pt x="3303" y="21753"/>
                </a:cubicBezTo>
                <a:cubicBezTo>
                  <a:pt x="3494" y="21944"/>
                  <a:pt x="3691" y="22031"/>
                  <a:pt x="3878" y="22031"/>
                </a:cubicBezTo>
                <a:cubicBezTo>
                  <a:pt x="4333" y="22031"/>
                  <a:pt x="4722" y="21510"/>
                  <a:pt x="4794" y="20718"/>
                </a:cubicBezTo>
                <a:cubicBezTo>
                  <a:pt x="4896" y="19601"/>
                  <a:pt x="5089" y="18820"/>
                  <a:pt x="5393" y="18627"/>
                </a:cubicBezTo>
                <a:cubicBezTo>
                  <a:pt x="5708" y="18434"/>
                  <a:pt x="7078" y="17825"/>
                  <a:pt x="7078" y="17825"/>
                </a:cubicBezTo>
                <a:lnTo>
                  <a:pt x="7078" y="17825"/>
                </a:lnTo>
                <a:cubicBezTo>
                  <a:pt x="7078" y="17825"/>
                  <a:pt x="6936" y="18465"/>
                  <a:pt x="6469" y="18911"/>
                </a:cubicBezTo>
                <a:cubicBezTo>
                  <a:pt x="5992" y="19348"/>
                  <a:pt x="5738" y="19977"/>
                  <a:pt x="5992" y="20494"/>
                </a:cubicBezTo>
                <a:cubicBezTo>
                  <a:pt x="6118" y="20742"/>
                  <a:pt x="6372" y="20901"/>
                  <a:pt x="6630" y="20901"/>
                </a:cubicBezTo>
                <a:cubicBezTo>
                  <a:pt x="6912" y="20901"/>
                  <a:pt x="7199" y="20712"/>
                  <a:pt x="7331" y="20241"/>
                </a:cubicBezTo>
                <a:cubicBezTo>
                  <a:pt x="7585" y="19338"/>
                  <a:pt x="7362" y="19124"/>
                  <a:pt x="7423" y="18678"/>
                </a:cubicBezTo>
                <a:cubicBezTo>
                  <a:pt x="7484" y="18231"/>
                  <a:pt x="7839" y="17704"/>
                  <a:pt x="8123" y="17440"/>
                </a:cubicBezTo>
                <a:cubicBezTo>
                  <a:pt x="8245" y="17318"/>
                  <a:pt x="8935" y="17003"/>
                  <a:pt x="9727" y="16648"/>
                </a:cubicBezTo>
                <a:lnTo>
                  <a:pt x="9727" y="16648"/>
                </a:lnTo>
                <a:cubicBezTo>
                  <a:pt x="9219" y="17399"/>
                  <a:pt x="8884" y="18739"/>
                  <a:pt x="10021" y="19551"/>
                </a:cubicBezTo>
                <a:cubicBezTo>
                  <a:pt x="10366" y="19796"/>
                  <a:pt x="10724" y="19890"/>
                  <a:pt x="11067" y="19890"/>
                </a:cubicBezTo>
                <a:cubicBezTo>
                  <a:pt x="11844" y="19890"/>
                  <a:pt x="12549" y="19412"/>
                  <a:pt x="12873" y="19145"/>
                </a:cubicBezTo>
                <a:lnTo>
                  <a:pt x="12873" y="19145"/>
                </a:lnTo>
                <a:lnTo>
                  <a:pt x="12659" y="20261"/>
                </a:lnTo>
                <a:cubicBezTo>
                  <a:pt x="12659" y="20261"/>
                  <a:pt x="12294" y="21174"/>
                  <a:pt x="11401" y="21763"/>
                </a:cubicBezTo>
                <a:cubicBezTo>
                  <a:pt x="10508" y="22341"/>
                  <a:pt x="9869" y="22007"/>
                  <a:pt x="9909" y="23001"/>
                </a:cubicBezTo>
                <a:cubicBezTo>
                  <a:pt x="9918" y="23437"/>
                  <a:pt x="10124" y="23623"/>
                  <a:pt x="10405" y="23623"/>
                </a:cubicBezTo>
                <a:cubicBezTo>
                  <a:pt x="10772" y="23623"/>
                  <a:pt x="11268" y="23307"/>
                  <a:pt x="11624" y="22818"/>
                </a:cubicBezTo>
                <a:cubicBezTo>
                  <a:pt x="12243" y="21956"/>
                  <a:pt x="12487" y="21672"/>
                  <a:pt x="12629" y="21316"/>
                </a:cubicBezTo>
                <a:lnTo>
                  <a:pt x="12629" y="21316"/>
                </a:lnTo>
                <a:cubicBezTo>
                  <a:pt x="12629" y="21317"/>
                  <a:pt x="12517" y="22930"/>
                  <a:pt x="12182" y="23559"/>
                </a:cubicBezTo>
                <a:cubicBezTo>
                  <a:pt x="11837" y="24199"/>
                  <a:pt x="11137" y="24503"/>
                  <a:pt x="10538" y="24605"/>
                </a:cubicBezTo>
                <a:cubicBezTo>
                  <a:pt x="9950" y="24706"/>
                  <a:pt x="9270" y="24797"/>
                  <a:pt x="9239" y="25711"/>
                </a:cubicBezTo>
                <a:cubicBezTo>
                  <a:pt x="9219" y="26173"/>
                  <a:pt x="9492" y="26396"/>
                  <a:pt x="9841" y="26396"/>
                </a:cubicBezTo>
                <a:cubicBezTo>
                  <a:pt x="10183" y="26396"/>
                  <a:pt x="10598" y="26183"/>
                  <a:pt x="10883" y="25772"/>
                </a:cubicBezTo>
                <a:cubicBezTo>
                  <a:pt x="11472" y="24929"/>
                  <a:pt x="11979" y="24574"/>
                  <a:pt x="12172" y="24513"/>
                </a:cubicBezTo>
                <a:cubicBezTo>
                  <a:pt x="12176" y="24512"/>
                  <a:pt x="12179" y="24511"/>
                  <a:pt x="12183" y="24511"/>
                </a:cubicBezTo>
                <a:cubicBezTo>
                  <a:pt x="12341" y="24511"/>
                  <a:pt x="12009" y="25950"/>
                  <a:pt x="11472" y="26736"/>
                </a:cubicBezTo>
                <a:cubicBezTo>
                  <a:pt x="10924" y="27537"/>
                  <a:pt x="10721" y="28664"/>
                  <a:pt x="11553" y="28806"/>
                </a:cubicBezTo>
                <a:cubicBezTo>
                  <a:pt x="11614" y="28815"/>
                  <a:pt x="11671" y="28820"/>
                  <a:pt x="11727" y="28820"/>
                </a:cubicBezTo>
                <a:cubicBezTo>
                  <a:pt x="12443" y="28820"/>
                  <a:pt x="12734" y="28045"/>
                  <a:pt x="12517" y="27000"/>
                </a:cubicBezTo>
                <a:cubicBezTo>
                  <a:pt x="12284" y="25873"/>
                  <a:pt x="12791" y="24706"/>
                  <a:pt x="12791" y="24706"/>
                </a:cubicBezTo>
                <a:cubicBezTo>
                  <a:pt x="12791" y="24706"/>
                  <a:pt x="13350" y="25051"/>
                  <a:pt x="13512" y="25721"/>
                </a:cubicBezTo>
                <a:cubicBezTo>
                  <a:pt x="13659" y="26326"/>
                  <a:pt x="13722" y="27172"/>
                  <a:pt x="14400" y="27172"/>
                </a:cubicBezTo>
                <a:cubicBezTo>
                  <a:pt x="14472" y="27172"/>
                  <a:pt x="14551" y="27162"/>
                  <a:pt x="14638" y="27142"/>
                </a:cubicBezTo>
                <a:cubicBezTo>
                  <a:pt x="15542" y="26929"/>
                  <a:pt x="15440" y="25985"/>
                  <a:pt x="14527" y="25325"/>
                </a:cubicBezTo>
                <a:cubicBezTo>
                  <a:pt x="13624" y="24665"/>
                  <a:pt x="13045" y="24097"/>
                  <a:pt x="13045" y="23732"/>
                </a:cubicBezTo>
                <a:cubicBezTo>
                  <a:pt x="13025" y="23356"/>
                  <a:pt x="13228" y="21864"/>
                  <a:pt x="13228" y="21864"/>
                </a:cubicBezTo>
                <a:cubicBezTo>
                  <a:pt x="13228" y="21864"/>
                  <a:pt x="13715" y="22311"/>
                  <a:pt x="13837" y="22940"/>
                </a:cubicBezTo>
                <a:cubicBezTo>
                  <a:pt x="13969" y="23580"/>
                  <a:pt x="14375" y="24117"/>
                  <a:pt x="14963" y="24168"/>
                </a:cubicBezTo>
                <a:cubicBezTo>
                  <a:pt x="14984" y="24170"/>
                  <a:pt x="15005" y="24171"/>
                  <a:pt x="15026" y="24171"/>
                </a:cubicBezTo>
                <a:cubicBezTo>
                  <a:pt x="15579" y="24171"/>
                  <a:pt x="16056" y="23535"/>
                  <a:pt x="15430" y="22889"/>
                </a:cubicBezTo>
                <a:cubicBezTo>
                  <a:pt x="14780" y="22210"/>
                  <a:pt x="14486" y="22291"/>
                  <a:pt x="14131" y="22017"/>
                </a:cubicBezTo>
                <a:cubicBezTo>
                  <a:pt x="13796" y="21722"/>
                  <a:pt x="13502" y="21154"/>
                  <a:pt x="13421" y="20789"/>
                </a:cubicBezTo>
                <a:cubicBezTo>
                  <a:pt x="13400" y="20647"/>
                  <a:pt x="13461" y="20007"/>
                  <a:pt x="13552" y="19277"/>
                </a:cubicBezTo>
                <a:cubicBezTo>
                  <a:pt x="13927" y="19745"/>
                  <a:pt x="14589" y="20209"/>
                  <a:pt x="15345" y="20209"/>
                </a:cubicBezTo>
                <a:cubicBezTo>
                  <a:pt x="15736" y="20209"/>
                  <a:pt x="16152" y="20085"/>
                  <a:pt x="16567" y="19774"/>
                </a:cubicBezTo>
                <a:cubicBezTo>
                  <a:pt x="17328" y="19195"/>
                  <a:pt x="17449" y="18384"/>
                  <a:pt x="17368" y="17724"/>
                </a:cubicBezTo>
                <a:lnTo>
                  <a:pt x="17368" y="17724"/>
                </a:lnTo>
                <a:lnTo>
                  <a:pt x="18119" y="18434"/>
                </a:lnTo>
                <a:cubicBezTo>
                  <a:pt x="18119" y="18434"/>
                  <a:pt x="18688" y="19236"/>
                  <a:pt x="18718" y="20302"/>
                </a:cubicBezTo>
                <a:cubicBezTo>
                  <a:pt x="18738" y="21367"/>
                  <a:pt x="18109" y="21722"/>
                  <a:pt x="18951" y="22230"/>
                </a:cubicBezTo>
                <a:cubicBezTo>
                  <a:pt x="19105" y="22320"/>
                  <a:pt x="19240" y="22361"/>
                  <a:pt x="19357" y="22361"/>
                </a:cubicBezTo>
                <a:cubicBezTo>
                  <a:pt x="19897" y="22361"/>
                  <a:pt x="20036" y="21497"/>
                  <a:pt x="19702" y="20687"/>
                </a:cubicBezTo>
                <a:cubicBezTo>
                  <a:pt x="19297" y="19693"/>
                  <a:pt x="19195" y="19338"/>
                  <a:pt x="18972" y="19033"/>
                </a:cubicBezTo>
                <a:lnTo>
                  <a:pt x="18972" y="19033"/>
                </a:lnTo>
                <a:cubicBezTo>
                  <a:pt x="18972" y="19033"/>
                  <a:pt x="20271" y="19977"/>
                  <a:pt x="20626" y="20606"/>
                </a:cubicBezTo>
                <a:cubicBezTo>
                  <a:pt x="20981" y="21245"/>
                  <a:pt x="20870" y="21986"/>
                  <a:pt x="20646" y="22544"/>
                </a:cubicBezTo>
                <a:cubicBezTo>
                  <a:pt x="20403" y="23103"/>
                  <a:pt x="20119" y="23711"/>
                  <a:pt x="20880" y="24249"/>
                </a:cubicBezTo>
                <a:cubicBezTo>
                  <a:pt x="21028" y="24352"/>
                  <a:pt x="21170" y="24397"/>
                  <a:pt x="21300" y="24397"/>
                </a:cubicBezTo>
                <a:cubicBezTo>
                  <a:pt x="21825" y="24397"/>
                  <a:pt x="22141" y="23647"/>
                  <a:pt x="21823" y="22889"/>
                </a:cubicBezTo>
                <a:cubicBezTo>
                  <a:pt x="21428" y="21956"/>
                  <a:pt x="21387" y="21327"/>
                  <a:pt x="21438" y="21144"/>
                </a:cubicBezTo>
                <a:cubicBezTo>
                  <a:pt x="21442" y="21129"/>
                  <a:pt x="21452" y="21121"/>
                  <a:pt x="21468" y="21121"/>
                </a:cubicBezTo>
                <a:cubicBezTo>
                  <a:pt x="21654" y="21121"/>
                  <a:pt x="22586" y="22098"/>
                  <a:pt x="22950" y="22920"/>
                </a:cubicBezTo>
                <a:cubicBezTo>
                  <a:pt x="23237" y="23578"/>
                  <a:pt x="23779" y="24174"/>
                  <a:pt x="24267" y="24174"/>
                </a:cubicBezTo>
                <a:cubicBezTo>
                  <a:pt x="24434" y="24174"/>
                  <a:pt x="24594" y="24105"/>
                  <a:pt x="24736" y="23945"/>
                </a:cubicBezTo>
                <a:cubicBezTo>
                  <a:pt x="25315" y="23306"/>
                  <a:pt x="24807" y="22575"/>
                  <a:pt x="23742" y="22169"/>
                </a:cubicBezTo>
                <a:cubicBezTo>
                  <a:pt x="22656" y="21773"/>
                  <a:pt x="21935" y="20718"/>
                  <a:pt x="21935" y="20718"/>
                </a:cubicBezTo>
                <a:cubicBezTo>
                  <a:pt x="21935" y="20718"/>
                  <a:pt x="22246" y="20567"/>
                  <a:pt x="22670" y="20567"/>
                </a:cubicBezTo>
                <a:cubicBezTo>
                  <a:pt x="22829" y="20567"/>
                  <a:pt x="23003" y="20589"/>
                  <a:pt x="23183" y="20647"/>
                </a:cubicBezTo>
                <a:cubicBezTo>
                  <a:pt x="23549" y="20765"/>
                  <a:pt x="23971" y="20958"/>
                  <a:pt x="24324" y="20958"/>
                </a:cubicBezTo>
                <a:cubicBezTo>
                  <a:pt x="24608" y="20958"/>
                  <a:pt x="24848" y="20833"/>
                  <a:pt x="24980" y="20444"/>
                </a:cubicBezTo>
                <a:cubicBezTo>
                  <a:pt x="25196" y="19802"/>
                  <a:pt x="24798" y="19413"/>
                  <a:pt x="24161" y="19413"/>
                </a:cubicBezTo>
                <a:cubicBezTo>
                  <a:pt x="23931" y="19413"/>
                  <a:pt x="23671" y="19463"/>
                  <a:pt x="23396" y="19571"/>
                </a:cubicBezTo>
                <a:cubicBezTo>
                  <a:pt x="22627" y="19870"/>
                  <a:pt x="22000" y="20048"/>
                  <a:pt x="21597" y="20048"/>
                </a:cubicBezTo>
                <a:cubicBezTo>
                  <a:pt x="21453" y="20048"/>
                  <a:pt x="21338" y="20025"/>
                  <a:pt x="21255" y="19977"/>
                </a:cubicBezTo>
                <a:cubicBezTo>
                  <a:pt x="20930" y="19784"/>
                  <a:pt x="19784" y="18820"/>
                  <a:pt x="19784" y="18820"/>
                </a:cubicBezTo>
                <a:cubicBezTo>
                  <a:pt x="19784" y="18820"/>
                  <a:pt x="20005" y="18763"/>
                  <a:pt x="20311" y="18763"/>
                </a:cubicBezTo>
                <a:cubicBezTo>
                  <a:pt x="20522" y="18763"/>
                  <a:pt x="20774" y="18790"/>
                  <a:pt x="21022" y="18881"/>
                </a:cubicBezTo>
                <a:cubicBezTo>
                  <a:pt x="21256" y="18971"/>
                  <a:pt x="21499" y="19020"/>
                  <a:pt x="21730" y="19020"/>
                </a:cubicBezTo>
                <a:cubicBezTo>
                  <a:pt x="22100" y="19020"/>
                  <a:pt x="22437" y="18894"/>
                  <a:pt x="22656" y="18607"/>
                </a:cubicBezTo>
                <a:cubicBezTo>
                  <a:pt x="22977" y="18175"/>
                  <a:pt x="22792" y="17487"/>
                  <a:pt x="22070" y="17487"/>
                </a:cubicBezTo>
                <a:cubicBezTo>
                  <a:pt x="21994" y="17487"/>
                  <a:pt x="21912" y="17494"/>
                  <a:pt x="21823" y="17511"/>
                </a:cubicBezTo>
                <a:cubicBezTo>
                  <a:pt x="20910" y="17683"/>
                  <a:pt x="20819" y="17998"/>
                  <a:pt x="20393" y="18130"/>
                </a:cubicBezTo>
                <a:cubicBezTo>
                  <a:pt x="20219" y="18186"/>
                  <a:pt x="20015" y="18211"/>
                  <a:pt x="19810" y="18211"/>
                </a:cubicBezTo>
                <a:cubicBezTo>
                  <a:pt x="19499" y="18211"/>
                  <a:pt x="19186" y="18155"/>
                  <a:pt x="18972" y="18069"/>
                </a:cubicBezTo>
                <a:cubicBezTo>
                  <a:pt x="18820" y="18008"/>
                  <a:pt x="18221" y="17531"/>
                  <a:pt x="17561" y="16993"/>
                </a:cubicBezTo>
                <a:lnTo>
                  <a:pt x="17561" y="16993"/>
                </a:lnTo>
                <a:cubicBezTo>
                  <a:pt x="17613" y="16996"/>
                  <a:pt x="17667" y="16998"/>
                  <a:pt x="17721" y="16998"/>
                </a:cubicBezTo>
                <a:cubicBezTo>
                  <a:pt x="18568" y="16998"/>
                  <a:pt x="19600" y="16607"/>
                  <a:pt x="19895" y="15329"/>
                </a:cubicBezTo>
                <a:cubicBezTo>
                  <a:pt x="20250" y="13766"/>
                  <a:pt x="18850" y="12883"/>
                  <a:pt x="18373" y="12640"/>
                </a:cubicBezTo>
                <a:lnTo>
                  <a:pt x="19307" y="12295"/>
                </a:lnTo>
                <a:cubicBezTo>
                  <a:pt x="19307" y="12295"/>
                  <a:pt x="19461" y="12270"/>
                  <a:pt x="19708" y="12270"/>
                </a:cubicBezTo>
                <a:cubicBezTo>
                  <a:pt x="20078" y="12270"/>
                  <a:pt x="20656" y="12325"/>
                  <a:pt x="21235" y="12599"/>
                </a:cubicBezTo>
                <a:cubicBezTo>
                  <a:pt x="21959" y="12942"/>
                  <a:pt x="22162" y="13434"/>
                  <a:pt x="22575" y="13434"/>
                </a:cubicBezTo>
                <a:cubicBezTo>
                  <a:pt x="22712" y="13434"/>
                  <a:pt x="22872" y="13380"/>
                  <a:pt x="23082" y="13248"/>
                </a:cubicBezTo>
                <a:cubicBezTo>
                  <a:pt x="23914" y="12711"/>
                  <a:pt x="23102" y="11970"/>
                  <a:pt x="22037" y="11878"/>
                </a:cubicBezTo>
                <a:cubicBezTo>
                  <a:pt x="21269" y="11813"/>
                  <a:pt x="20870" y="11763"/>
                  <a:pt x="20566" y="11763"/>
                </a:cubicBezTo>
                <a:cubicBezTo>
                  <a:pt x="20448" y="11763"/>
                  <a:pt x="20345" y="11770"/>
                  <a:pt x="20240" y="11787"/>
                </a:cubicBezTo>
                <a:cubicBezTo>
                  <a:pt x="20240" y="11787"/>
                  <a:pt x="21671" y="11036"/>
                  <a:pt x="22392" y="11016"/>
                </a:cubicBezTo>
                <a:cubicBezTo>
                  <a:pt x="22416" y="11015"/>
                  <a:pt x="22440" y="11014"/>
                  <a:pt x="22465" y="11014"/>
                </a:cubicBezTo>
                <a:cubicBezTo>
                  <a:pt x="23155" y="11014"/>
                  <a:pt x="23755" y="11427"/>
                  <a:pt x="24127" y="11878"/>
                </a:cubicBezTo>
                <a:cubicBezTo>
                  <a:pt x="24419" y="12215"/>
                  <a:pt x="24721" y="12590"/>
                  <a:pt x="25184" y="12590"/>
                </a:cubicBezTo>
                <a:cubicBezTo>
                  <a:pt x="25350" y="12590"/>
                  <a:pt x="25537" y="12542"/>
                  <a:pt x="25751" y="12426"/>
                </a:cubicBezTo>
                <a:cubicBezTo>
                  <a:pt x="26553" y="11980"/>
                  <a:pt x="25974" y="11036"/>
                  <a:pt x="24959" y="10975"/>
                </a:cubicBezTo>
                <a:cubicBezTo>
                  <a:pt x="23945" y="10914"/>
                  <a:pt x="23366" y="10661"/>
                  <a:pt x="23214" y="10529"/>
                </a:cubicBezTo>
                <a:cubicBezTo>
                  <a:pt x="23069" y="10413"/>
                  <a:pt x="24368" y="9987"/>
                  <a:pt x="25334" y="9987"/>
                </a:cubicBezTo>
                <a:cubicBezTo>
                  <a:pt x="25386" y="9987"/>
                  <a:pt x="25437" y="9988"/>
                  <a:pt x="25487" y="9991"/>
                </a:cubicBezTo>
                <a:cubicBezTo>
                  <a:pt x="25541" y="9994"/>
                  <a:pt x="25595" y="9995"/>
                  <a:pt x="25649" y="9995"/>
                </a:cubicBezTo>
                <a:cubicBezTo>
                  <a:pt x="26566" y="9995"/>
                  <a:pt x="27500" y="9591"/>
                  <a:pt x="27212" y="8844"/>
                </a:cubicBezTo>
                <a:cubicBezTo>
                  <a:pt x="27070" y="8480"/>
                  <a:pt x="26803" y="8310"/>
                  <a:pt x="26473" y="8310"/>
                </a:cubicBezTo>
                <a:cubicBezTo>
                  <a:pt x="26094" y="8310"/>
                  <a:pt x="25633" y="8534"/>
                  <a:pt x="25183" y="8946"/>
                </a:cubicBezTo>
                <a:cubicBezTo>
                  <a:pt x="24350" y="9737"/>
                  <a:pt x="23082" y="9910"/>
                  <a:pt x="23082" y="9910"/>
                </a:cubicBezTo>
                <a:cubicBezTo>
                  <a:pt x="23082" y="9910"/>
                  <a:pt x="23082" y="9250"/>
                  <a:pt x="23569" y="8773"/>
                </a:cubicBezTo>
                <a:cubicBezTo>
                  <a:pt x="24066" y="8276"/>
                  <a:pt x="24858" y="7728"/>
                  <a:pt x="24208" y="7068"/>
                </a:cubicBezTo>
                <a:cubicBezTo>
                  <a:pt x="24017" y="6877"/>
                  <a:pt x="23819" y="6790"/>
                  <a:pt x="23631" y="6790"/>
                </a:cubicBezTo>
                <a:cubicBezTo>
                  <a:pt x="23173" y="6790"/>
                  <a:pt x="22778" y="7311"/>
                  <a:pt x="22706" y="8103"/>
                </a:cubicBezTo>
                <a:cubicBezTo>
                  <a:pt x="22605" y="9220"/>
                  <a:pt x="22422" y="10001"/>
                  <a:pt x="22118" y="10194"/>
                </a:cubicBezTo>
                <a:cubicBezTo>
                  <a:pt x="21793" y="10387"/>
                  <a:pt x="20423" y="10996"/>
                  <a:pt x="20423" y="10996"/>
                </a:cubicBezTo>
                <a:cubicBezTo>
                  <a:pt x="20423" y="10996"/>
                  <a:pt x="20565" y="10356"/>
                  <a:pt x="21032" y="9910"/>
                </a:cubicBezTo>
                <a:cubicBezTo>
                  <a:pt x="21519" y="9473"/>
                  <a:pt x="21773" y="8844"/>
                  <a:pt x="21519" y="8327"/>
                </a:cubicBezTo>
                <a:cubicBezTo>
                  <a:pt x="21393" y="8079"/>
                  <a:pt x="21137" y="7920"/>
                  <a:pt x="20876" y="7920"/>
                </a:cubicBezTo>
                <a:cubicBezTo>
                  <a:pt x="20591" y="7920"/>
                  <a:pt x="20302" y="8109"/>
                  <a:pt x="20169" y="8580"/>
                </a:cubicBezTo>
                <a:cubicBezTo>
                  <a:pt x="19916" y="9483"/>
                  <a:pt x="20149" y="9697"/>
                  <a:pt x="20088" y="10143"/>
                </a:cubicBezTo>
                <a:cubicBezTo>
                  <a:pt x="20017" y="10590"/>
                  <a:pt x="19662" y="11117"/>
                  <a:pt x="19388" y="11381"/>
                </a:cubicBezTo>
                <a:cubicBezTo>
                  <a:pt x="19297" y="11462"/>
                  <a:pt x="18901" y="11655"/>
                  <a:pt x="18393" y="11889"/>
                </a:cubicBezTo>
                <a:cubicBezTo>
                  <a:pt x="18738" y="11067"/>
                  <a:pt x="18769" y="9808"/>
                  <a:pt x="17521" y="9088"/>
                </a:cubicBezTo>
                <a:cubicBezTo>
                  <a:pt x="17160" y="8880"/>
                  <a:pt x="16809" y="8799"/>
                  <a:pt x="16480" y="8799"/>
                </a:cubicBezTo>
                <a:cubicBezTo>
                  <a:pt x="15650" y="8799"/>
                  <a:pt x="14960" y="9316"/>
                  <a:pt x="14618" y="9636"/>
                </a:cubicBezTo>
                <a:lnTo>
                  <a:pt x="14821" y="8560"/>
                </a:lnTo>
                <a:cubicBezTo>
                  <a:pt x="14821" y="8560"/>
                  <a:pt x="15186" y="7647"/>
                  <a:pt x="16079" y="7058"/>
                </a:cubicBezTo>
                <a:cubicBezTo>
                  <a:pt x="16973" y="6480"/>
                  <a:pt x="17612" y="6814"/>
                  <a:pt x="17571" y="5820"/>
                </a:cubicBezTo>
                <a:cubicBezTo>
                  <a:pt x="17562" y="5384"/>
                  <a:pt x="17357" y="5198"/>
                  <a:pt x="17075" y="5198"/>
                </a:cubicBezTo>
                <a:cubicBezTo>
                  <a:pt x="16708" y="5198"/>
                  <a:pt x="16212" y="5514"/>
                  <a:pt x="15856" y="6003"/>
                </a:cubicBezTo>
                <a:cubicBezTo>
                  <a:pt x="15237" y="6865"/>
                  <a:pt x="14994" y="7149"/>
                  <a:pt x="14862" y="7505"/>
                </a:cubicBezTo>
                <a:cubicBezTo>
                  <a:pt x="14862" y="7505"/>
                  <a:pt x="14963" y="5891"/>
                  <a:pt x="15298" y="5262"/>
                </a:cubicBezTo>
                <a:cubicBezTo>
                  <a:pt x="15643" y="4622"/>
                  <a:pt x="16343" y="4318"/>
                  <a:pt x="16942" y="4216"/>
                </a:cubicBezTo>
                <a:cubicBezTo>
                  <a:pt x="17531" y="4115"/>
                  <a:pt x="18211" y="4024"/>
                  <a:pt x="18241" y="3110"/>
                </a:cubicBezTo>
                <a:cubicBezTo>
                  <a:pt x="18262" y="2648"/>
                  <a:pt x="17989" y="2425"/>
                  <a:pt x="17639" y="2425"/>
                </a:cubicBezTo>
                <a:cubicBezTo>
                  <a:pt x="17298" y="2425"/>
                  <a:pt x="16883" y="2638"/>
                  <a:pt x="16597" y="3049"/>
                </a:cubicBezTo>
                <a:cubicBezTo>
                  <a:pt x="16008" y="3892"/>
                  <a:pt x="15501" y="4247"/>
                  <a:pt x="15318" y="4308"/>
                </a:cubicBezTo>
                <a:cubicBezTo>
                  <a:pt x="15314" y="4309"/>
                  <a:pt x="15311" y="4310"/>
                  <a:pt x="15307" y="4310"/>
                </a:cubicBezTo>
                <a:cubicBezTo>
                  <a:pt x="15139" y="4310"/>
                  <a:pt x="15481" y="2871"/>
                  <a:pt x="16008" y="2085"/>
                </a:cubicBezTo>
                <a:cubicBezTo>
                  <a:pt x="16556" y="1284"/>
                  <a:pt x="16759" y="157"/>
                  <a:pt x="15927" y="15"/>
                </a:cubicBezTo>
                <a:cubicBezTo>
                  <a:pt x="15867" y="6"/>
                  <a:pt x="15809" y="1"/>
                  <a:pt x="157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0" name="Google Shape;2530;p45"/>
          <p:cNvPicPr preferRelativeResize="0">
            <a:picLocks noGrp="1"/>
          </p:cNvPicPr>
          <p:nvPr>
            <p:ph type="pic" idx="3"/>
          </p:nvPr>
        </p:nvPicPr>
        <p:blipFill>
          <a:blip r:embed="rId3"/>
          <a:srcRect t="4983" b="4983"/>
          <a:stretch/>
        </p:blipFill>
        <p:spPr>
          <a:xfrm>
            <a:off x="715175" y="541800"/>
            <a:ext cx="3382200" cy="40602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" name="Google Shape;2535;p46"/>
          <p:cNvSpPr txBox="1">
            <a:spLocks noGrp="1"/>
          </p:cNvSpPr>
          <p:nvPr>
            <p:ph type="subTitle" idx="1"/>
          </p:nvPr>
        </p:nvSpPr>
        <p:spPr>
          <a:xfrm>
            <a:off x="550859" y="1245796"/>
            <a:ext cx="2601050" cy="1052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Aptos Display" panose="020B0004020202020204" pitchFamily="34" charset="0"/>
              </a:rPr>
              <a:t>SWOT Analysis</a:t>
            </a:r>
            <a:r>
              <a:rPr lang="en" sz="1800" dirty="0">
                <a:latin typeface="Aptos Display" panose="020B0004020202020204" pitchFamily="34" charset="0"/>
              </a:rPr>
              <a:t>: </a:t>
            </a:r>
            <a:r>
              <a:rPr lang="en-US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internal/external factors influence transition planning.</a:t>
            </a:r>
            <a:endParaRPr dirty="0">
              <a:latin typeface="Aptos Display" panose="020B0004020202020204" pitchFamily="34" charset="0"/>
            </a:endParaRPr>
          </a:p>
        </p:txBody>
      </p:sp>
      <p:sp>
        <p:nvSpPr>
          <p:cNvPr id="2537" name="Google Shape;2537;p46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Strategic Thinking Frameworks</a:t>
            </a:r>
            <a:endParaRPr dirty="0"/>
          </a:p>
        </p:txBody>
      </p:sp>
      <p:sp>
        <p:nvSpPr>
          <p:cNvPr id="2" name="Google Shape;2535;p46">
            <a:extLst>
              <a:ext uri="{FF2B5EF4-FFF2-40B4-BE49-F238E27FC236}">
                <a16:creationId xmlns:a16="http://schemas.microsoft.com/office/drawing/2014/main" id="{28B7B0F1-8D66-04FB-9793-05E62ECCE8F8}"/>
              </a:ext>
            </a:extLst>
          </p:cNvPr>
          <p:cNvSpPr txBox="1">
            <a:spLocks/>
          </p:cNvSpPr>
          <p:nvPr/>
        </p:nvSpPr>
        <p:spPr>
          <a:xfrm>
            <a:off x="6205296" y="1240505"/>
            <a:ext cx="2848765" cy="105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1800" b="1" dirty="0">
                <a:latin typeface="Aptos Display" panose="020B0004020202020204" pitchFamily="34" charset="0"/>
              </a:rPr>
              <a:t>Employee Lifecycle Mapping</a:t>
            </a:r>
            <a:r>
              <a:rPr lang="en-US" sz="1800" dirty="0">
                <a:latin typeface="Aptos Display" panose="020B0004020202020204" pitchFamily="34" charset="0"/>
              </a:rPr>
              <a:t>: </a:t>
            </a:r>
            <a:r>
              <a:rPr lang="en-US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Align transitions with career growth.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3" name="Google Shape;2535;p46">
            <a:extLst>
              <a:ext uri="{FF2B5EF4-FFF2-40B4-BE49-F238E27FC236}">
                <a16:creationId xmlns:a16="http://schemas.microsoft.com/office/drawing/2014/main" id="{42A9A17B-61FE-05A5-F7C3-13349EE30C6B}"/>
              </a:ext>
            </a:extLst>
          </p:cNvPr>
          <p:cNvSpPr txBox="1">
            <a:spLocks/>
          </p:cNvSpPr>
          <p:nvPr/>
        </p:nvSpPr>
        <p:spPr>
          <a:xfrm>
            <a:off x="3080629" y="1227515"/>
            <a:ext cx="3032700" cy="105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1800" b="1" dirty="0">
                <a:latin typeface="Aptos Display" panose="020B0004020202020204" pitchFamily="34" charset="0"/>
              </a:rPr>
              <a:t>Workforce Planning</a:t>
            </a:r>
            <a:r>
              <a:rPr lang="en-US" sz="1800" dirty="0">
                <a:latin typeface="Aptos Display" panose="020B0004020202020204" pitchFamily="34" charset="0"/>
              </a:rPr>
              <a:t>: </a:t>
            </a:r>
            <a:r>
              <a:rPr lang="en-US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Matching talent supply with organizational demand.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6" name="Google Shape;2537;p46">
            <a:extLst>
              <a:ext uri="{FF2B5EF4-FFF2-40B4-BE49-F238E27FC236}">
                <a16:creationId xmlns:a16="http://schemas.microsoft.com/office/drawing/2014/main" id="{522159C8-4018-4593-274A-8CCE76302DD4}"/>
              </a:ext>
            </a:extLst>
          </p:cNvPr>
          <p:cNvSpPr txBox="1">
            <a:spLocks/>
          </p:cNvSpPr>
          <p:nvPr/>
        </p:nvSpPr>
        <p:spPr>
          <a:xfrm>
            <a:off x="715175" y="2489389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 b="0" i="0" u="none" strike="noStrike" cap="none">
                <a:solidFill>
                  <a:schemeClr val="dk2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 b="0" i="0" u="none" strike="noStrike" cap="none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 b="0" i="0" u="none" strike="noStrike" cap="none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 b="0" i="0" u="none" strike="noStrike" cap="none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 b="0" i="0" u="none" strike="noStrike" cap="none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 b="0" i="0" u="none" strike="noStrike" cap="none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 b="0" i="0" u="none" strike="noStrike" cap="none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 b="0" i="0" u="none" strike="noStrike" cap="none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chivo Medium"/>
              <a:buNone/>
              <a:defRPr sz="3200" b="0" i="0" u="none" strike="noStrike" cap="none">
                <a:solidFill>
                  <a:schemeClr val="accent1"/>
                </a:solidFill>
                <a:latin typeface="Archivo Medium"/>
                <a:ea typeface="Archivo Medium"/>
                <a:cs typeface="Archivo Medium"/>
                <a:sym typeface="Archivo Medium"/>
              </a:defRPr>
            </a:lvl9pPr>
          </a:lstStyle>
          <a:p>
            <a:pPr algn="ctr"/>
            <a:r>
              <a:rPr lang="en-US" dirty="0"/>
              <a:t>Proactive Transition Strategies</a:t>
            </a:r>
          </a:p>
        </p:txBody>
      </p:sp>
      <p:sp>
        <p:nvSpPr>
          <p:cNvPr id="7" name="Google Shape;2535;p46">
            <a:extLst>
              <a:ext uri="{FF2B5EF4-FFF2-40B4-BE49-F238E27FC236}">
                <a16:creationId xmlns:a16="http://schemas.microsoft.com/office/drawing/2014/main" id="{342FD5CC-8E7A-0EAE-84E4-9668D7A6FECF}"/>
              </a:ext>
            </a:extLst>
          </p:cNvPr>
          <p:cNvSpPr txBox="1">
            <a:spLocks/>
          </p:cNvSpPr>
          <p:nvPr/>
        </p:nvSpPr>
        <p:spPr>
          <a:xfrm>
            <a:off x="550859" y="3141313"/>
            <a:ext cx="2437803" cy="105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Align workforce transitions with business objectives.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8" name="Google Shape;2535;p46">
            <a:extLst>
              <a:ext uri="{FF2B5EF4-FFF2-40B4-BE49-F238E27FC236}">
                <a16:creationId xmlns:a16="http://schemas.microsoft.com/office/drawing/2014/main" id="{8A097E16-2BB4-092E-79E3-3C304CDB7491}"/>
              </a:ext>
            </a:extLst>
          </p:cNvPr>
          <p:cNvSpPr txBox="1">
            <a:spLocks/>
          </p:cNvSpPr>
          <p:nvPr/>
        </p:nvSpPr>
        <p:spPr>
          <a:xfrm>
            <a:off x="3080629" y="3155448"/>
            <a:ext cx="3032700" cy="105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Anticipate skills gaps and succession needs.</a:t>
            </a:r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9" name="Google Shape;2535;p46">
            <a:extLst>
              <a:ext uri="{FF2B5EF4-FFF2-40B4-BE49-F238E27FC236}">
                <a16:creationId xmlns:a16="http://schemas.microsoft.com/office/drawing/2014/main" id="{5130029A-380B-A333-173F-A210C9A258BC}"/>
              </a:ext>
            </a:extLst>
          </p:cNvPr>
          <p:cNvSpPr txBox="1">
            <a:spLocks/>
          </p:cNvSpPr>
          <p:nvPr/>
        </p:nvSpPr>
        <p:spPr>
          <a:xfrm>
            <a:off x="6205296" y="3155448"/>
            <a:ext cx="2848765" cy="105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dirty="0">
                <a:latin typeface="Aptos Display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Build a culture of transparency and adaptability.</a:t>
            </a:r>
            <a:endParaRPr lang="en-US" dirty="0">
              <a:latin typeface="Aptos Display" panose="020B00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8" name="Google Shape;2428;p44"/>
          <p:cNvGrpSpPr/>
          <p:nvPr/>
        </p:nvGrpSpPr>
        <p:grpSpPr>
          <a:xfrm>
            <a:off x="6465560" y="269790"/>
            <a:ext cx="451702" cy="669393"/>
            <a:chOff x="363875" y="3171400"/>
            <a:chExt cx="651900" cy="966075"/>
          </a:xfrm>
        </p:grpSpPr>
        <p:sp>
          <p:nvSpPr>
            <p:cNvPr id="2429" name="Google Shape;2429;p44"/>
            <p:cNvSpPr/>
            <p:nvPr/>
          </p:nvSpPr>
          <p:spPr>
            <a:xfrm>
              <a:off x="801675" y="3212000"/>
              <a:ext cx="214100" cy="260350"/>
            </a:xfrm>
            <a:custGeom>
              <a:avLst/>
              <a:gdLst/>
              <a:ahLst/>
              <a:cxnLst/>
              <a:rect l="l" t="t" r="r" b="b"/>
              <a:pathLst>
                <a:path w="8564" h="10414" extrusionOk="0">
                  <a:moveTo>
                    <a:pt x="393" y="0"/>
                  </a:moveTo>
                  <a:cubicBezTo>
                    <a:pt x="228" y="0"/>
                    <a:pt x="1" y="113"/>
                    <a:pt x="130" y="276"/>
                  </a:cubicBezTo>
                  <a:cubicBezTo>
                    <a:pt x="708" y="1017"/>
                    <a:pt x="1500" y="1595"/>
                    <a:pt x="2149" y="2295"/>
                  </a:cubicBezTo>
                  <a:cubicBezTo>
                    <a:pt x="2890" y="3107"/>
                    <a:pt x="3600" y="3939"/>
                    <a:pt x="4311" y="4782"/>
                  </a:cubicBezTo>
                  <a:cubicBezTo>
                    <a:pt x="5853" y="6578"/>
                    <a:pt x="7000" y="8476"/>
                    <a:pt x="8319" y="10374"/>
                  </a:cubicBezTo>
                  <a:cubicBezTo>
                    <a:pt x="8343" y="10401"/>
                    <a:pt x="8379" y="10413"/>
                    <a:pt x="8416" y="10413"/>
                  </a:cubicBezTo>
                  <a:cubicBezTo>
                    <a:pt x="8489" y="10413"/>
                    <a:pt x="8563" y="10363"/>
                    <a:pt x="8543" y="10282"/>
                  </a:cubicBezTo>
                  <a:cubicBezTo>
                    <a:pt x="8045" y="8273"/>
                    <a:pt x="6564" y="6385"/>
                    <a:pt x="5244" y="4741"/>
                  </a:cubicBezTo>
                  <a:cubicBezTo>
                    <a:pt x="4027" y="3219"/>
                    <a:pt x="2474" y="733"/>
                    <a:pt x="475" y="12"/>
                  </a:cubicBezTo>
                  <a:cubicBezTo>
                    <a:pt x="451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4"/>
            <p:cNvSpPr/>
            <p:nvPr/>
          </p:nvSpPr>
          <p:spPr>
            <a:xfrm>
              <a:off x="815250" y="3276000"/>
              <a:ext cx="134050" cy="209700"/>
            </a:xfrm>
            <a:custGeom>
              <a:avLst/>
              <a:gdLst/>
              <a:ahLst/>
              <a:cxnLst/>
              <a:rect l="l" t="t" r="r" b="b"/>
              <a:pathLst>
                <a:path w="5362" h="8388" extrusionOk="0">
                  <a:moveTo>
                    <a:pt x="187" y="0"/>
                  </a:moveTo>
                  <a:cubicBezTo>
                    <a:pt x="100" y="0"/>
                    <a:pt x="1" y="76"/>
                    <a:pt x="53" y="152"/>
                  </a:cubicBezTo>
                  <a:cubicBezTo>
                    <a:pt x="1840" y="2892"/>
                    <a:pt x="3859" y="5358"/>
                    <a:pt x="5189" y="8351"/>
                  </a:cubicBezTo>
                  <a:cubicBezTo>
                    <a:pt x="5201" y="8377"/>
                    <a:pt x="5224" y="8387"/>
                    <a:pt x="5248" y="8387"/>
                  </a:cubicBezTo>
                  <a:cubicBezTo>
                    <a:pt x="5301" y="8387"/>
                    <a:pt x="5362" y="8336"/>
                    <a:pt x="5341" y="8280"/>
                  </a:cubicBezTo>
                  <a:cubicBezTo>
                    <a:pt x="4265" y="5388"/>
                    <a:pt x="2753" y="2191"/>
                    <a:pt x="267" y="30"/>
                  </a:cubicBezTo>
                  <a:cubicBezTo>
                    <a:pt x="246" y="9"/>
                    <a:pt x="217" y="0"/>
                    <a:pt x="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4"/>
            <p:cNvSpPr/>
            <p:nvPr/>
          </p:nvSpPr>
          <p:spPr>
            <a:xfrm>
              <a:off x="796700" y="3297775"/>
              <a:ext cx="156375" cy="250725"/>
            </a:xfrm>
            <a:custGeom>
              <a:avLst/>
              <a:gdLst/>
              <a:ahLst/>
              <a:cxnLst/>
              <a:rect l="l" t="t" r="r" b="b"/>
              <a:pathLst>
                <a:path w="6255" h="10029" extrusionOk="0">
                  <a:moveTo>
                    <a:pt x="150" y="0"/>
                  </a:moveTo>
                  <a:cubicBezTo>
                    <a:pt x="75" y="0"/>
                    <a:pt x="0" y="69"/>
                    <a:pt x="44" y="143"/>
                  </a:cubicBezTo>
                  <a:cubicBezTo>
                    <a:pt x="2054" y="3441"/>
                    <a:pt x="4226" y="6618"/>
                    <a:pt x="6083" y="9987"/>
                  </a:cubicBezTo>
                  <a:cubicBezTo>
                    <a:pt x="6094" y="10016"/>
                    <a:pt x="6120" y="10028"/>
                    <a:pt x="6148" y="10028"/>
                  </a:cubicBezTo>
                  <a:cubicBezTo>
                    <a:pt x="6199" y="10028"/>
                    <a:pt x="6255" y="9989"/>
                    <a:pt x="6235" y="9936"/>
                  </a:cubicBezTo>
                  <a:cubicBezTo>
                    <a:pt x="5291" y="6445"/>
                    <a:pt x="2906" y="2721"/>
                    <a:pt x="227" y="31"/>
                  </a:cubicBezTo>
                  <a:cubicBezTo>
                    <a:pt x="205" y="10"/>
                    <a:pt x="178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4"/>
            <p:cNvSpPr/>
            <p:nvPr/>
          </p:nvSpPr>
          <p:spPr>
            <a:xfrm>
              <a:off x="790500" y="3310950"/>
              <a:ext cx="169825" cy="304000"/>
            </a:xfrm>
            <a:custGeom>
              <a:avLst/>
              <a:gdLst/>
              <a:ahLst/>
              <a:cxnLst/>
              <a:rect l="l" t="t" r="r" b="b"/>
              <a:pathLst>
                <a:path w="6793" h="12160" extrusionOk="0">
                  <a:moveTo>
                    <a:pt x="174" y="0"/>
                  </a:moveTo>
                  <a:cubicBezTo>
                    <a:pt x="94" y="0"/>
                    <a:pt x="1" y="88"/>
                    <a:pt x="39" y="164"/>
                  </a:cubicBezTo>
                  <a:cubicBezTo>
                    <a:pt x="2150" y="4183"/>
                    <a:pt x="4687" y="7938"/>
                    <a:pt x="6503" y="12099"/>
                  </a:cubicBezTo>
                  <a:cubicBezTo>
                    <a:pt x="6522" y="12142"/>
                    <a:pt x="6558" y="12160"/>
                    <a:pt x="6597" y="12160"/>
                  </a:cubicBezTo>
                  <a:cubicBezTo>
                    <a:pt x="6686" y="12160"/>
                    <a:pt x="6792" y="12068"/>
                    <a:pt x="6757" y="11977"/>
                  </a:cubicBezTo>
                  <a:cubicBezTo>
                    <a:pt x="5204" y="7867"/>
                    <a:pt x="3276" y="3462"/>
                    <a:pt x="242" y="32"/>
                  </a:cubicBezTo>
                  <a:cubicBezTo>
                    <a:pt x="224" y="10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4"/>
            <p:cNvSpPr/>
            <p:nvPr/>
          </p:nvSpPr>
          <p:spPr>
            <a:xfrm>
              <a:off x="766050" y="3378475"/>
              <a:ext cx="163625" cy="281875"/>
            </a:xfrm>
            <a:custGeom>
              <a:avLst/>
              <a:gdLst/>
              <a:ahLst/>
              <a:cxnLst/>
              <a:rect l="l" t="t" r="r" b="b"/>
              <a:pathLst>
                <a:path w="6545" h="11275" extrusionOk="0">
                  <a:moveTo>
                    <a:pt x="240" y="1"/>
                  </a:moveTo>
                  <a:cubicBezTo>
                    <a:pt x="123" y="1"/>
                    <a:pt x="1" y="112"/>
                    <a:pt x="53" y="224"/>
                  </a:cubicBezTo>
                  <a:cubicBezTo>
                    <a:pt x="996" y="2121"/>
                    <a:pt x="2407" y="3806"/>
                    <a:pt x="3523" y="5622"/>
                  </a:cubicBezTo>
                  <a:cubicBezTo>
                    <a:pt x="4619" y="7419"/>
                    <a:pt x="5472" y="9327"/>
                    <a:pt x="6345" y="11224"/>
                  </a:cubicBezTo>
                  <a:cubicBezTo>
                    <a:pt x="6359" y="11260"/>
                    <a:pt x="6388" y="11274"/>
                    <a:pt x="6419" y="11274"/>
                  </a:cubicBezTo>
                  <a:cubicBezTo>
                    <a:pt x="6477" y="11274"/>
                    <a:pt x="6544" y="11223"/>
                    <a:pt x="6538" y="11163"/>
                  </a:cubicBezTo>
                  <a:cubicBezTo>
                    <a:pt x="6274" y="9073"/>
                    <a:pt x="5350" y="7124"/>
                    <a:pt x="4254" y="5288"/>
                  </a:cubicBezTo>
                  <a:cubicBezTo>
                    <a:pt x="3178" y="3461"/>
                    <a:pt x="1950" y="1563"/>
                    <a:pt x="357" y="51"/>
                  </a:cubicBezTo>
                  <a:cubicBezTo>
                    <a:pt x="324" y="16"/>
                    <a:pt x="282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4"/>
            <p:cNvSpPr/>
            <p:nvPr/>
          </p:nvSpPr>
          <p:spPr>
            <a:xfrm>
              <a:off x="521000" y="3203900"/>
              <a:ext cx="313525" cy="161075"/>
            </a:xfrm>
            <a:custGeom>
              <a:avLst/>
              <a:gdLst/>
              <a:ahLst/>
              <a:cxnLst/>
              <a:rect l="l" t="t" r="r" b="b"/>
              <a:pathLst>
                <a:path w="12541" h="6443" extrusionOk="0">
                  <a:moveTo>
                    <a:pt x="12404" y="0"/>
                  </a:moveTo>
                  <a:cubicBezTo>
                    <a:pt x="12400" y="0"/>
                    <a:pt x="12396" y="1"/>
                    <a:pt x="12392" y="1"/>
                  </a:cubicBezTo>
                  <a:cubicBezTo>
                    <a:pt x="10098" y="245"/>
                    <a:pt x="7652" y="1676"/>
                    <a:pt x="5684" y="2680"/>
                  </a:cubicBezTo>
                  <a:cubicBezTo>
                    <a:pt x="3786" y="3655"/>
                    <a:pt x="1584" y="4751"/>
                    <a:pt x="102" y="6222"/>
                  </a:cubicBezTo>
                  <a:cubicBezTo>
                    <a:pt x="1" y="6315"/>
                    <a:pt x="124" y="6442"/>
                    <a:pt x="244" y="6442"/>
                  </a:cubicBezTo>
                  <a:cubicBezTo>
                    <a:pt x="268" y="6442"/>
                    <a:pt x="293" y="6437"/>
                    <a:pt x="315" y="6425"/>
                  </a:cubicBezTo>
                  <a:cubicBezTo>
                    <a:pt x="2385" y="5268"/>
                    <a:pt x="4253" y="3898"/>
                    <a:pt x="6404" y="2833"/>
                  </a:cubicBezTo>
                  <a:cubicBezTo>
                    <a:pt x="8353" y="1868"/>
                    <a:pt x="10667" y="1260"/>
                    <a:pt x="12473" y="133"/>
                  </a:cubicBezTo>
                  <a:cubicBezTo>
                    <a:pt x="12540" y="85"/>
                    <a:pt x="12480" y="0"/>
                    <a:pt x="1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4"/>
            <p:cNvSpPr/>
            <p:nvPr/>
          </p:nvSpPr>
          <p:spPr>
            <a:xfrm>
              <a:off x="562150" y="3247425"/>
              <a:ext cx="251300" cy="160800"/>
            </a:xfrm>
            <a:custGeom>
              <a:avLst/>
              <a:gdLst/>
              <a:ahLst/>
              <a:cxnLst/>
              <a:rect l="l" t="t" r="r" b="b"/>
              <a:pathLst>
                <a:path w="10052" h="6432" extrusionOk="0">
                  <a:moveTo>
                    <a:pt x="9880" y="0"/>
                  </a:moveTo>
                  <a:cubicBezTo>
                    <a:pt x="9865" y="0"/>
                    <a:pt x="9850" y="2"/>
                    <a:pt x="9832" y="6"/>
                  </a:cubicBezTo>
                  <a:cubicBezTo>
                    <a:pt x="7945" y="310"/>
                    <a:pt x="6230" y="1376"/>
                    <a:pt x="4718" y="2391"/>
                  </a:cubicBezTo>
                  <a:cubicBezTo>
                    <a:pt x="3114" y="3476"/>
                    <a:pt x="1338" y="4755"/>
                    <a:pt x="100" y="6206"/>
                  </a:cubicBezTo>
                  <a:cubicBezTo>
                    <a:pt x="1" y="6336"/>
                    <a:pt x="126" y="6432"/>
                    <a:pt x="259" y="6432"/>
                  </a:cubicBezTo>
                  <a:cubicBezTo>
                    <a:pt x="302" y="6432"/>
                    <a:pt x="347" y="6422"/>
                    <a:pt x="384" y="6399"/>
                  </a:cubicBezTo>
                  <a:cubicBezTo>
                    <a:pt x="1927" y="5415"/>
                    <a:pt x="3236" y="4116"/>
                    <a:pt x="4738" y="3060"/>
                  </a:cubicBezTo>
                  <a:cubicBezTo>
                    <a:pt x="6362" y="1914"/>
                    <a:pt x="8148" y="1152"/>
                    <a:pt x="9914" y="229"/>
                  </a:cubicBezTo>
                  <a:cubicBezTo>
                    <a:pt x="10052" y="165"/>
                    <a:pt x="10023" y="0"/>
                    <a:pt x="9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4"/>
            <p:cNvSpPr/>
            <p:nvPr/>
          </p:nvSpPr>
          <p:spPr>
            <a:xfrm>
              <a:off x="591600" y="3315475"/>
              <a:ext cx="204200" cy="134300"/>
            </a:xfrm>
            <a:custGeom>
              <a:avLst/>
              <a:gdLst/>
              <a:ahLst/>
              <a:cxnLst/>
              <a:rect l="l" t="t" r="r" b="b"/>
              <a:pathLst>
                <a:path w="8168" h="5372" extrusionOk="0">
                  <a:moveTo>
                    <a:pt x="8009" y="0"/>
                  </a:moveTo>
                  <a:cubicBezTo>
                    <a:pt x="7998" y="0"/>
                    <a:pt x="7987" y="1"/>
                    <a:pt x="7974" y="3"/>
                  </a:cubicBezTo>
                  <a:cubicBezTo>
                    <a:pt x="4971" y="765"/>
                    <a:pt x="2048" y="3129"/>
                    <a:pt x="79" y="5220"/>
                  </a:cubicBezTo>
                  <a:cubicBezTo>
                    <a:pt x="0" y="5299"/>
                    <a:pt x="93" y="5371"/>
                    <a:pt x="186" y="5371"/>
                  </a:cubicBezTo>
                  <a:cubicBezTo>
                    <a:pt x="212" y="5371"/>
                    <a:pt x="239" y="5365"/>
                    <a:pt x="262" y="5352"/>
                  </a:cubicBezTo>
                  <a:cubicBezTo>
                    <a:pt x="1490" y="4509"/>
                    <a:pt x="2596" y="3525"/>
                    <a:pt x="3803" y="2642"/>
                  </a:cubicBezTo>
                  <a:cubicBezTo>
                    <a:pt x="5133" y="1698"/>
                    <a:pt x="6574" y="998"/>
                    <a:pt x="8046" y="227"/>
                  </a:cubicBezTo>
                  <a:cubicBezTo>
                    <a:pt x="8167" y="161"/>
                    <a:pt x="8142" y="0"/>
                    <a:pt x="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4"/>
            <p:cNvSpPr/>
            <p:nvPr/>
          </p:nvSpPr>
          <p:spPr>
            <a:xfrm>
              <a:off x="661075" y="3333575"/>
              <a:ext cx="130100" cy="80925"/>
            </a:xfrm>
            <a:custGeom>
              <a:avLst/>
              <a:gdLst/>
              <a:ahLst/>
              <a:cxnLst/>
              <a:rect l="l" t="t" r="r" b="b"/>
              <a:pathLst>
                <a:path w="5204" h="3237" extrusionOk="0">
                  <a:moveTo>
                    <a:pt x="5050" y="1"/>
                  </a:moveTo>
                  <a:cubicBezTo>
                    <a:pt x="5035" y="1"/>
                    <a:pt x="5018" y="4"/>
                    <a:pt x="5003" y="10"/>
                  </a:cubicBezTo>
                  <a:cubicBezTo>
                    <a:pt x="3277" y="639"/>
                    <a:pt x="1339" y="1786"/>
                    <a:pt x="91" y="3034"/>
                  </a:cubicBezTo>
                  <a:cubicBezTo>
                    <a:pt x="1" y="3132"/>
                    <a:pt x="108" y="3237"/>
                    <a:pt x="217" y="3237"/>
                  </a:cubicBezTo>
                  <a:cubicBezTo>
                    <a:pt x="244" y="3237"/>
                    <a:pt x="270" y="3231"/>
                    <a:pt x="294" y="3217"/>
                  </a:cubicBezTo>
                  <a:cubicBezTo>
                    <a:pt x="1106" y="2801"/>
                    <a:pt x="1857" y="2253"/>
                    <a:pt x="2618" y="1766"/>
                  </a:cubicBezTo>
                  <a:cubicBezTo>
                    <a:pt x="3460" y="1238"/>
                    <a:pt x="4333" y="741"/>
                    <a:pt x="5135" y="162"/>
                  </a:cubicBezTo>
                  <a:cubicBezTo>
                    <a:pt x="5203" y="85"/>
                    <a:pt x="5134" y="1"/>
                    <a:pt x="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4"/>
            <p:cNvSpPr/>
            <p:nvPr/>
          </p:nvSpPr>
          <p:spPr>
            <a:xfrm>
              <a:off x="759575" y="3431325"/>
              <a:ext cx="121975" cy="265275"/>
            </a:xfrm>
            <a:custGeom>
              <a:avLst/>
              <a:gdLst/>
              <a:ahLst/>
              <a:cxnLst/>
              <a:rect l="l" t="t" r="r" b="b"/>
              <a:pathLst>
                <a:path w="4879" h="10611" extrusionOk="0">
                  <a:moveTo>
                    <a:pt x="237" y="1"/>
                  </a:moveTo>
                  <a:cubicBezTo>
                    <a:pt x="122" y="1"/>
                    <a:pt x="0" y="129"/>
                    <a:pt x="38" y="241"/>
                  </a:cubicBezTo>
                  <a:cubicBezTo>
                    <a:pt x="718" y="2006"/>
                    <a:pt x="1763" y="3661"/>
                    <a:pt x="2534" y="5396"/>
                  </a:cubicBezTo>
                  <a:cubicBezTo>
                    <a:pt x="2879" y="6157"/>
                    <a:pt x="3153" y="6928"/>
                    <a:pt x="3478" y="7690"/>
                  </a:cubicBezTo>
                  <a:cubicBezTo>
                    <a:pt x="3752" y="8390"/>
                    <a:pt x="4016" y="9861"/>
                    <a:pt x="4554" y="10318"/>
                  </a:cubicBezTo>
                  <a:cubicBezTo>
                    <a:pt x="4523" y="10369"/>
                    <a:pt x="4503" y="10430"/>
                    <a:pt x="4493" y="10480"/>
                  </a:cubicBezTo>
                  <a:cubicBezTo>
                    <a:pt x="4454" y="10564"/>
                    <a:pt x="4525" y="10611"/>
                    <a:pt x="4599" y="10611"/>
                  </a:cubicBezTo>
                  <a:cubicBezTo>
                    <a:pt x="4659" y="10611"/>
                    <a:pt x="4722" y="10579"/>
                    <a:pt x="4726" y="10511"/>
                  </a:cubicBezTo>
                  <a:cubicBezTo>
                    <a:pt x="4878" y="8907"/>
                    <a:pt x="3894" y="7111"/>
                    <a:pt x="3326" y="5609"/>
                  </a:cubicBezTo>
                  <a:cubicBezTo>
                    <a:pt x="2585" y="3691"/>
                    <a:pt x="1702" y="1692"/>
                    <a:pt x="352" y="58"/>
                  </a:cubicBezTo>
                  <a:cubicBezTo>
                    <a:pt x="320" y="18"/>
                    <a:pt x="279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4"/>
            <p:cNvSpPr/>
            <p:nvPr/>
          </p:nvSpPr>
          <p:spPr>
            <a:xfrm>
              <a:off x="745625" y="3481450"/>
              <a:ext cx="105975" cy="226350"/>
            </a:xfrm>
            <a:custGeom>
              <a:avLst/>
              <a:gdLst/>
              <a:ahLst/>
              <a:cxnLst/>
              <a:rect l="l" t="t" r="r" b="b"/>
              <a:pathLst>
                <a:path w="4239" h="9054" extrusionOk="0">
                  <a:moveTo>
                    <a:pt x="200" y="0"/>
                  </a:moveTo>
                  <a:cubicBezTo>
                    <a:pt x="106" y="0"/>
                    <a:pt x="0" y="97"/>
                    <a:pt x="38" y="194"/>
                  </a:cubicBezTo>
                  <a:cubicBezTo>
                    <a:pt x="1306" y="3137"/>
                    <a:pt x="3244" y="5877"/>
                    <a:pt x="3924" y="9013"/>
                  </a:cubicBezTo>
                  <a:cubicBezTo>
                    <a:pt x="3938" y="9040"/>
                    <a:pt x="3965" y="9053"/>
                    <a:pt x="3992" y="9053"/>
                  </a:cubicBezTo>
                  <a:cubicBezTo>
                    <a:pt x="4027" y="9053"/>
                    <a:pt x="4061" y="9033"/>
                    <a:pt x="4066" y="8993"/>
                  </a:cubicBezTo>
                  <a:cubicBezTo>
                    <a:pt x="4239" y="7461"/>
                    <a:pt x="3508" y="5969"/>
                    <a:pt x="2889" y="4558"/>
                  </a:cubicBezTo>
                  <a:cubicBezTo>
                    <a:pt x="2199" y="2985"/>
                    <a:pt x="1408" y="1402"/>
                    <a:pt x="291" y="42"/>
                  </a:cubicBezTo>
                  <a:cubicBezTo>
                    <a:pt x="267" y="13"/>
                    <a:pt x="234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4"/>
            <p:cNvSpPr/>
            <p:nvPr/>
          </p:nvSpPr>
          <p:spPr>
            <a:xfrm>
              <a:off x="737125" y="3503350"/>
              <a:ext cx="85475" cy="165950"/>
            </a:xfrm>
            <a:custGeom>
              <a:avLst/>
              <a:gdLst/>
              <a:ahLst/>
              <a:cxnLst/>
              <a:rect l="l" t="t" r="r" b="b"/>
              <a:pathLst>
                <a:path w="3419" h="6638" extrusionOk="0">
                  <a:moveTo>
                    <a:pt x="212" y="1"/>
                  </a:moveTo>
                  <a:cubicBezTo>
                    <a:pt x="108" y="1"/>
                    <a:pt x="1" y="86"/>
                    <a:pt x="43" y="191"/>
                  </a:cubicBezTo>
                  <a:cubicBezTo>
                    <a:pt x="926" y="2373"/>
                    <a:pt x="2265" y="4393"/>
                    <a:pt x="3118" y="6585"/>
                  </a:cubicBezTo>
                  <a:cubicBezTo>
                    <a:pt x="3134" y="6622"/>
                    <a:pt x="3175" y="6638"/>
                    <a:pt x="3220" y="6638"/>
                  </a:cubicBezTo>
                  <a:cubicBezTo>
                    <a:pt x="3310" y="6638"/>
                    <a:pt x="3419" y="6574"/>
                    <a:pt x="3392" y="6493"/>
                  </a:cubicBezTo>
                  <a:cubicBezTo>
                    <a:pt x="2681" y="4301"/>
                    <a:pt x="1748" y="1977"/>
                    <a:pt x="337" y="59"/>
                  </a:cubicBezTo>
                  <a:cubicBezTo>
                    <a:pt x="305" y="18"/>
                    <a:pt x="259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4"/>
            <p:cNvSpPr/>
            <p:nvPr/>
          </p:nvSpPr>
          <p:spPr>
            <a:xfrm>
              <a:off x="723100" y="3542125"/>
              <a:ext cx="164800" cy="309625"/>
            </a:xfrm>
            <a:custGeom>
              <a:avLst/>
              <a:gdLst/>
              <a:ahLst/>
              <a:cxnLst/>
              <a:rect l="l" t="t" r="r" b="b"/>
              <a:pathLst>
                <a:path w="6592" h="12385" extrusionOk="0">
                  <a:moveTo>
                    <a:pt x="230" y="0"/>
                  </a:moveTo>
                  <a:cubicBezTo>
                    <a:pt x="119" y="0"/>
                    <a:pt x="1" y="112"/>
                    <a:pt x="45" y="223"/>
                  </a:cubicBezTo>
                  <a:cubicBezTo>
                    <a:pt x="1050" y="2304"/>
                    <a:pt x="2380" y="4262"/>
                    <a:pt x="3476" y="6302"/>
                  </a:cubicBezTo>
                  <a:cubicBezTo>
                    <a:pt x="3993" y="7297"/>
                    <a:pt x="4490" y="8291"/>
                    <a:pt x="4957" y="9296"/>
                  </a:cubicBezTo>
                  <a:cubicBezTo>
                    <a:pt x="5353" y="10159"/>
                    <a:pt x="6226" y="11427"/>
                    <a:pt x="6266" y="12340"/>
                  </a:cubicBezTo>
                  <a:cubicBezTo>
                    <a:pt x="6259" y="12371"/>
                    <a:pt x="6275" y="12385"/>
                    <a:pt x="6296" y="12385"/>
                  </a:cubicBezTo>
                  <a:cubicBezTo>
                    <a:pt x="6303" y="12385"/>
                    <a:pt x="6310" y="12383"/>
                    <a:pt x="6317" y="12381"/>
                  </a:cubicBezTo>
                  <a:cubicBezTo>
                    <a:pt x="6358" y="12371"/>
                    <a:pt x="6398" y="12351"/>
                    <a:pt x="6439" y="12340"/>
                  </a:cubicBezTo>
                  <a:cubicBezTo>
                    <a:pt x="6530" y="12320"/>
                    <a:pt x="6591" y="12249"/>
                    <a:pt x="6581" y="12178"/>
                  </a:cubicBezTo>
                  <a:cubicBezTo>
                    <a:pt x="6480" y="10189"/>
                    <a:pt x="5018" y="7774"/>
                    <a:pt x="4135" y="5998"/>
                  </a:cubicBezTo>
                  <a:cubicBezTo>
                    <a:pt x="3100" y="3927"/>
                    <a:pt x="1953" y="1796"/>
                    <a:pt x="340" y="51"/>
                  </a:cubicBezTo>
                  <a:cubicBezTo>
                    <a:pt x="310" y="15"/>
                    <a:pt x="270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4"/>
            <p:cNvSpPr/>
            <p:nvPr/>
          </p:nvSpPr>
          <p:spPr>
            <a:xfrm>
              <a:off x="717500" y="3584600"/>
              <a:ext cx="106700" cy="219875"/>
            </a:xfrm>
            <a:custGeom>
              <a:avLst/>
              <a:gdLst/>
              <a:ahLst/>
              <a:cxnLst/>
              <a:rect l="l" t="t" r="r" b="b"/>
              <a:pathLst>
                <a:path w="4268" h="8795" extrusionOk="0">
                  <a:moveTo>
                    <a:pt x="213" y="0"/>
                  </a:moveTo>
                  <a:cubicBezTo>
                    <a:pt x="109" y="0"/>
                    <a:pt x="1" y="97"/>
                    <a:pt x="46" y="189"/>
                  </a:cubicBezTo>
                  <a:cubicBezTo>
                    <a:pt x="1518" y="2969"/>
                    <a:pt x="3162" y="5618"/>
                    <a:pt x="3568" y="8744"/>
                  </a:cubicBezTo>
                  <a:cubicBezTo>
                    <a:pt x="3578" y="8779"/>
                    <a:pt x="3608" y="8794"/>
                    <a:pt x="3639" y="8794"/>
                  </a:cubicBezTo>
                  <a:cubicBezTo>
                    <a:pt x="3669" y="8794"/>
                    <a:pt x="3700" y="8779"/>
                    <a:pt x="3710" y="8754"/>
                  </a:cubicBezTo>
                  <a:cubicBezTo>
                    <a:pt x="4268" y="7435"/>
                    <a:pt x="3568" y="5750"/>
                    <a:pt x="3060" y="4461"/>
                  </a:cubicBezTo>
                  <a:cubicBezTo>
                    <a:pt x="2441" y="2878"/>
                    <a:pt x="1609" y="1285"/>
                    <a:pt x="310" y="36"/>
                  </a:cubicBezTo>
                  <a:cubicBezTo>
                    <a:pt x="282" y="11"/>
                    <a:pt x="248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4"/>
            <p:cNvSpPr/>
            <p:nvPr/>
          </p:nvSpPr>
          <p:spPr>
            <a:xfrm>
              <a:off x="703975" y="3635800"/>
              <a:ext cx="118725" cy="232425"/>
            </a:xfrm>
            <a:custGeom>
              <a:avLst/>
              <a:gdLst/>
              <a:ahLst/>
              <a:cxnLst/>
              <a:rect l="l" t="t" r="r" b="b"/>
              <a:pathLst>
                <a:path w="4749" h="9297" extrusionOk="0">
                  <a:moveTo>
                    <a:pt x="194" y="0"/>
                  </a:moveTo>
                  <a:cubicBezTo>
                    <a:pt x="102" y="0"/>
                    <a:pt x="1" y="83"/>
                    <a:pt x="39" y="160"/>
                  </a:cubicBezTo>
                  <a:cubicBezTo>
                    <a:pt x="1683" y="3194"/>
                    <a:pt x="3358" y="6036"/>
                    <a:pt x="4586" y="9243"/>
                  </a:cubicBezTo>
                  <a:cubicBezTo>
                    <a:pt x="4593" y="9281"/>
                    <a:pt x="4618" y="9296"/>
                    <a:pt x="4646" y="9296"/>
                  </a:cubicBezTo>
                  <a:cubicBezTo>
                    <a:pt x="4692" y="9296"/>
                    <a:pt x="4748" y="9253"/>
                    <a:pt x="4748" y="9202"/>
                  </a:cubicBezTo>
                  <a:cubicBezTo>
                    <a:pt x="4261" y="5914"/>
                    <a:pt x="2830" y="2484"/>
                    <a:pt x="273" y="28"/>
                  </a:cubicBezTo>
                  <a:cubicBezTo>
                    <a:pt x="251" y="9"/>
                    <a:pt x="223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4"/>
            <p:cNvSpPr/>
            <p:nvPr/>
          </p:nvSpPr>
          <p:spPr>
            <a:xfrm>
              <a:off x="694500" y="3662700"/>
              <a:ext cx="129650" cy="271875"/>
            </a:xfrm>
            <a:custGeom>
              <a:avLst/>
              <a:gdLst/>
              <a:ahLst/>
              <a:cxnLst/>
              <a:rect l="l" t="t" r="r" b="b"/>
              <a:pathLst>
                <a:path w="5186" h="10875" extrusionOk="0">
                  <a:moveTo>
                    <a:pt x="192" y="0"/>
                  </a:moveTo>
                  <a:cubicBezTo>
                    <a:pt x="102" y="0"/>
                    <a:pt x="0" y="88"/>
                    <a:pt x="53" y="170"/>
                  </a:cubicBezTo>
                  <a:cubicBezTo>
                    <a:pt x="1829" y="3691"/>
                    <a:pt x="3666" y="7020"/>
                    <a:pt x="4833" y="10775"/>
                  </a:cubicBezTo>
                  <a:cubicBezTo>
                    <a:pt x="4853" y="10844"/>
                    <a:pt x="4916" y="10874"/>
                    <a:pt x="4982" y="10874"/>
                  </a:cubicBezTo>
                  <a:cubicBezTo>
                    <a:pt x="5080" y="10874"/>
                    <a:pt x="5186" y="10807"/>
                    <a:pt x="5168" y="10704"/>
                  </a:cubicBezTo>
                  <a:cubicBezTo>
                    <a:pt x="4275" y="6959"/>
                    <a:pt x="2844" y="3143"/>
                    <a:pt x="276" y="38"/>
                  </a:cubicBezTo>
                  <a:cubicBezTo>
                    <a:pt x="255" y="11"/>
                    <a:pt x="224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4"/>
            <p:cNvSpPr/>
            <p:nvPr/>
          </p:nvSpPr>
          <p:spPr>
            <a:xfrm>
              <a:off x="692425" y="3704250"/>
              <a:ext cx="82225" cy="183050"/>
            </a:xfrm>
            <a:custGeom>
              <a:avLst/>
              <a:gdLst/>
              <a:ahLst/>
              <a:cxnLst/>
              <a:rect l="l" t="t" r="r" b="b"/>
              <a:pathLst>
                <a:path w="3289" h="7322" extrusionOk="0">
                  <a:moveTo>
                    <a:pt x="257" y="1"/>
                  </a:moveTo>
                  <a:cubicBezTo>
                    <a:pt x="134" y="1"/>
                    <a:pt x="1" y="94"/>
                    <a:pt x="44" y="203"/>
                  </a:cubicBezTo>
                  <a:cubicBezTo>
                    <a:pt x="450" y="1350"/>
                    <a:pt x="1110" y="2435"/>
                    <a:pt x="1617" y="3562"/>
                  </a:cubicBezTo>
                  <a:cubicBezTo>
                    <a:pt x="2176" y="4780"/>
                    <a:pt x="2632" y="6038"/>
                    <a:pt x="3130" y="7276"/>
                  </a:cubicBezTo>
                  <a:cubicBezTo>
                    <a:pt x="3137" y="7309"/>
                    <a:pt x="3159" y="7322"/>
                    <a:pt x="3185" y="7322"/>
                  </a:cubicBezTo>
                  <a:cubicBezTo>
                    <a:pt x="3231" y="7322"/>
                    <a:pt x="3288" y="7278"/>
                    <a:pt x="3282" y="7225"/>
                  </a:cubicBezTo>
                  <a:cubicBezTo>
                    <a:pt x="3038" y="4830"/>
                    <a:pt x="2135" y="1928"/>
                    <a:pt x="390" y="51"/>
                  </a:cubicBezTo>
                  <a:cubicBezTo>
                    <a:pt x="355" y="16"/>
                    <a:pt x="307" y="1"/>
                    <a:pt x="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4"/>
            <p:cNvSpPr/>
            <p:nvPr/>
          </p:nvSpPr>
          <p:spPr>
            <a:xfrm>
              <a:off x="666200" y="3779650"/>
              <a:ext cx="154650" cy="301400"/>
            </a:xfrm>
            <a:custGeom>
              <a:avLst/>
              <a:gdLst/>
              <a:ahLst/>
              <a:cxnLst/>
              <a:rect l="l" t="t" r="r" b="b"/>
              <a:pathLst>
                <a:path w="6186" h="12056" extrusionOk="0">
                  <a:moveTo>
                    <a:pt x="180" y="0"/>
                  </a:moveTo>
                  <a:cubicBezTo>
                    <a:pt x="95" y="0"/>
                    <a:pt x="1" y="86"/>
                    <a:pt x="38" y="160"/>
                  </a:cubicBezTo>
                  <a:cubicBezTo>
                    <a:pt x="1083" y="2109"/>
                    <a:pt x="2190" y="4006"/>
                    <a:pt x="3154" y="5985"/>
                  </a:cubicBezTo>
                  <a:cubicBezTo>
                    <a:pt x="4118" y="7954"/>
                    <a:pt x="4757" y="10035"/>
                    <a:pt x="5752" y="11973"/>
                  </a:cubicBezTo>
                  <a:cubicBezTo>
                    <a:pt x="5754" y="11972"/>
                    <a:pt x="5756" y="11970"/>
                    <a:pt x="5758" y="11969"/>
                  </a:cubicBezTo>
                  <a:lnTo>
                    <a:pt x="5758" y="11969"/>
                  </a:lnTo>
                  <a:cubicBezTo>
                    <a:pt x="5791" y="12029"/>
                    <a:pt x="5854" y="12055"/>
                    <a:pt x="5922" y="12055"/>
                  </a:cubicBezTo>
                  <a:cubicBezTo>
                    <a:pt x="6047" y="12055"/>
                    <a:pt x="6186" y="11965"/>
                    <a:pt x="6168" y="11831"/>
                  </a:cubicBezTo>
                  <a:cubicBezTo>
                    <a:pt x="5549" y="7711"/>
                    <a:pt x="3022" y="3327"/>
                    <a:pt x="261" y="38"/>
                  </a:cubicBezTo>
                  <a:cubicBezTo>
                    <a:pt x="240" y="11"/>
                    <a:pt x="210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4"/>
            <p:cNvSpPr/>
            <p:nvPr/>
          </p:nvSpPr>
          <p:spPr>
            <a:xfrm>
              <a:off x="671950" y="3753125"/>
              <a:ext cx="125025" cy="206875"/>
            </a:xfrm>
            <a:custGeom>
              <a:avLst/>
              <a:gdLst/>
              <a:ahLst/>
              <a:cxnLst/>
              <a:rect l="l" t="t" r="r" b="b"/>
              <a:pathLst>
                <a:path w="5001" h="8275" extrusionOk="0">
                  <a:moveTo>
                    <a:pt x="272" y="0"/>
                  </a:moveTo>
                  <a:cubicBezTo>
                    <a:pt x="139" y="0"/>
                    <a:pt x="1" y="118"/>
                    <a:pt x="62" y="247"/>
                  </a:cubicBezTo>
                  <a:cubicBezTo>
                    <a:pt x="742" y="1607"/>
                    <a:pt x="1757" y="2835"/>
                    <a:pt x="2518" y="4154"/>
                  </a:cubicBezTo>
                  <a:cubicBezTo>
                    <a:pt x="3289" y="5484"/>
                    <a:pt x="3908" y="6874"/>
                    <a:pt x="4669" y="8203"/>
                  </a:cubicBezTo>
                  <a:cubicBezTo>
                    <a:pt x="4698" y="8253"/>
                    <a:pt x="4748" y="8274"/>
                    <a:pt x="4800" y="8274"/>
                  </a:cubicBezTo>
                  <a:cubicBezTo>
                    <a:pt x="4898" y="8274"/>
                    <a:pt x="5000" y="8201"/>
                    <a:pt x="4974" y="8102"/>
                  </a:cubicBezTo>
                  <a:cubicBezTo>
                    <a:pt x="4598" y="6630"/>
                    <a:pt x="3888" y="5220"/>
                    <a:pt x="3127" y="3880"/>
                  </a:cubicBezTo>
                  <a:cubicBezTo>
                    <a:pt x="2376" y="2541"/>
                    <a:pt x="1564" y="1120"/>
                    <a:pt x="397" y="44"/>
                  </a:cubicBezTo>
                  <a:cubicBezTo>
                    <a:pt x="361" y="13"/>
                    <a:pt x="317" y="0"/>
                    <a:pt x="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4"/>
            <p:cNvSpPr/>
            <p:nvPr/>
          </p:nvSpPr>
          <p:spPr>
            <a:xfrm>
              <a:off x="661550" y="3814950"/>
              <a:ext cx="115050" cy="278225"/>
            </a:xfrm>
            <a:custGeom>
              <a:avLst/>
              <a:gdLst/>
              <a:ahLst/>
              <a:cxnLst/>
              <a:rect l="l" t="t" r="r" b="b"/>
              <a:pathLst>
                <a:path w="4602" h="11129" extrusionOk="0">
                  <a:moveTo>
                    <a:pt x="141" y="1"/>
                  </a:moveTo>
                  <a:cubicBezTo>
                    <a:pt x="73" y="1"/>
                    <a:pt x="0" y="63"/>
                    <a:pt x="21" y="139"/>
                  </a:cubicBezTo>
                  <a:cubicBezTo>
                    <a:pt x="1635" y="3670"/>
                    <a:pt x="3309" y="7313"/>
                    <a:pt x="4283" y="11028"/>
                  </a:cubicBezTo>
                  <a:cubicBezTo>
                    <a:pt x="4300" y="11099"/>
                    <a:pt x="4359" y="11128"/>
                    <a:pt x="4421" y="11128"/>
                  </a:cubicBezTo>
                  <a:cubicBezTo>
                    <a:pt x="4509" y="11128"/>
                    <a:pt x="4602" y="11067"/>
                    <a:pt x="4578" y="10977"/>
                  </a:cubicBezTo>
                  <a:cubicBezTo>
                    <a:pt x="3746" y="7222"/>
                    <a:pt x="2254" y="3416"/>
                    <a:pt x="224" y="47"/>
                  </a:cubicBezTo>
                  <a:cubicBezTo>
                    <a:pt x="205" y="15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4"/>
            <p:cNvSpPr/>
            <p:nvPr/>
          </p:nvSpPr>
          <p:spPr>
            <a:xfrm>
              <a:off x="650500" y="3830075"/>
              <a:ext cx="93950" cy="299575"/>
            </a:xfrm>
            <a:custGeom>
              <a:avLst/>
              <a:gdLst/>
              <a:ahLst/>
              <a:cxnLst/>
              <a:rect l="l" t="t" r="r" b="b"/>
              <a:pathLst>
                <a:path w="3758" h="11983" extrusionOk="0">
                  <a:moveTo>
                    <a:pt x="317" y="1"/>
                  </a:moveTo>
                  <a:cubicBezTo>
                    <a:pt x="170" y="1"/>
                    <a:pt x="0" y="122"/>
                    <a:pt x="37" y="254"/>
                  </a:cubicBezTo>
                  <a:cubicBezTo>
                    <a:pt x="544" y="2192"/>
                    <a:pt x="1559" y="4009"/>
                    <a:pt x="2107" y="5957"/>
                  </a:cubicBezTo>
                  <a:cubicBezTo>
                    <a:pt x="2645" y="7916"/>
                    <a:pt x="3061" y="9895"/>
                    <a:pt x="3426" y="11874"/>
                  </a:cubicBezTo>
                  <a:cubicBezTo>
                    <a:pt x="3439" y="11951"/>
                    <a:pt x="3494" y="11983"/>
                    <a:pt x="3556" y="11983"/>
                  </a:cubicBezTo>
                  <a:cubicBezTo>
                    <a:pt x="3650" y="11983"/>
                    <a:pt x="3757" y="11911"/>
                    <a:pt x="3751" y="11813"/>
                  </a:cubicBezTo>
                  <a:cubicBezTo>
                    <a:pt x="3650" y="9611"/>
                    <a:pt x="3386" y="7449"/>
                    <a:pt x="2797" y="5318"/>
                  </a:cubicBezTo>
                  <a:cubicBezTo>
                    <a:pt x="2320" y="3542"/>
                    <a:pt x="1762" y="1513"/>
                    <a:pt x="463" y="61"/>
                  </a:cubicBezTo>
                  <a:cubicBezTo>
                    <a:pt x="426" y="19"/>
                    <a:pt x="373" y="1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4"/>
            <p:cNvSpPr/>
            <p:nvPr/>
          </p:nvSpPr>
          <p:spPr>
            <a:xfrm>
              <a:off x="648625" y="3842775"/>
              <a:ext cx="37050" cy="241750"/>
            </a:xfrm>
            <a:custGeom>
              <a:avLst/>
              <a:gdLst/>
              <a:ahLst/>
              <a:cxnLst/>
              <a:rect l="l" t="t" r="r" b="b"/>
              <a:pathLst>
                <a:path w="1482" h="9670" extrusionOk="0">
                  <a:moveTo>
                    <a:pt x="270" y="0"/>
                  </a:moveTo>
                  <a:cubicBezTo>
                    <a:pt x="170" y="0"/>
                    <a:pt x="71" y="54"/>
                    <a:pt x="71" y="162"/>
                  </a:cubicBezTo>
                  <a:cubicBezTo>
                    <a:pt x="0" y="3318"/>
                    <a:pt x="670" y="6403"/>
                    <a:pt x="183" y="9570"/>
                  </a:cubicBezTo>
                  <a:cubicBezTo>
                    <a:pt x="177" y="9636"/>
                    <a:pt x="244" y="9669"/>
                    <a:pt x="311" y="9669"/>
                  </a:cubicBezTo>
                  <a:cubicBezTo>
                    <a:pt x="367" y="9669"/>
                    <a:pt x="423" y="9646"/>
                    <a:pt x="437" y="9600"/>
                  </a:cubicBezTo>
                  <a:cubicBezTo>
                    <a:pt x="1289" y="6667"/>
                    <a:pt x="1482" y="3054"/>
                    <a:pt x="477" y="122"/>
                  </a:cubicBezTo>
                  <a:cubicBezTo>
                    <a:pt x="449" y="41"/>
                    <a:pt x="359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4"/>
            <p:cNvSpPr/>
            <p:nvPr/>
          </p:nvSpPr>
          <p:spPr>
            <a:xfrm>
              <a:off x="530000" y="3219875"/>
              <a:ext cx="300800" cy="127050"/>
            </a:xfrm>
            <a:custGeom>
              <a:avLst/>
              <a:gdLst/>
              <a:ahLst/>
              <a:cxnLst/>
              <a:rect l="l" t="t" r="r" b="b"/>
              <a:pathLst>
                <a:path w="12032" h="5082" extrusionOk="0">
                  <a:moveTo>
                    <a:pt x="11318" y="0"/>
                  </a:moveTo>
                  <a:cubicBezTo>
                    <a:pt x="9770" y="0"/>
                    <a:pt x="7916" y="1041"/>
                    <a:pt x="6602" y="1534"/>
                  </a:cubicBezTo>
                  <a:cubicBezTo>
                    <a:pt x="4360" y="2376"/>
                    <a:pt x="1792" y="3310"/>
                    <a:pt x="67" y="4913"/>
                  </a:cubicBezTo>
                  <a:cubicBezTo>
                    <a:pt x="0" y="4980"/>
                    <a:pt x="57" y="5081"/>
                    <a:pt x="141" y="5081"/>
                  </a:cubicBezTo>
                  <a:cubicBezTo>
                    <a:pt x="159" y="5081"/>
                    <a:pt x="179" y="5076"/>
                    <a:pt x="199" y="5066"/>
                  </a:cubicBezTo>
                  <a:cubicBezTo>
                    <a:pt x="2279" y="4101"/>
                    <a:pt x="4238" y="3056"/>
                    <a:pt x="6430" y="2275"/>
                  </a:cubicBezTo>
                  <a:cubicBezTo>
                    <a:pt x="8226" y="1625"/>
                    <a:pt x="10083" y="1067"/>
                    <a:pt x="11839" y="397"/>
                  </a:cubicBezTo>
                  <a:cubicBezTo>
                    <a:pt x="12011" y="326"/>
                    <a:pt x="12032" y="73"/>
                    <a:pt x="11829" y="42"/>
                  </a:cubicBezTo>
                  <a:cubicBezTo>
                    <a:pt x="11663" y="13"/>
                    <a:pt x="11492" y="0"/>
                    <a:pt x="11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4"/>
            <p:cNvSpPr/>
            <p:nvPr/>
          </p:nvSpPr>
          <p:spPr>
            <a:xfrm>
              <a:off x="578550" y="3268200"/>
              <a:ext cx="235200" cy="120550"/>
            </a:xfrm>
            <a:custGeom>
              <a:avLst/>
              <a:gdLst/>
              <a:ahLst/>
              <a:cxnLst/>
              <a:rect l="l" t="t" r="r" b="b"/>
              <a:pathLst>
                <a:path w="9408" h="4822" extrusionOk="0">
                  <a:moveTo>
                    <a:pt x="9261" y="1"/>
                  </a:moveTo>
                  <a:cubicBezTo>
                    <a:pt x="9247" y="1"/>
                    <a:pt x="9233" y="3"/>
                    <a:pt x="9217" y="7"/>
                  </a:cubicBezTo>
                  <a:cubicBezTo>
                    <a:pt x="5827" y="758"/>
                    <a:pt x="2702" y="2737"/>
                    <a:pt x="73" y="4716"/>
                  </a:cubicBezTo>
                  <a:cubicBezTo>
                    <a:pt x="1" y="4756"/>
                    <a:pt x="50" y="4822"/>
                    <a:pt x="119" y="4822"/>
                  </a:cubicBezTo>
                  <a:cubicBezTo>
                    <a:pt x="137" y="4822"/>
                    <a:pt x="156" y="4817"/>
                    <a:pt x="175" y="4807"/>
                  </a:cubicBezTo>
                  <a:cubicBezTo>
                    <a:pt x="3026" y="2859"/>
                    <a:pt x="6152" y="1671"/>
                    <a:pt x="9298" y="200"/>
                  </a:cubicBezTo>
                  <a:cubicBezTo>
                    <a:pt x="9407" y="145"/>
                    <a:pt x="9378" y="1"/>
                    <a:pt x="9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4"/>
            <p:cNvSpPr/>
            <p:nvPr/>
          </p:nvSpPr>
          <p:spPr>
            <a:xfrm>
              <a:off x="539300" y="3296850"/>
              <a:ext cx="260525" cy="143900"/>
            </a:xfrm>
            <a:custGeom>
              <a:avLst/>
              <a:gdLst/>
              <a:ahLst/>
              <a:cxnLst/>
              <a:rect l="l" t="t" r="r" b="b"/>
              <a:pathLst>
                <a:path w="10421" h="5756" extrusionOk="0">
                  <a:moveTo>
                    <a:pt x="10308" y="1"/>
                  </a:moveTo>
                  <a:cubicBezTo>
                    <a:pt x="10296" y="1"/>
                    <a:pt x="10284" y="3"/>
                    <a:pt x="10269" y="8"/>
                  </a:cubicBezTo>
                  <a:cubicBezTo>
                    <a:pt x="6565" y="1104"/>
                    <a:pt x="2810" y="3154"/>
                    <a:pt x="50" y="5620"/>
                  </a:cubicBezTo>
                  <a:cubicBezTo>
                    <a:pt x="1" y="5677"/>
                    <a:pt x="38" y="5755"/>
                    <a:pt x="97" y="5755"/>
                  </a:cubicBezTo>
                  <a:cubicBezTo>
                    <a:pt x="111" y="5755"/>
                    <a:pt x="126" y="5751"/>
                    <a:pt x="141" y="5741"/>
                  </a:cubicBezTo>
                  <a:cubicBezTo>
                    <a:pt x="3490" y="3763"/>
                    <a:pt x="6829" y="1936"/>
                    <a:pt x="10330" y="170"/>
                  </a:cubicBezTo>
                  <a:cubicBezTo>
                    <a:pt x="10420" y="125"/>
                    <a:pt x="10399" y="1"/>
                    <a:pt x="10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4"/>
            <p:cNvSpPr/>
            <p:nvPr/>
          </p:nvSpPr>
          <p:spPr>
            <a:xfrm>
              <a:off x="479000" y="3305150"/>
              <a:ext cx="320625" cy="185550"/>
            </a:xfrm>
            <a:custGeom>
              <a:avLst/>
              <a:gdLst/>
              <a:ahLst/>
              <a:cxnLst/>
              <a:rect l="l" t="t" r="r" b="b"/>
              <a:pathLst>
                <a:path w="12825" h="7422" extrusionOk="0">
                  <a:moveTo>
                    <a:pt x="12659" y="0"/>
                  </a:moveTo>
                  <a:cubicBezTo>
                    <a:pt x="12641" y="0"/>
                    <a:pt x="12621" y="4"/>
                    <a:pt x="12600" y="11"/>
                  </a:cubicBezTo>
                  <a:cubicBezTo>
                    <a:pt x="8033" y="1604"/>
                    <a:pt x="3832" y="4415"/>
                    <a:pt x="118" y="7206"/>
                  </a:cubicBezTo>
                  <a:cubicBezTo>
                    <a:pt x="0" y="7308"/>
                    <a:pt x="88" y="7421"/>
                    <a:pt x="200" y="7421"/>
                  </a:cubicBezTo>
                  <a:cubicBezTo>
                    <a:pt x="233" y="7421"/>
                    <a:pt x="268" y="7412"/>
                    <a:pt x="300" y="7388"/>
                  </a:cubicBezTo>
                  <a:cubicBezTo>
                    <a:pt x="4248" y="4669"/>
                    <a:pt x="8541" y="2588"/>
                    <a:pt x="12702" y="193"/>
                  </a:cubicBezTo>
                  <a:cubicBezTo>
                    <a:pt x="12824" y="123"/>
                    <a:pt x="12773" y="0"/>
                    <a:pt x="1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4"/>
            <p:cNvSpPr/>
            <p:nvPr/>
          </p:nvSpPr>
          <p:spPr>
            <a:xfrm>
              <a:off x="493875" y="3384925"/>
              <a:ext cx="289150" cy="162200"/>
            </a:xfrm>
            <a:custGeom>
              <a:avLst/>
              <a:gdLst/>
              <a:ahLst/>
              <a:cxnLst/>
              <a:rect l="l" t="t" r="r" b="b"/>
              <a:pathLst>
                <a:path w="11566" h="6488" extrusionOk="0">
                  <a:moveTo>
                    <a:pt x="11327" y="1"/>
                  </a:moveTo>
                  <a:cubicBezTo>
                    <a:pt x="11313" y="1"/>
                    <a:pt x="11299" y="2"/>
                    <a:pt x="11285" y="6"/>
                  </a:cubicBezTo>
                  <a:cubicBezTo>
                    <a:pt x="7266" y="1072"/>
                    <a:pt x="2669" y="3355"/>
                    <a:pt x="61" y="6349"/>
                  </a:cubicBezTo>
                  <a:cubicBezTo>
                    <a:pt x="1" y="6424"/>
                    <a:pt x="62" y="6487"/>
                    <a:pt x="135" y="6487"/>
                  </a:cubicBezTo>
                  <a:cubicBezTo>
                    <a:pt x="161" y="6487"/>
                    <a:pt x="189" y="6479"/>
                    <a:pt x="213" y="6460"/>
                  </a:cubicBezTo>
                  <a:cubicBezTo>
                    <a:pt x="2090" y="5192"/>
                    <a:pt x="3937" y="3944"/>
                    <a:pt x="5997" y="2898"/>
                  </a:cubicBezTo>
                  <a:cubicBezTo>
                    <a:pt x="7794" y="1995"/>
                    <a:pt x="9712" y="1285"/>
                    <a:pt x="11427" y="260"/>
                  </a:cubicBezTo>
                  <a:cubicBezTo>
                    <a:pt x="11565" y="177"/>
                    <a:pt x="11468" y="1"/>
                    <a:pt x="11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4"/>
            <p:cNvSpPr/>
            <p:nvPr/>
          </p:nvSpPr>
          <p:spPr>
            <a:xfrm>
              <a:off x="517325" y="3426525"/>
              <a:ext cx="254475" cy="176225"/>
            </a:xfrm>
            <a:custGeom>
              <a:avLst/>
              <a:gdLst/>
              <a:ahLst/>
              <a:cxnLst/>
              <a:rect l="l" t="t" r="r" b="b"/>
              <a:pathLst>
                <a:path w="10179" h="7049" extrusionOk="0">
                  <a:moveTo>
                    <a:pt x="9919" y="1"/>
                  </a:moveTo>
                  <a:cubicBezTo>
                    <a:pt x="9893" y="1"/>
                    <a:pt x="9866" y="6"/>
                    <a:pt x="9839" y="17"/>
                  </a:cubicBezTo>
                  <a:cubicBezTo>
                    <a:pt x="7759" y="828"/>
                    <a:pt x="5821" y="2127"/>
                    <a:pt x="4065" y="3416"/>
                  </a:cubicBezTo>
                  <a:cubicBezTo>
                    <a:pt x="2725" y="4421"/>
                    <a:pt x="858" y="5487"/>
                    <a:pt x="46" y="6917"/>
                  </a:cubicBezTo>
                  <a:cubicBezTo>
                    <a:pt x="0" y="6998"/>
                    <a:pt x="74" y="7049"/>
                    <a:pt x="153" y="7049"/>
                  </a:cubicBezTo>
                  <a:cubicBezTo>
                    <a:pt x="213" y="7049"/>
                    <a:pt x="276" y="7019"/>
                    <a:pt x="290" y="6948"/>
                  </a:cubicBezTo>
                  <a:cubicBezTo>
                    <a:pt x="310" y="6907"/>
                    <a:pt x="310" y="6857"/>
                    <a:pt x="330" y="6806"/>
                  </a:cubicBezTo>
                  <a:cubicBezTo>
                    <a:pt x="797" y="6674"/>
                    <a:pt x="1223" y="6106"/>
                    <a:pt x="1609" y="5832"/>
                  </a:cubicBezTo>
                  <a:cubicBezTo>
                    <a:pt x="1924" y="5588"/>
                    <a:pt x="2279" y="5385"/>
                    <a:pt x="2593" y="5152"/>
                  </a:cubicBezTo>
                  <a:cubicBezTo>
                    <a:pt x="3385" y="4614"/>
                    <a:pt x="4126" y="4025"/>
                    <a:pt x="4917" y="3477"/>
                  </a:cubicBezTo>
                  <a:cubicBezTo>
                    <a:pt x="6582" y="2351"/>
                    <a:pt x="8388" y="1427"/>
                    <a:pt x="10032" y="260"/>
                  </a:cubicBezTo>
                  <a:cubicBezTo>
                    <a:pt x="10178" y="149"/>
                    <a:pt x="10063" y="1"/>
                    <a:pt x="9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4"/>
            <p:cNvSpPr/>
            <p:nvPr/>
          </p:nvSpPr>
          <p:spPr>
            <a:xfrm>
              <a:off x="537175" y="3476125"/>
              <a:ext cx="217300" cy="149325"/>
            </a:xfrm>
            <a:custGeom>
              <a:avLst/>
              <a:gdLst/>
              <a:ahLst/>
              <a:cxnLst/>
              <a:rect l="l" t="t" r="r" b="b"/>
              <a:pathLst>
                <a:path w="8692" h="5973" extrusionOk="0">
                  <a:moveTo>
                    <a:pt x="8484" y="1"/>
                  </a:moveTo>
                  <a:cubicBezTo>
                    <a:pt x="8465" y="1"/>
                    <a:pt x="8445" y="4"/>
                    <a:pt x="8426" y="12"/>
                  </a:cubicBezTo>
                  <a:cubicBezTo>
                    <a:pt x="6691" y="681"/>
                    <a:pt x="5077" y="1676"/>
                    <a:pt x="3565" y="2701"/>
                  </a:cubicBezTo>
                  <a:cubicBezTo>
                    <a:pt x="2236" y="3604"/>
                    <a:pt x="764" y="4528"/>
                    <a:pt x="13" y="5908"/>
                  </a:cubicBezTo>
                  <a:cubicBezTo>
                    <a:pt x="1" y="5951"/>
                    <a:pt x="34" y="5972"/>
                    <a:pt x="69" y="5972"/>
                  </a:cubicBezTo>
                  <a:cubicBezTo>
                    <a:pt x="91" y="5972"/>
                    <a:pt x="113" y="5964"/>
                    <a:pt x="125" y="5948"/>
                  </a:cubicBezTo>
                  <a:cubicBezTo>
                    <a:pt x="2489" y="3563"/>
                    <a:pt x="5757" y="2092"/>
                    <a:pt x="8578" y="204"/>
                  </a:cubicBezTo>
                  <a:cubicBezTo>
                    <a:pt x="8691" y="117"/>
                    <a:pt x="8596" y="1"/>
                    <a:pt x="8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4"/>
            <p:cNvSpPr/>
            <p:nvPr/>
          </p:nvSpPr>
          <p:spPr>
            <a:xfrm>
              <a:off x="580825" y="3503375"/>
              <a:ext cx="166450" cy="102000"/>
            </a:xfrm>
            <a:custGeom>
              <a:avLst/>
              <a:gdLst/>
              <a:ahLst/>
              <a:cxnLst/>
              <a:rect l="l" t="t" r="r" b="b"/>
              <a:pathLst>
                <a:path w="6658" h="4080" extrusionOk="0">
                  <a:moveTo>
                    <a:pt x="6449" y="1"/>
                  </a:moveTo>
                  <a:cubicBezTo>
                    <a:pt x="6425" y="1"/>
                    <a:pt x="6401" y="6"/>
                    <a:pt x="6376" y="18"/>
                  </a:cubicBezTo>
                  <a:cubicBezTo>
                    <a:pt x="4133" y="992"/>
                    <a:pt x="1931" y="2382"/>
                    <a:pt x="94" y="3884"/>
                  </a:cubicBezTo>
                  <a:cubicBezTo>
                    <a:pt x="0" y="3970"/>
                    <a:pt x="81" y="4080"/>
                    <a:pt x="187" y="4080"/>
                  </a:cubicBezTo>
                  <a:cubicBezTo>
                    <a:pt x="219" y="4080"/>
                    <a:pt x="254" y="4070"/>
                    <a:pt x="287" y="4046"/>
                  </a:cubicBezTo>
                  <a:cubicBezTo>
                    <a:pt x="2235" y="2585"/>
                    <a:pt x="4559" y="1621"/>
                    <a:pt x="6538" y="221"/>
                  </a:cubicBezTo>
                  <a:cubicBezTo>
                    <a:pt x="6657" y="136"/>
                    <a:pt x="6570" y="1"/>
                    <a:pt x="64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4"/>
            <p:cNvSpPr/>
            <p:nvPr/>
          </p:nvSpPr>
          <p:spPr>
            <a:xfrm>
              <a:off x="419525" y="3537050"/>
              <a:ext cx="318850" cy="194225"/>
            </a:xfrm>
            <a:custGeom>
              <a:avLst/>
              <a:gdLst/>
              <a:ahLst/>
              <a:cxnLst/>
              <a:rect l="l" t="t" r="r" b="b"/>
              <a:pathLst>
                <a:path w="12754" h="7769" extrusionOk="0">
                  <a:moveTo>
                    <a:pt x="12486" y="1"/>
                  </a:moveTo>
                  <a:cubicBezTo>
                    <a:pt x="12464" y="1"/>
                    <a:pt x="12443" y="4"/>
                    <a:pt x="12422" y="10"/>
                  </a:cubicBezTo>
                  <a:cubicBezTo>
                    <a:pt x="10017" y="802"/>
                    <a:pt x="7804" y="2091"/>
                    <a:pt x="5704" y="3390"/>
                  </a:cubicBezTo>
                  <a:cubicBezTo>
                    <a:pt x="3907" y="4506"/>
                    <a:pt x="1289" y="5845"/>
                    <a:pt x="51" y="7500"/>
                  </a:cubicBezTo>
                  <a:cubicBezTo>
                    <a:pt x="10" y="7550"/>
                    <a:pt x="0" y="7621"/>
                    <a:pt x="61" y="7662"/>
                  </a:cubicBezTo>
                  <a:cubicBezTo>
                    <a:pt x="102" y="7682"/>
                    <a:pt x="142" y="7723"/>
                    <a:pt x="173" y="7753"/>
                  </a:cubicBezTo>
                  <a:cubicBezTo>
                    <a:pt x="183" y="7764"/>
                    <a:pt x="201" y="7769"/>
                    <a:pt x="217" y="7769"/>
                  </a:cubicBezTo>
                  <a:cubicBezTo>
                    <a:pt x="234" y="7769"/>
                    <a:pt x="249" y="7764"/>
                    <a:pt x="254" y="7753"/>
                  </a:cubicBezTo>
                  <a:cubicBezTo>
                    <a:pt x="761" y="6972"/>
                    <a:pt x="2334" y="6241"/>
                    <a:pt x="3156" y="5693"/>
                  </a:cubicBezTo>
                  <a:cubicBezTo>
                    <a:pt x="4262" y="4963"/>
                    <a:pt x="5389" y="4252"/>
                    <a:pt x="6556" y="3582"/>
                  </a:cubicBezTo>
                  <a:cubicBezTo>
                    <a:pt x="8555" y="2436"/>
                    <a:pt x="10656" y="1441"/>
                    <a:pt x="12594" y="233"/>
                  </a:cubicBezTo>
                  <a:cubicBezTo>
                    <a:pt x="12753" y="136"/>
                    <a:pt x="12628" y="1"/>
                    <a:pt x="12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4"/>
            <p:cNvSpPr/>
            <p:nvPr/>
          </p:nvSpPr>
          <p:spPr>
            <a:xfrm>
              <a:off x="512875" y="3576675"/>
              <a:ext cx="205175" cy="148825"/>
            </a:xfrm>
            <a:custGeom>
              <a:avLst/>
              <a:gdLst/>
              <a:ahLst/>
              <a:cxnLst/>
              <a:rect l="l" t="t" r="r" b="b"/>
              <a:pathLst>
                <a:path w="8207" h="5953" extrusionOk="0">
                  <a:moveTo>
                    <a:pt x="8043" y="1"/>
                  </a:moveTo>
                  <a:cubicBezTo>
                    <a:pt x="8026" y="1"/>
                    <a:pt x="8008" y="3"/>
                    <a:pt x="7988" y="8"/>
                  </a:cubicBezTo>
                  <a:cubicBezTo>
                    <a:pt x="6222" y="495"/>
                    <a:pt x="4639" y="1409"/>
                    <a:pt x="3208" y="2434"/>
                  </a:cubicBezTo>
                  <a:cubicBezTo>
                    <a:pt x="2030" y="3286"/>
                    <a:pt x="285" y="4504"/>
                    <a:pt x="1" y="5894"/>
                  </a:cubicBezTo>
                  <a:cubicBezTo>
                    <a:pt x="1" y="5935"/>
                    <a:pt x="34" y="5952"/>
                    <a:pt x="68" y="5952"/>
                  </a:cubicBezTo>
                  <a:cubicBezTo>
                    <a:pt x="93" y="5952"/>
                    <a:pt x="120" y="5942"/>
                    <a:pt x="133" y="5925"/>
                  </a:cubicBezTo>
                  <a:cubicBezTo>
                    <a:pt x="2213" y="3428"/>
                    <a:pt x="5197" y="1886"/>
                    <a:pt x="8079" y="252"/>
                  </a:cubicBezTo>
                  <a:cubicBezTo>
                    <a:pt x="8206" y="179"/>
                    <a:pt x="8187" y="1"/>
                    <a:pt x="8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4"/>
            <p:cNvSpPr/>
            <p:nvPr/>
          </p:nvSpPr>
          <p:spPr>
            <a:xfrm>
              <a:off x="465100" y="3621625"/>
              <a:ext cx="244400" cy="152825"/>
            </a:xfrm>
            <a:custGeom>
              <a:avLst/>
              <a:gdLst/>
              <a:ahLst/>
              <a:cxnLst/>
              <a:rect l="l" t="t" r="r" b="b"/>
              <a:pathLst>
                <a:path w="9776" h="6113" extrusionOk="0">
                  <a:moveTo>
                    <a:pt x="9640" y="0"/>
                  </a:moveTo>
                  <a:cubicBezTo>
                    <a:pt x="9626" y="0"/>
                    <a:pt x="9611" y="2"/>
                    <a:pt x="9594" y="7"/>
                  </a:cubicBezTo>
                  <a:cubicBezTo>
                    <a:pt x="5880" y="1021"/>
                    <a:pt x="2490" y="3356"/>
                    <a:pt x="55" y="6004"/>
                  </a:cubicBezTo>
                  <a:cubicBezTo>
                    <a:pt x="0" y="6059"/>
                    <a:pt x="59" y="6113"/>
                    <a:pt x="116" y="6113"/>
                  </a:cubicBezTo>
                  <a:cubicBezTo>
                    <a:pt x="134" y="6113"/>
                    <a:pt x="152" y="6108"/>
                    <a:pt x="166" y="6096"/>
                  </a:cubicBezTo>
                  <a:cubicBezTo>
                    <a:pt x="3140" y="3812"/>
                    <a:pt x="6337" y="2036"/>
                    <a:pt x="9675" y="210"/>
                  </a:cubicBezTo>
                  <a:cubicBezTo>
                    <a:pt x="9775" y="146"/>
                    <a:pt x="9761" y="0"/>
                    <a:pt x="9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4"/>
            <p:cNvSpPr/>
            <p:nvPr/>
          </p:nvSpPr>
          <p:spPr>
            <a:xfrm>
              <a:off x="425750" y="3644800"/>
              <a:ext cx="282225" cy="187350"/>
            </a:xfrm>
            <a:custGeom>
              <a:avLst/>
              <a:gdLst/>
              <a:ahLst/>
              <a:cxnLst/>
              <a:rect l="l" t="t" r="r" b="b"/>
              <a:pathLst>
                <a:path w="11289" h="7494" extrusionOk="0">
                  <a:moveTo>
                    <a:pt x="11106" y="0"/>
                  </a:moveTo>
                  <a:cubicBezTo>
                    <a:pt x="11085" y="0"/>
                    <a:pt x="11061" y="4"/>
                    <a:pt x="11036" y="13"/>
                  </a:cubicBezTo>
                  <a:cubicBezTo>
                    <a:pt x="6886" y="1617"/>
                    <a:pt x="3212" y="4336"/>
                    <a:pt x="116" y="7259"/>
                  </a:cubicBezTo>
                  <a:cubicBezTo>
                    <a:pt x="1" y="7367"/>
                    <a:pt x="91" y="7493"/>
                    <a:pt x="216" y="7493"/>
                  </a:cubicBezTo>
                  <a:cubicBezTo>
                    <a:pt x="256" y="7493"/>
                    <a:pt x="299" y="7481"/>
                    <a:pt x="340" y="7452"/>
                  </a:cubicBezTo>
                  <a:cubicBezTo>
                    <a:pt x="3658" y="4641"/>
                    <a:pt x="7362" y="2449"/>
                    <a:pt x="11158" y="216"/>
                  </a:cubicBezTo>
                  <a:cubicBezTo>
                    <a:pt x="11288" y="138"/>
                    <a:pt x="11233" y="0"/>
                    <a:pt x="1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4"/>
            <p:cNvSpPr/>
            <p:nvPr/>
          </p:nvSpPr>
          <p:spPr>
            <a:xfrm>
              <a:off x="494950" y="3681600"/>
              <a:ext cx="206800" cy="131200"/>
            </a:xfrm>
            <a:custGeom>
              <a:avLst/>
              <a:gdLst/>
              <a:ahLst/>
              <a:cxnLst/>
              <a:rect l="l" t="t" r="r" b="b"/>
              <a:pathLst>
                <a:path w="8272" h="5248" extrusionOk="0">
                  <a:moveTo>
                    <a:pt x="7984" y="0"/>
                  </a:moveTo>
                  <a:cubicBezTo>
                    <a:pt x="7958" y="0"/>
                    <a:pt x="7930" y="4"/>
                    <a:pt x="7903" y="13"/>
                  </a:cubicBezTo>
                  <a:cubicBezTo>
                    <a:pt x="5031" y="987"/>
                    <a:pt x="1956" y="2996"/>
                    <a:pt x="38" y="5148"/>
                  </a:cubicBezTo>
                  <a:cubicBezTo>
                    <a:pt x="0" y="5201"/>
                    <a:pt x="58" y="5248"/>
                    <a:pt x="115" y="5248"/>
                  </a:cubicBezTo>
                  <a:cubicBezTo>
                    <a:pt x="134" y="5248"/>
                    <a:pt x="154" y="5242"/>
                    <a:pt x="170" y="5229"/>
                  </a:cubicBezTo>
                  <a:cubicBezTo>
                    <a:pt x="2656" y="3352"/>
                    <a:pt x="5589" y="2073"/>
                    <a:pt x="8106" y="266"/>
                  </a:cubicBezTo>
                  <a:cubicBezTo>
                    <a:pt x="8271" y="145"/>
                    <a:pt x="8145" y="0"/>
                    <a:pt x="7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4"/>
            <p:cNvSpPr/>
            <p:nvPr/>
          </p:nvSpPr>
          <p:spPr>
            <a:xfrm>
              <a:off x="363875" y="3754900"/>
              <a:ext cx="310400" cy="194925"/>
            </a:xfrm>
            <a:custGeom>
              <a:avLst/>
              <a:gdLst/>
              <a:ahLst/>
              <a:cxnLst/>
              <a:rect l="l" t="t" r="r" b="b"/>
              <a:pathLst>
                <a:path w="12416" h="7797" extrusionOk="0">
                  <a:moveTo>
                    <a:pt x="12260" y="0"/>
                  </a:moveTo>
                  <a:cubicBezTo>
                    <a:pt x="12240" y="0"/>
                    <a:pt x="12217" y="4"/>
                    <a:pt x="12192" y="14"/>
                  </a:cubicBezTo>
                  <a:cubicBezTo>
                    <a:pt x="7879" y="1627"/>
                    <a:pt x="3129" y="4276"/>
                    <a:pt x="115" y="7534"/>
                  </a:cubicBezTo>
                  <a:cubicBezTo>
                    <a:pt x="0" y="7656"/>
                    <a:pt x="146" y="7796"/>
                    <a:pt x="289" y="7796"/>
                  </a:cubicBezTo>
                  <a:cubicBezTo>
                    <a:pt x="336" y="7796"/>
                    <a:pt x="382" y="7781"/>
                    <a:pt x="420" y="7747"/>
                  </a:cubicBezTo>
                  <a:cubicBezTo>
                    <a:pt x="434" y="7735"/>
                    <a:pt x="447" y="7723"/>
                    <a:pt x="461" y="7711"/>
                  </a:cubicBezTo>
                  <a:lnTo>
                    <a:pt x="461" y="7711"/>
                  </a:lnTo>
                  <a:cubicBezTo>
                    <a:pt x="2373" y="6508"/>
                    <a:pt x="4097" y="5079"/>
                    <a:pt x="6012" y="3870"/>
                  </a:cubicBezTo>
                  <a:cubicBezTo>
                    <a:pt x="8051" y="2571"/>
                    <a:pt x="10183" y="1394"/>
                    <a:pt x="12304" y="186"/>
                  </a:cubicBezTo>
                  <a:cubicBezTo>
                    <a:pt x="12415" y="126"/>
                    <a:pt x="12374" y="0"/>
                    <a:pt x="12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4"/>
            <p:cNvSpPr/>
            <p:nvPr/>
          </p:nvSpPr>
          <p:spPr>
            <a:xfrm>
              <a:off x="444475" y="3727350"/>
              <a:ext cx="240775" cy="134300"/>
            </a:xfrm>
            <a:custGeom>
              <a:avLst/>
              <a:gdLst/>
              <a:ahLst/>
              <a:cxnLst/>
              <a:rect l="l" t="t" r="r" b="b"/>
              <a:pathLst>
                <a:path w="9631" h="5372" extrusionOk="0">
                  <a:moveTo>
                    <a:pt x="9432" y="0"/>
                  </a:moveTo>
                  <a:cubicBezTo>
                    <a:pt x="9411" y="0"/>
                    <a:pt x="9388" y="3"/>
                    <a:pt x="9364" y="9"/>
                  </a:cubicBezTo>
                  <a:cubicBezTo>
                    <a:pt x="6096" y="882"/>
                    <a:pt x="2544" y="3003"/>
                    <a:pt x="108" y="5134"/>
                  </a:cubicBezTo>
                  <a:cubicBezTo>
                    <a:pt x="0" y="5226"/>
                    <a:pt x="76" y="5371"/>
                    <a:pt x="196" y="5371"/>
                  </a:cubicBezTo>
                  <a:cubicBezTo>
                    <a:pt x="222" y="5371"/>
                    <a:pt x="251" y="5364"/>
                    <a:pt x="281" y="5347"/>
                  </a:cubicBezTo>
                  <a:cubicBezTo>
                    <a:pt x="1793" y="4475"/>
                    <a:pt x="3244" y="3541"/>
                    <a:pt x="4777" y="2699"/>
                  </a:cubicBezTo>
                  <a:cubicBezTo>
                    <a:pt x="6309" y="1867"/>
                    <a:pt x="7973" y="1187"/>
                    <a:pt x="9475" y="314"/>
                  </a:cubicBezTo>
                  <a:cubicBezTo>
                    <a:pt x="9630" y="223"/>
                    <a:pt x="9613" y="0"/>
                    <a:pt x="9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4"/>
            <p:cNvSpPr/>
            <p:nvPr/>
          </p:nvSpPr>
          <p:spPr>
            <a:xfrm>
              <a:off x="446875" y="3780050"/>
              <a:ext cx="226975" cy="169225"/>
            </a:xfrm>
            <a:custGeom>
              <a:avLst/>
              <a:gdLst/>
              <a:ahLst/>
              <a:cxnLst/>
              <a:rect l="l" t="t" r="r" b="b"/>
              <a:pathLst>
                <a:path w="9079" h="6769" extrusionOk="0">
                  <a:moveTo>
                    <a:pt x="8926" y="0"/>
                  </a:moveTo>
                  <a:cubicBezTo>
                    <a:pt x="8909" y="0"/>
                    <a:pt x="8890" y="4"/>
                    <a:pt x="8872" y="12"/>
                  </a:cubicBezTo>
                  <a:cubicBezTo>
                    <a:pt x="5564" y="1748"/>
                    <a:pt x="2661" y="4051"/>
                    <a:pt x="83" y="6578"/>
                  </a:cubicBezTo>
                  <a:cubicBezTo>
                    <a:pt x="1" y="6676"/>
                    <a:pt x="96" y="6768"/>
                    <a:pt x="201" y="6768"/>
                  </a:cubicBezTo>
                  <a:cubicBezTo>
                    <a:pt x="237" y="6768"/>
                    <a:pt x="275" y="6757"/>
                    <a:pt x="307" y="6731"/>
                  </a:cubicBezTo>
                  <a:cubicBezTo>
                    <a:pt x="2955" y="4305"/>
                    <a:pt x="5959" y="2174"/>
                    <a:pt x="8994" y="144"/>
                  </a:cubicBezTo>
                  <a:cubicBezTo>
                    <a:pt x="9078" y="93"/>
                    <a:pt x="9015" y="0"/>
                    <a:pt x="8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4"/>
            <p:cNvSpPr/>
            <p:nvPr/>
          </p:nvSpPr>
          <p:spPr>
            <a:xfrm>
              <a:off x="439975" y="3800600"/>
              <a:ext cx="226525" cy="169225"/>
            </a:xfrm>
            <a:custGeom>
              <a:avLst/>
              <a:gdLst/>
              <a:ahLst/>
              <a:cxnLst/>
              <a:rect l="l" t="t" r="r" b="b"/>
              <a:pathLst>
                <a:path w="9061" h="6769" extrusionOk="0">
                  <a:moveTo>
                    <a:pt x="8914" y="0"/>
                  </a:moveTo>
                  <a:cubicBezTo>
                    <a:pt x="8897" y="0"/>
                    <a:pt x="8880" y="4"/>
                    <a:pt x="8864" y="12"/>
                  </a:cubicBezTo>
                  <a:cubicBezTo>
                    <a:pt x="5555" y="1748"/>
                    <a:pt x="2643" y="4062"/>
                    <a:pt x="75" y="6578"/>
                  </a:cubicBezTo>
                  <a:cubicBezTo>
                    <a:pt x="0" y="6676"/>
                    <a:pt x="97" y="6768"/>
                    <a:pt x="194" y="6768"/>
                  </a:cubicBezTo>
                  <a:cubicBezTo>
                    <a:pt x="228" y="6768"/>
                    <a:pt x="262" y="6757"/>
                    <a:pt x="288" y="6731"/>
                  </a:cubicBezTo>
                  <a:cubicBezTo>
                    <a:pt x="2937" y="4315"/>
                    <a:pt x="5941" y="2184"/>
                    <a:pt x="8975" y="154"/>
                  </a:cubicBezTo>
                  <a:cubicBezTo>
                    <a:pt x="9060" y="95"/>
                    <a:pt x="8996" y="0"/>
                    <a:pt x="8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4"/>
            <p:cNvSpPr/>
            <p:nvPr/>
          </p:nvSpPr>
          <p:spPr>
            <a:xfrm>
              <a:off x="403650" y="3833375"/>
              <a:ext cx="255850" cy="208050"/>
            </a:xfrm>
            <a:custGeom>
              <a:avLst/>
              <a:gdLst/>
              <a:ahLst/>
              <a:cxnLst/>
              <a:rect l="l" t="t" r="r" b="b"/>
              <a:pathLst>
                <a:path w="10234" h="8322" extrusionOk="0">
                  <a:moveTo>
                    <a:pt x="9913" y="0"/>
                  </a:moveTo>
                  <a:cubicBezTo>
                    <a:pt x="9877" y="0"/>
                    <a:pt x="9838" y="6"/>
                    <a:pt x="9799" y="21"/>
                  </a:cubicBezTo>
                  <a:cubicBezTo>
                    <a:pt x="7749" y="741"/>
                    <a:pt x="5953" y="2213"/>
                    <a:pt x="4380" y="3542"/>
                  </a:cubicBezTo>
                  <a:cubicBezTo>
                    <a:pt x="2756" y="4922"/>
                    <a:pt x="1335" y="6445"/>
                    <a:pt x="77" y="8109"/>
                  </a:cubicBezTo>
                  <a:cubicBezTo>
                    <a:pt x="1" y="8234"/>
                    <a:pt x="100" y="8321"/>
                    <a:pt x="213" y="8321"/>
                  </a:cubicBezTo>
                  <a:cubicBezTo>
                    <a:pt x="265" y="8321"/>
                    <a:pt x="320" y="8303"/>
                    <a:pt x="361" y="8261"/>
                  </a:cubicBezTo>
                  <a:cubicBezTo>
                    <a:pt x="1823" y="6708"/>
                    <a:pt x="3416" y="5237"/>
                    <a:pt x="5111" y="3877"/>
                  </a:cubicBezTo>
                  <a:cubicBezTo>
                    <a:pt x="6684" y="2619"/>
                    <a:pt x="8541" y="1644"/>
                    <a:pt x="10053" y="335"/>
                  </a:cubicBezTo>
                  <a:cubicBezTo>
                    <a:pt x="10233" y="189"/>
                    <a:pt x="10109" y="0"/>
                    <a:pt x="9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4"/>
            <p:cNvSpPr/>
            <p:nvPr/>
          </p:nvSpPr>
          <p:spPr>
            <a:xfrm>
              <a:off x="493225" y="3861450"/>
              <a:ext cx="142675" cy="193150"/>
            </a:xfrm>
            <a:custGeom>
              <a:avLst/>
              <a:gdLst/>
              <a:ahLst/>
              <a:cxnLst/>
              <a:rect l="l" t="t" r="r" b="b"/>
              <a:pathLst>
                <a:path w="5707" h="7726" extrusionOk="0">
                  <a:moveTo>
                    <a:pt x="5464" y="0"/>
                  </a:moveTo>
                  <a:cubicBezTo>
                    <a:pt x="5416" y="0"/>
                    <a:pt x="5366" y="17"/>
                    <a:pt x="5323" y="55"/>
                  </a:cubicBezTo>
                  <a:cubicBezTo>
                    <a:pt x="2928" y="2054"/>
                    <a:pt x="969" y="4784"/>
                    <a:pt x="36" y="7595"/>
                  </a:cubicBezTo>
                  <a:cubicBezTo>
                    <a:pt x="0" y="7677"/>
                    <a:pt x="61" y="7726"/>
                    <a:pt x="130" y="7726"/>
                  </a:cubicBezTo>
                  <a:cubicBezTo>
                    <a:pt x="180" y="7726"/>
                    <a:pt x="234" y="7701"/>
                    <a:pt x="259" y="7646"/>
                  </a:cubicBezTo>
                  <a:cubicBezTo>
                    <a:pt x="1619" y="4885"/>
                    <a:pt x="3902" y="2795"/>
                    <a:pt x="5617" y="258"/>
                  </a:cubicBezTo>
                  <a:cubicBezTo>
                    <a:pt x="5707" y="124"/>
                    <a:pt x="5594" y="0"/>
                    <a:pt x="5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4"/>
            <p:cNvSpPr/>
            <p:nvPr/>
          </p:nvSpPr>
          <p:spPr>
            <a:xfrm>
              <a:off x="578725" y="3849675"/>
              <a:ext cx="79700" cy="287800"/>
            </a:xfrm>
            <a:custGeom>
              <a:avLst/>
              <a:gdLst/>
              <a:ahLst/>
              <a:cxnLst/>
              <a:rect l="l" t="t" r="r" b="b"/>
              <a:pathLst>
                <a:path w="3188" h="11512" extrusionOk="0">
                  <a:moveTo>
                    <a:pt x="3008" y="0"/>
                  </a:moveTo>
                  <a:cubicBezTo>
                    <a:pt x="2917" y="0"/>
                    <a:pt x="2815" y="45"/>
                    <a:pt x="2776" y="120"/>
                  </a:cubicBezTo>
                  <a:cubicBezTo>
                    <a:pt x="1934" y="1693"/>
                    <a:pt x="1690" y="3540"/>
                    <a:pt x="1375" y="5255"/>
                  </a:cubicBezTo>
                  <a:cubicBezTo>
                    <a:pt x="980" y="7284"/>
                    <a:pt x="665" y="9355"/>
                    <a:pt x="36" y="11344"/>
                  </a:cubicBezTo>
                  <a:cubicBezTo>
                    <a:pt x="1" y="11454"/>
                    <a:pt x="73" y="11511"/>
                    <a:pt x="156" y="11511"/>
                  </a:cubicBezTo>
                  <a:cubicBezTo>
                    <a:pt x="217" y="11511"/>
                    <a:pt x="285" y="11480"/>
                    <a:pt x="320" y="11415"/>
                  </a:cubicBezTo>
                  <a:cubicBezTo>
                    <a:pt x="1183" y="9659"/>
                    <a:pt x="1609" y="7802"/>
                    <a:pt x="2035" y="5924"/>
                  </a:cubicBezTo>
                  <a:cubicBezTo>
                    <a:pt x="2451" y="4027"/>
                    <a:pt x="2918" y="2099"/>
                    <a:pt x="3172" y="170"/>
                  </a:cubicBezTo>
                  <a:cubicBezTo>
                    <a:pt x="3187" y="51"/>
                    <a:pt x="3104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4"/>
            <p:cNvSpPr/>
            <p:nvPr/>
          </p:nvSpPr>
          <p:spPr>
            <a:xfrm>
              <a:off x="543575" y="3842550"/>
              <a:ext cx="110000" cy="221375"/>
            </a:xfrm>
            <a:custGeom>
              <a:avLst/>
              <a:gdLst/>
              <a:ahLst/>
              <a:cxnLst/>
              <a:rect l="l" t="t" r="r" b="b"/>
              <a:pathLst>
                <a:path w="4400" h="8855" extrusionOk="0">
                  <a:moveTo>
                    <a:pt x="4137" y="0"/>
                  </a:moveTo>
                  <a:cubicBezTo>
                    <a:pt x="4086" y="0"/>
                    <a:pt x="4036" y="15"/>
                    <a:pt x="3999" y="49"/>
                  </a:cubicBezTo>
                  <a:cubicBezTo>
                    <a:pt x="1716" y="2089"/>
                    <a:pt x="1" y="5885"/>
                    <a:pt x="295" y="8797"/>
                  </a:cubicBezTo>
                  <a:cubicBezTo>
                    <a:pt x="300" y="8839"/>
                    <a:pt x="331" y="8855"/>
                    <a:pt x="366" y="8855"/>
                  </a:cubicBezTo>
                  <a:cubicBezTo>
                    <a:pt x="409" y="8855"/>
                    <a:pt x="456" y="8831"/>
                    <a:pt x="468" y="8797"/>
                  </a:cubicBezTo>
                  <a:cubicBezTo>
                    <a:pt x="1056" y="7326"/>
                    <a:pt x="1371" y="5804"/>
                    <a:pt x="2030" y="4342"/>
                  </a:cubicBezTo>
                  <a:cubicBezTo>
                    <a:pt x="2680" y="2911"/>
                    <a:pt x="3624" y="1622"/>
                    <a:pt x="4334" y="222"/>
                  </a:cubicBezTo>
                  <a:cubicBezTo>
                    <a:pt x="4400" y="98"/>
                    <a:pt x="4266" y="0"/>
                    <a:pt x="4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4"/>
            <p:cNvSpPr/>
            <p:nvPr/>
          </p:nvSpPr>
          <p:spPr>
            <a:xfrm>
              <a:off x="654700" y="3171400"/>
              <a:ext cx="201575" cy="665500"/>
            </a:xfrm>
            <a:custGeom>
              <a:avLst/>
              <a:gdLst/>
              <a:ahLst/>
              <a:cxnLst/>
              <a:rect l="l" t="t" r="r" b="b"/>
              <a:pathLst>
                <a:path w="8063" h="26620" extrusionOk="0">
                  <a:moveTo>
                    <a:pt x="7888" y="0"/>
                  </a:moveTo>
                  <a:cubicBezTo>
                    <a:pt x="7826" y="0"/>
                    <a:pt x="7763" y="21"/>
                    <a:pt x="7734" y="63"/>
                  </a:cubicBezTo>
                  <a:cubicBezTo>
                    <a:pt x="6384" y="1910"/>
                    <a:pt x="5745" y="4244"/>
                    <a:pt x="5065" y="6355"/>
                  </a:cubicBezTo>
                  <a:cubicBezTo>
                    <a:pt x="4395" y="8435"/>
                    <a:pt x="3847" y="10536"/>
                    <a:pt x="3329" y="12647"/>
                  </a:cubicBezTo>
                  <a:cubicBezTo>
                    <a:pt x="2203" y="17275"/>
                    <a:pt x="1148" y="21902"/>
                    <a:pt x="11" y="26540"/>
                  </a:cubicBezTo>
                  <a:cubicBezTo>
                    <a:pt x="0" y="26594"/>
                    <a:pt x="43" y="26619"/>
                    <a:pt x="89" y="26619"/>
                  </a:cubicBezTo>
                  <a:cubicBezTo>
                    <a:pt x="130" y="26619"/>
                    <a:pt x="174" y="26599"/>
                    <a:pt x="183" y="26561"/>
                  </a:cubicBezTo>
                  <a:cubicBezTo>
                    <a:pt x="1767" y="22298"/>
                    <a:pt x="2680" y="17843"/>
                    <a:pt x="3796" y="13469"/>
                  </a:cubicBezTo>
                  <a:cubicBezTo>
                    <a:pt x="4395" y="11135"/>
                    <a:pt x="5034" y="8811"/>
                    <a:pt x="5765" y="6517"/>
                  </a:cubicBezTo>
                  <a:cubicBezTo>
                    <a:pt x="6455" y="4386"/>
                    <a:pt x="7541" y="2306"/>
                    <a:pt x="8038" y="134"/>
                  </a:cubicBezTo>
                  <a:cubicBezTo>
                    <a:pt x="8062" y="44"/>
                    <a:pt x="7977" y="0"/>
                    <a:pt x="7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3" name="Google Shape;2473;p44"/>
          <p:cNvSpPr txBox="1">
            <a:spLocks noGrp="1"/>
          </p:cNvSpPr>
          <p:nvPr>
            <p:ph type="title"/>
          </p:nvPr>
        </p:nvSpPr>
        <p:spPr>
          <a:xfrm>
            <a:off x="1042525" y="1526239"/>
            <a:ext cx="3444000" cy="112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ADAPT </a:t>
            </a:r>
            <a:endParaRPr dirty="0"/>
          </a:p>
        </p:txBody>
      </p:sp>
      <p:sp>
        <p:nvSpPr>
          <p:cNvPr id="2474" name="Google Shape;2474;p44"/>
          <p:cNvSpPr txBox="1">
            <a:spLocks noGrp="1"/>
          </p:cNvSpPr>
          <p:nvPr>
            <p:ph type="subTitle" idx="1"/>
          </p:nvPr>
        </p:nvSpPr>
        <p:spPr>
          <a:xfrm>
            <a:off x="1042525" y="2743061"/>
            <a:ext cx="3444000" cy="8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Framework for Workforce Transitions</a:t>
            </a:r>
            <a:endParaRPr dirty="0"/>
          </a:p>
        </p:txBody>
      </p:sp>
      <p:grpSp>
        <p:nvGrpSpPr>
          <p:cNvPr id="2475" name="Google Shape;2475;p44"/>
          <p:cNvGrpSpPr/>
          <p:nvPr/>
        </p:nvGrpSpPr>
        <p:grpSpPr>
          <a:xfrm rot="-10366285">
            <a:off x="5656605" y="3906431"/>
            <a:ext cx="451772" cy="669498"/>
            <a:chOff x="363875" y="3171400"/>
            <a:chExt cx="651900" cy="966075"/>
          </a:xfrm>
        </p:grpSpPr>
        <p:sp>
          <p:nvSpPr>
            <p:cNvPr id="2476" name="Google Shape;2476;p44"/>
            <p:cNvSpPr/>
            <p:nvPr/>
          </p:nvSpPr>
          <p:spPr>
            <a:xfrm>
              <a:off x="801675" y="3212000"/>
              <a:ext cx="214100" cy="260350"/>
            </a:xfrm>
            <a:custGeom>
              <a:avLst/>
              <a:gdLst/>
              <a:ahLst/>
              <a:cxnLst/>
              <a:rect l="l" t="t" r="r" b="b"/>
              <a:pathLst>
                <a:path w="8564" h="10414" extrusionOk="0">
                  <a:moveTo>
                    <a:pt x="393" y="0"/>
                  </a:moveTo>
                  <a:cubicBezTo>
                    <a:pt x="228" y="0"/>
                    <a:pt x="1" y="113"/>
                    <a:pt x="130" y="276"/>
                  </a:cubicBezTo>
                  <a:cubicBezTo>
                    <a:pt x="708" y="1017"/>
                    <a:pt x="1500" y="1595"/>
                    <a:pt x="2149" y="2295"/>
                  </a:cubicBezTo>
                  <a:cubicBezTo>
                    <a:pt x="2890" y="3107"/>
                    <a:pt x="3600" y="3939"/>
                    <a:pt x="4311" y="4782"/>
                  </a:cubicBezTo>
                  <a:cubicBezTo>
                    <a:pt x="5853" y="6578"/>
                    <a:pt x="7000" y="8476"/>
                    <a:pt x="8319" y="10374"/>
                  </a:cubicBezTo>
                  <a:cubicBezTo>
                    <a:pt x="8343" y="10401"/>
                    <a:pt x="8379" y="10413"/>
                    <a:pt x="8416" y="10413"/>
                  </a:cubicBezTo>
                  <a:cubicBezTo>
                    <a:pt x="8489" y="10413"/>
                    <a:pt x="8563" y="10363"/>
                    <a:pt x="8543" y="10282"/>
                  </a:cubicBezTo>
                  <a:cubicBezTo>
                    <a:pt x="8045" y="8273"/>
                    <a:pt x="6564" y="6385"/>
                    <a:pt x="5244" y="4741"/>
                  </a:cubicBezTo>
                  <a:cubicBezTo>
                    <a:pt x="4027" y="3219"/>
                    <a:pt x="2474" y="733"/>
                    <a:pt x="475" y="12"/>
                  </a:cubicBezTo>
                  <a:cubicBezTo>
                    <a:pt x="451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4"/>
            <p:cNvSpPr/>
            <p:nvPr/>
          </p:nvSpPr>
          <p:spPr>
            <a:xfrm>
              <a:off x="815250" y="3276000"/>
              <a:ext cx="134050" cy="209700"/>
            </a:xfrm>
            <a:custGeom>
              <a:avLst/>
              <a:gdLst/>
              <a:ahLst/>
              <a:cxnLst/>
              <a:rect l="l" t="t" r="r" b="b"/>
              <a:pathLst>
                <a:path w="5362" h="8388" extrusionOk="0">
                  <a:moveTo>
                    <a:pt x="187" y="0"/>
                  </a:moveTo>
                  <a:cubicBezTo>
                    <a:pt x="100" y="0"/>
                    <a:pt x="1" y="76"/>
                    <a:pt x="53" y="152"/>
                  </a:cubicBezTo>
                  <a:cubicBezTo>
                    <a:pt x="1840" y="2892"/>
                    <a:pt x="3859" y="5358"/>
                    <a:pt x="5189" y="8351"/>
                  </a:cubicBezTo>
                  <a:cubicBezTo>
                    <a:pt x="5201" y="8377"/>
                    <a:pt x="5224" y="8387"/>
                    <a:pt x="5248" y="8387"/>
                  </a:cubicBezTo>
                  <a:cubicBezTo>
                    <a:pt x="5301" y="8387"/>
                    <a:pt x="5362" y="8336"/>
                    <a:pt x="5341" y="8280"/>
                  </a:cubicBezTo>
                  <a:cubicBezTo>
                    <a:pt x="4265" y="5388"/>
                    <a:pt x="2753" y="2191"/>
                    <a:pt x="267" y="30"/>
                  </a:cubicBezTo>
                  <a:cubicBezTo>
                    <a:pt x="246" y="9"/>
                    <a:pt x="217" y="0"/>
                    <a:pt x="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4"/>
            <p:cNvSpPr/>
            <p:nvPr/>
          </p:nvSpPr>
          <p:spPr>
            <a:xfrm>
              <a:off x="796700" y="3297775"/>
              <a:ext cx="156375" cy="250725"/>
            </a:xfrm>
            <a:custGeom>
              <a:avLst/>
              <a:gdLst/>
              <a:ahLst/>
              <a:cxnLst/>
              <a:rect l="l" t="t" r="r" b="b"/>
              <a:pathLst>
                <a:path w="6255" h="10029" extrusionOk="0">
                  <a:moveTo>
                    <a:pt x="150" y="0"/>
                  </a:moveTo>
                  <a:cubicBezTo>
                    <a:pt x="75" y="0"/>
                    <a:pt x="0" y="69"/>
                    <a:pt x="44" y="143"/>
                  </a:cubicBezTo>
                  <a:cubicBezTo>
                    <a:pt x="2054" y="3441"/>
                    <a:pt x="4226" y="6618"/>
                    <a:pt x="6083" y="9987"/>
                  </a:cubicBezTo>
                  <a:cubicBezTo>
                    <a:pt x="6094" y="10016"/>
                    <a:pt x="6120" y="10028"/>
                    <a:pt x="6148" y="10028"/>
                  </a:cubicBezTo>
                  <a:cubicBezTo>
                    <a:pt x="6199" y="10028"/>
                    <a:pt x="6255" y="9989"/>
                    <a:pt x="6235" y="9936"/>
                  </a:cubicBezTo>
                  <a:cubicBezTo>
                    <a:pt x="5291" y="6445"/>
                    <a:pt x="2906" y="2721"/>
                    <a:pt x="227" y="31"/>
                  </a:cubicBezTo>
                  <a:cubicBezTo>
                    <a:pt x="205" y="10"/>
                    <a:pt x="178" y="0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4"/>
            <p:cNvSpPr/>
            <p:nvPr/>
          </p:nvSpPr>
          <p:spPr>
            <a:xfrm>
              <a:off x="790500" y="3310950"/>
              <a:ext cx="169825" cy="304000"/>
            </a:xfrm>
            <a:custGeom>
              <a:avLst/>
              <a:gdLst/>
              <a:ahLst/>
              <a:cxnLst/>
              <a:rect l="l" t="t" r="r" b="b"/>
              <a:pathLst>
                <a:path w="6793" h="12160" extrusionOk="0">
                  <a:moveTo>
                    <a:pt x="174" y="0"/>
                  </a:moveTo>
                  <a:cubicBezTo>
                    <a:pt x="94" y="0"/>
                    <a:pt x="1" y="88"/>
                    <a:pt x="39" y="164"/>
                  </a:cubicBezTo>
                  <a:cubicBezTo>
                    <a:pt x="2150" y="4183"/>
                    <a:pt x="4687" y="7938"/>
                    <a:pt x="6503" y="12099"/>
                  </a:cubicBezTo>
                  <a:cubicBezTo>
                    <a:pt x="6522" y="12142"/>
                    <a:pt x="6558" y="12160"/>
                    <a:pt x="6597" y="12160"/>
                  </a:cubicBezTo>
                  <a:cubicBezTo>
                    <a:pt x="6686" y="12160"/>
                    <a:pt x="6792" y="12068"/>
                    <a:pt x="6757" y="11977"/>
                  </a:cubicBezTo>
                  <a:cubicBezTo>
                    <a:pt x="5204" y="7867"/>
                    <a:pt x="3276" y="3462"/>
                    <a:pt x="242" y="32"/>
                  </a:cubicBezTo>
                  <a:cubicBezTo>
                    <a:pt x="224" y="10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4"/>
            <p:cNvSpPr/>
            <p:nvPr/>
          </p:nvSpPr>
          <p:spPr>
            <a:xfrm>
              <a:off x="766050" y="3378475"/>
              <a:ext cx="163625" cy="281875"/>
            </a:xfrm>
            <a:custGeom>
              <a:avLst/>
              <a:gdLst/>
              <a:ahLst/>
              <a:cxnLst/>
              <a:rect l="l" t="t" r="r" b="b"/>
              <a:pathLst>
                <a:path w="6545" h="11275" extrusionOk="0">
                  <a:moveTo>
                    <a:pt x="240" y="1"/>
                  </a:moveTo>
                  <a:cubicBezTo>
                    <a:pt x="123" y="1"/>
                    <a:pt x="1" y="112"/>
                    <a:pt x="53" y="224"/>
                  </a:cubicBezTo>
                  <a:cubicBezTo>
                    <a:pt x="996" y="2121"/>
                    <a:pt x="2407" y="3806"/>
                    <a:pt x="3523" y="5622"/>
                  </a:cubicBezTo>
                  <a:cubicBezTo>
                    <a:pt x="4619" y="7419"/>
                    <a:pt x="5472" y="9327"/>
                    <a:pt x="6345" y="11224"/>
                  </a:cubicBezTo>
                  <a:cubicBezTo>
                    <a:pt x="6359" y="11260"/>
                    <a:pt x="6388" y="11274"/>
                    <a:pt x="6419" y="11274"/>
                  </a:cubicBezTo>
                  <a:cubicBezTo>
                    <a:pt x="6477" y="11274"/>
                    <a:pt x="6544" y="11223"/>
                    <a:pt x="6538" y="11163"/>
                  </a:cubicBezTo>
                  <a:cubicBezTo>
                    <a:pt x="6274" y="9073"/>
                    <a:pt x="5350" y="7124"/>
                    <a:pt x="4254" y="5288"/>
                  </a:cubicBezTo>
                  <a:cubicBezTo>
                    <a:pt x="3178" y="3461"/>
                    <a:pt x="1950" y="1563"/>
                    <a:pt x="357" y="51"/>
                  </a:cubicBezTo>
                  <a:cubicBezTo>
                    <a:pt x="324" y="16"/>
                    <a:pt x="282" y="1"/>
                    <a:pt x="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4"/>
            <p:cNvSpPr/>
            <p:nvPr/>
          </p:nvSpPr>
          <p:spPr>
            <a:xfrm>
              <a:off x="521000" y="3203900"/>
              <a:ext cx="313525" cy="161075"/>
            </a:xfrm>
            <a:custGeom>
              <a:avLst/>
              <a:gdLst/>
              <a:ahLst/>
              <a:cxnLst/>
              <a:rect l="l" t="t" r="r" b="b"/>
              <a:pathLst>
                <a:path w="12541" h="6443" extrusionOk="0">
                  <a:moveTo>
                    <a:pt x="12404" y="0"/>
                  </a:moveTo>
                  <a:cubicBezTo>
                    <a:pt x="12400" y="0"/>
                    <a:pt x="12396" y="1"/>
                    <a:pt x="12392" y="1"/>
                  </a:cubicBezTo>
                  <a:cubicBezTo>
                    <a:pt x="10098" y="245"/>
                    <a:pt x="7652" y="1676"/>
                    <a:pt x="5684" y="2680"/>
                  </a:cubicBezTo>
                  <a:cubicBezTo>
                    <a:pt x="3786" y="3655"/>
                    <a:pt x="1584" y="4751"/>
                    <a:pt x="102" y="6222"/>
                  </a:cubicBezTo>
                  <a:cubicBezTo>
                    <a:pt x="1" y="6315"/>
                    <a:pt x="124" y="6442"/>
                    <a:pt x="244" y="6442"/>
                  </a:cubicBezTo>
                  <a:cubicBezTo>
                    <a:pt x="268" y="6442"/>
                    <a:pt x="293" y="6437"/>
                    <a:pt x="315" y="6425"/>
                  </a:cubicBezTo>
                  <a:cubicBezTo>
                    <a:pt x="2385" y="5268"/>
                    <a:pt x="4253" y="3898"/>
                    <a:pt x="6404" y="2833"/>
                  </a:cubicBezTo>
                  <a:cubicBezTo>
                    <a:pt x="8353" y="1868"/>
                    <a:pt x="10667" y="1260"/>
                    <a:pt x="12473" y="133"/>
                  </a:cubicBezTo>
                  <a:cubicBezTo>
                    <a:pt x="12540" y="85"/>
                    <a:pt x="12480" y="0"/>
                    <a:pt x="1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4"/>
            <p:cNvSpPr/>
            <p:nvPr/>
          </p:nvSpPr>
          <p:spPr>
            <a:xfrm>
              <a:off x="562150" y="3247425"/>
              <a:ext cx="251300" cy="160800"/>
            </a:xfrm>
            <a:custGeom>
              <a:avLst/>
              <a:gdLst/>
              <a:ahLst/>
              <a:cxnLst/>
              <a:rect l="l" t="t" r="r" b="b"/>
              <a:pathLst>
                <a:path w="10052" h="6432" extrusionOk="0">
                  <a:moveTo>
                    <a:pt x="9880" y="0"/>
                  </a:moveTo>
                  <a:cubicBezTo>
                    <a:pt x="9865" y="0"/>
                    <a:pt x="9850" y="2"/>
                    <a:pt x="9832" y="6"/>
                  </a:cubicBezTo>
                  <a:cubicBezTo>
                    <a:pt x="7945" y="310"/>
                    <a:pt x="6230" y="1376"/>
                    <a:pt x="4718" y="2391"/>
                  </a:cubicBezTo>
                  <a:cubicBezTo>
                    <a:pt x="3114" y="3476"/>
                    <a:pt x="1338" y="4755"/>
                    <a:pt x="100" y="6206"/>
                  </a:cubicBezTo>
                  <a:cubicBezTo>
                    <a:pt x="1" y="6336"/>
                    <a:pt x="126" y="6432"/>
                    <a:pt x="259" y="6432"/>
                  </a:cubicBezTo>
                  <a:cubicBezTo>
                    <a:pt x="302" y="6432"/>
                    <a:pt x="347" y="6422"/>
                    <a:pt x="384" y="6399"/>
                  </a:cubicBezTo>
                  <a:cubicBezTo>
                    <a:pt x="1927" y="5415"/>
                    <a:pt x="3236" y="4116"/>
                    <a:pt x="4738" y="3060"/>
                  </a:cubicBezTo>
                  <a:cubicBezTo>
                    <a:pt x="6362" y="1914"/>
                    <a:pt x="8148" y="1152"/>
                    <a:pt x="9914" y="229"/>
                  </a:cubicBezTo>
                  <a:cubicBezTo>
                    <a:pt x="10052" y="165"/>
                    <a:pt x="10023" y="0"/>
                    <a:pt x="9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4"/>
            <p:cNvSpPr/>
            <p:nvPr/>
          </p:nvSpPr>
          <p:spPr>
            <a:xfrm>
              <a:off x="591600" y="3315475"/>
              <a:ext cx="204200" cy="134300"/>
            </a:xfrm>
            <a:custGeom>
              <a:avLst/>
              <a:gdLst/>
              <a:ahLst/>
              <a:cxnLst/>
              <a:rect l="l" t="t" r="r" b="b"/>
              <a:pathLst>
                <a:path w="8168" h="5372" extrusionOk="0">
                  <a:moveTo>
                    <a:pt x="8009" y="0"/>
                  </a:moveTo>
                  <a:cubicBezTo>
                    <a:pt x="7998" y="0"/>
                    <a:pt x="7987" y="1"/>
                    <a:pt x="7974" y="3"/>
                  </a:cubicBezTo>
                  <a:cubicBezTo>
                    <a:pt x="4971" y="765"/>
                    <a:pt x="2048" y="3129"/>
                    <a:pt x="79" y="5220"/>
                  </a:cubicBezTo>
                  <a:cubicBezTo>
                    <a:pt x="0" y="5299"/>
                    <a:pt x="93" y="5371"/>
                    <a:pt x="186" y="5371"/>
                  </a:cubicBezTo>
                  <a:cubicBezTo>
                    <a:pt x="212" y="5371"/>
                    <a:pt x="239" y="5365"/>
                    <a:pt x="262" y="5352"/>
                  </a:cubicBezTo>
                  <a:cubicBezTo>
                    <a:pt x="1490" y="4509"/>
                    <a:pt x="2596" y="3525"/>
                    <a:pt x="3803" y="2642"/>
                  </a:cubicBezTo>
                  <a:cubicBezTo>
                    <a:pt x="5133" y="1698"/>
                    <a:pt x="6574" y="998"/>
                    <a:pt x="8046" y="227"/>
                  </a:cubicBezTo>
                  <a:cubicBezTo>
                    <a:pt x="8167" y="161"/>
                    <a:pt x="8142" y="0"/>
                    <a:pt x="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4"/>
            <p:cNvSpPr/>
            <p:nvPr/>
          </p:nvSpPr>
          <p:spPr>
            <a:xfrm>
              <a:off x="661075" y="3333575"/>
              <a:ext cx="130100" cy="80925"/>
            </a:xfrm>
            <a:custGeom>
              <a:avLst/>
              <a:gdLst/>
              <a:ahLst/>
              <a:cxnLst/>
              <a:rect l="l" t="t" r="r" b="b"/>
              <a:pathLst>
                <a:path w="5204" h="3237" extrusionOk="0">
                  <a:moveTo>
                    <a:pt x="5050" y="1"/>
                  </a:moveTo>
                  <a:cubicBezTo>
                    <a:pt x="5035" y="1"/>
                    <a:pt x="5018" y="4"/>
                    <a:pt x="5003" y="10"/>
                  </a:cubicBezTo>
                  <a:cubicBezTo>
                    <a:pt x="3277" y="639"/>
                    <a:pt x="1339" y="1786"/>
                    <a:pt x="91" y="3034"/>
                  </a:cubicBezTo>
                  <a:cubicBezTo>
                    <a:pt x="1" y="3132"/>
                    <a:pt x="108" y="3237"/>
                    <a:pt x="217" y="3237"/>
                  </a:cubicBezTo>
                  <a:cubicBezTo>
                    <a:pt x="244" y="3237"/>
                    <a:pt x="270" y="3231"/>
                    <a:pt x="294" y="3217"/>
                  </a:cubicBezTo>
                  <a:cubicBezTo>
                    <a:pt x="1106" y="2801"/>
                    <a:pt x="1857" y="2253"/>
                    <a:pt x="2618" y="1766"/>
                  </a:cubicBezTo>
                  <a:cubicBezTo>
                    <a:pt x="3460" y="1238"/>
                    <a:pt x="4333" y="741"/>
                    <a:pt x="5135" y="162"/>
                  </a:cubicBezTo>
                  <a:cubicBezTo>
                    <a:pt x="5203" y="85"/>
                    <a:pt x="5134" y="1"/>
                    <a:pt x="5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4"/>
            <p:cNvSpPr/>
            <p:nvPr/>
          </p:nvSpPr>
          <p:spPr>
            <a:xfrm>
              <a:off x="759575" y="3431325"/>
              <a:ext cx="121975" cy="265275"/>
            </a:xfrm>
            <a:custGeom>
              <a:avLst/>
              <a:gdLst/>
              <a:ahLst/>
              <a:cxnLst/>
              <a:rect l="l" t="t" r="r" b="b"/>
              <a:pathLst>
                <a:path w="4879" h="10611" extrusionOk="0">
                  <a:moveTo>
                    <a:pt x="237" y="1"/>
                  </a:moveTo>
                  <a:cubicBezTo>
                    <a:pt x="122" y="1"/>
                    <a:pt x="0" y="129"/>
                    <a:pt x="38" y="241"/>
                  </a:cubicBezTo>
                  <a:cubicBezTo>
                    <a:pt x="718" y="2006"/>
                    <a:pt x="1763" y="3661"/>
                    <a:pt x="2534" y="5396"/>
                  </a:cubicBezTo>
                  <a:cubicBezTo>
                    <a:pt x="2879" y="6157"/>
                    <a:pt x="3153" y="6928"/>
                    <a:pt x="3478" y="7690"/>
                  </a:cubicBezTo>
                  <a:cubicBezTo>
                    <a:pt x="3752" y="8390"/>
                    <a:pt x="4016" y="9861"/>
                    <a:pt x="4554" y="10318"/>
                  </a:cubicBezTo>
                  <a:cubicBezTo>
                    <a:pt x="4523" y="10369"/>
                    <a:pt x="4503" y="10430"/>
                    <a:pt x="4493" y="10480"/>
                  </a:cubicBezTo>
                  <a:cubicBezTo>
                    <a:pt x="4454" y="10564"/>
                    <a:pt x="4525" y="10611"/>
                    <a:pt x="4599" y="10611"/>
                  </a:cubicBezTo>
                  <a:cubicBezTo>
                    <a:pt x="4659" y="10611"/>
                    <a:pt x="4722" y="10579"/>
                    <a:pt x="4726" y="10511"/>
                  </a:cubicBezTo>
                  <a:cubicBezTo>
                    <a:pt x="4878" y="8907"/>
                    <a:pt x="3894" y="7111"/>
                    <a:pt x="3326" y="5609"/>
                  </a:cubicBezTo>
                  <a:cubicBezTo>
                    <a:pt x="2585" y="3691"/>
                    <a:pt x="1702" y="1692"/>
                    <a:pt x="352" y="58"/>
                  </a:cubicBezTo>
                  <a:cubicBezTo>
                    <a:pt x="320" y="18"/>
                    <a:pt x="279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4"/>
            <p:cNvSpPr/>
            <p:nvPr/>
          </p:nvSpPr>
          <p:spPr>
            <a:xfrm>
              <a:off x="745625" y="3481450"/>
              <a:ext cx="105975" cy="226350"/>
            </a:xfrm>
            <a:custGeom>
              <a:avLst/>
              <a:gdLst/>
              <a:ahLst/>
              <a:cxnLst/>
              <a:rect l="l" t="t" r="r" b="b"/>
              <a:pathLst>
                <a:path w="4239" h="9054" extrusionOk="0">
                  <a:moveTo>
                    <a:pt x="200" y="0"/>
                  </a:moveTo>
                  <a:cubicBezTo>
                    <a:pt x="106" y="0"/>
                    <a:pt x="0" y="97"/>
                    <a:pt x="38" y="194"/>
                  </a:cubicBezTo>
                  <a:cubicBezTo>
                    <a:pt x="1306" y="3137"/>
                    <a:pt x="3244" y="5877"/>
                    <a:pt x="3924" y="9013"/>
                  </a:cubicBezTo>
                  <a:cubicBezTo>
                    <a:pt x="3938" y="9040"/>
                    <a:pt x="3965" y="9053"/>
                    <a:pt x="3992" y="9053"/>
                  </a:cubicBezTo>
                  <a:cubicBezTo>
                    <a:pt x="4027" y="9053"/>
                    <a:pt x="4061" y="9033"/>
                    <a:pt x="4066" y="8993"/>
                  </a:cubicBezTo>
                  <a:cubicBezTo>
                    <a:pt x="4239" y="7461"/>
                    <a:pt x="3508" y="5969"/>
                    <a:pt x="2889" y="4558"/>
                  </a:cubicBezTo>
                  <a:cubicBezTo>
                    <a:pt x="2199" y="2985"/>
                    <a:pt x="1408" y="1402"/>
                    <a:pt x="291" y="42"/>
                  </a:cubicBezTo>
                  <a:cubicBezTo>
                    <a:pt x="267" y="13"/>
                    <a:pt x="234" y="0"/>
                    <a:pt x="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4"/>
            <p:cNvSpPr/>
            <p:nvPr/>
          </p:nvSpPr>
          <p:spPr>
            <a:xfrm>
              <a:off x="737125" y="3503350"/>
              <a:ext cx="85475" cy="165950"/>
            </a:xfrm>
            <a:custGeom>
              <a:avLst/>
              <a:gdLst/>
              <a:ahLst/>
              <a:cxnLst/>
              <a:rect l="l" t="t" r="r" b="b"/>
              <a:pathLst>
                <a:path w="3419" h="6638" extrusionOk="0">
                  <a:moveTo>
                    <a:pt x="212" y="1"/>
                  </a:moveTo>
                  <a:cubicBezTo>
                    <a:pt x="108" y="1"/>
                    <a:pt x="1" y="86"/>
                    <a:pt x="43" y="191"/>
                  </a:cubicBezTo>
                  <a:cubicBezTo>
                    <a:pt x="926" y="2373"/>
                    <a:pt x="2265" y="4393"/>
                    <a:pt x="3118" y="6585"/>
                  </a:cubicBezTo>
                  <a:cubicBezTo>
                    <a:pt x="3134" y="6622"/>
                    <a:pt x="3175" y="6638"/>
                    <a:pt x="3220" y="6638"/>
                  </a:cubicBezTo>
                  <a:cubicBezTo>
                    <a:pt x="3310" y="6638"/>
                    <a:pt x="3419" y="6574"/>
                    <a:pt x="3392" y="6493"/>
                  </a:cubicBezTo>
                  <a:cubicBezTo>
                    <a:pt x="2681" y="4301"/>
                    <a:pt x="1748" y="1977"/>
                    <a:pt x="337" y="59"/>
                  </a:cubicBezTo>
                  <a:cubicBezTo>
                    <a:pt x="305" y="18"/>
                    <a:pt x="259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4"/>
            <p:cNvSpPr/>
            <p:nvPr/>
          </p:nvSpPr>
          <p:spPr>
            <a:xfrm>
              <a:off x="723100" y="3542125"/>
              <a:ext cx="164800" cy="309625"/>
            </a:xfrm>
            <a:custGeom>
              <a:avLst/>
              <a:gdLst/>
              <a:ahLst/>
              <a:cxnLst/>
              <a:rect l="l" t="t" r="r" b="b"/>
              <a:pathLst>
                <a:path w="6592" h="12385" extrusionOk="0">
                  <a:moveTo>
                    <a:pt x="230" y="0"/>
                  </a:moveTo>
                  <a:cubicBezTo>
                    <a:pt x="119" y="0"/>
                    <a:pt x="1" y="112"/>
                    <a:pt x="45" y="223"/>
                  </a:cubicBezTo>
                  <a:cubicBezTo>
                    <a:pt x="1050" y="2304"/>
                    <a:pt x="2380" y="4262"/>
                    <a:pt x="3476" y="6302"/>
                  </a:cubicBezTo>
                  <a:cubicBezTo>
                    <a:pt x="3993" y="7297"/>
                    <a:pt x="4490" y="8291"/>
                    <a:pt x="4957" y="9296"/>
                  </a:cubicBezTo>
                  <a:cubicBezTo>
                    <a:pt x="5353" y="10159"/>
                    <a:pt x="6226" y="11427"/>
                    <a:pt x="6266" y="12340"/>
                  </a:cubicBezTo>
                  <a:cubicBezTo>
                    <a:pt x="6259" y="12371"/>
                    <a:pt x="6275" y="12385"/>
                    <a:pt x="6296" y="12385"/>
                  </a:cubicBezTo>
                  <a:cubicBezTo>
                    <a:pt x="6303" y="12385"/>
                    <a:pt x="6310" y="12383"/>
                    <a:pt x="6317" y="12381"/>
                  </a:cubicBezTo>
                  <a:cubicBezTo>
                    <a:pt x="6358" y="12371"/>
                    <a:pt x="6398" y="12351"/>
                    <a:pt x="6439" y="12340"/>
                  </a:cubicBezTo>
                  <a:cubicBezTo>
                    <a:pt x="6530" y="12320"/>
                    <a:pt x="6591" y="12249"/>
                    <a:pt x="6581" y="12178"/>
                  </a:cubicBezTo>
                  <a:cubicBezTo>
                    <a:pt x="6480" y="10189"/>
                    <a:pt x="5018" y="7774"/>
                    <a:pt x="4135" y="5998"/>
                  </a:cubicBezTo>
                  <a:cubicBezTo>
                    <a:pt x="3100" y="3927"/>
                    <a:pt x="1953" y="1796"/>
                    <a:pt x="340" y="51"/>
                  </a:cubicBezTo>
                  <a:cubicBezTo>
                    <a:pt x="310" y="15"/>
                    <a:pt x="270" y="0"/>
                    <a:pt x="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4"/>
            <p:cNvSpPr/>
            <p:nvPr/>
          </p:nvSpPr>
          <p:spPr>
            <a:xfrm>
              <a:off x="717500" y="3584600"/>
              <a:ext cx="106700" cy="219875"/>
            </a:xfrm>
            <a:custGeom>
              <a:avLst/>
              <a:gdLst/>
              <a:ahLst/>
              <a:cxnLst/>
              <a:rect l="l" t="t" r="r" b="b"/>
              <a:pathLst>
                <a:path w="4268" h="8795" extrusionOk="0">
                  <a:moveTo>
                    <a:pt x="213" y="0"/>
                  </a:moveTo>
                  <a:cubicBezTo>
                    <a:pt x="109" y="0"/>
                    <a:pt x="1" y="97"/>
                    <a:pt x="46" y="189"/>
                  </a:cubicBezTo>
                  <a:cubicBezTo>
                    <a:pt x="1518" y="2969"/>
                    <a:pt x="3162" y="5618"/>
                    <a:pt x="3568" y="8744"/>
                  </a:cubicBezTo>
                  <a:cubicBezTo>
                    <a:pt x="3578" y="8779"/>
                    <a:pt x="3608" y="8794"/>
                    <a:pt x="3639" y="8794"/>
                  </a:cubicBezTo>
                  <a:cubicBezTo>
                    <a:pt x="3669" y="8794"/>
                    <a:pt x="3700" y="8779"/>
                    <a:pt x="3710" y="8754"/>
                  </a:cubicBezTo>
                  <a:cubicBezTo>
                    <a:pt x="4268" y="7435"/>
                    <a:pt x="3568" y="5750"/>
                    <a:pt x="3060" y="4461"/>
                  </a:cubicBezTo>
                  <a:cubicBezTo>
                    <a:pt x="2441" y="2878"/>
                    <a:pt x="1609" y="1285"/>
                    <a:pt x="310" y="36"/>
                  </a:cubicBezTo>
                  <a:cubicBezTo>
                    <a:pt x="282" y="11"/>
                    <a:pt x="248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4"/>
            <p:cNvSpPr/>
            <p:nvPr/>
          </p:nvSpPr>
          <p:spPr>
            <a:xfrm>
              <a:off x="703975" y="3635800"/>
              <a:ext cx="118725" cy="232425"/>
            </a:xfrm>
            <a:custGeom>
              <a:avLst/>
              <a:gdLst/>
              <a:ahLst/>
              <a:cxnLst/>
              <a:rect l="l" t="t" r="r" b="b"/>
              <a:pathLst>
                <a:path w="4749" h="9297" extrusionOk="0">
                  <a:moveTo>
                    <a:pt x="194" y="0"/>
                  </a:moveTo>
                  <a:cubicBezTo>
                    <a:pt x="102" y="0"/>
                    <a:pt x="1" y="83"/>
                    <a:pt x="39" y="160"/>
                  </a:cubicBezTo>
                  <a:cubicBezTo>
                    <a:pt x="1683" y="3194"/>
                    <a:pt x="3358" y="6036"/>
                    <a:pt x="4586" y="9243"/>
                  </a:cubicBezTo>
                  <a:cubicBezTo>
                    <a:pt x="4593" y="9281"/>
                    <a:pt x="4618" y="9296"/>
                    <a:pt x="4646" y="9296"/>
                  </a:cubicBezTo>
                  <a:cubicBezTo>
                    <a:pt x="4692" y="9296"/>
                    <a:pt x="4748" y="9253"/>
                    <a:pt x="4748" y="9202"/>
                  </a:cubicBezTo>
                  <a:cubicBezTo>
                    <a:pt x="4261" y="5914"/>
                    <a:pt x="2830" y="2484"/>
                    <a:pt x="273" y="28"/>
                  </a:cubicBezTo>
                  <a:cubicBezTo>
                    <a:pt x="251" y="9"/>
                    <a:pt x="223" y="0"/>
                    <a:pt x="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4"/>
            <p:cNvSpPr/>
            <p:nvPr/>
          </p:nvSpPr>
          <p:spPr>
            <a:xfrm>
              <a:off x="694500" y="3662700"/>
              <a:ext cx="129650" cy="271875"/>
            </a:xfrm>
            <a:custGeom>
              <a:avLst/>
              <a:gdLst/>
              <a:ahLst/>
              <a:cxnLst/>
              <a:rect l="l" t="t" r="r" b="b"/>
              <a:pathLst>
                <a:path w="5186" h="10875" extrusionOk="0">
                  <a:moveTo>
                    <a:pt x="192" y="0"/>
                  </a:moveTo>
                  <a:cubicBezTo>
                    <a:pt x="102" y="0"/>
                    <a:pt x="0" y="88"/>
                    <a:pt x="53" y="170"/>
                  </a:cubicBezTo>
                  <a:cubicBezTo>
                    <a:pt x="1829" y="3691"/>
                    <a:pt x="3666" y="7020"/>
                    <a:pt x="4833" y="10775"/>
                  </a:cubicBezTo>
                  <a:cubicBezTo>
                    <a:pt x="4853" y="10844"/>
                    <a:pt x="4916" y="10874"/>
                    <a:pt x="4982" y="10874"/>
                  </a:cubicBezTo>
                  <a:cubicBezTo>
                    <a:pt x="5080" y="10874"/>
                    <a:pt x="5186" y="10807"/>
                    <a:pt x="5168" y="10704"/>
                  </a:cubicBezTo>
                  <a:cubicBezTo>
                    <a:pt x="4275" y="6959"/>
                    <a:pt x="2844" y="3143"/>
                    <a:pt x="276" y="38"/>
                  </a:cubicBezTo>
                  <a:cubicBezTo>
                    <a:pt x="255" y="11"/>
                    <a:pt x="224" y="0"/>
                    <a:pt x="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4"/>
            <p:cNvSpPr/>
            <p:nvPr/>
          </p:nvSpPr>
          <p:spPr>
            <a:xfrm>
              <a:off x="692425" y="3704250"/>
              <a:ext cx="82225" cy="183050"/>
            </a:xfrm>
            <a:custGeom>
              <a:avLst/>
              <a:gdLst/>
              <a:ahLst/>
              <a:cxnLst/>
              <a:rect l="l" t="t" r="r" b="b"/>
              <a:pathLst>
                <a:path w="3289" h="7322" extrusionOk="0">
                  <a:moveTo>
                    <a:pt x="257" y="1"/>
                  </a:moveTo>
                  <a:cubicBezTo>
                    <a:pt x="134" y="1"/>
                    <a:pt x="1" y="94"/>
                    <a:pt x="44" y="203"/>
                  </a:cubicBezTo>
                  <a:cubicBezTo>
                    <a:pt x="450" y="1350"/>
                    <a:pt x="1110" y="2435"/>
                    <a:pt x="1617" y="3562"/>
                  </a:cubicBezTo>
                  <a:cubicBezTo>
                    <a:pt x="2176" y="4780"/>
                    <a:pt x="2632" y="6038"/>
                    <a:pt x="3130" y="7276"/>
                  </a:cubicBezTo>
                  <a:cubicBezTo>
                    <a:pt x="3137" y="7309"/>
                    <a:pt x="3159" y="7322"/>
                    <a:pt x="3185" y="7322"/>
                  </a:cubicBezTo>
                  <a:cubicBezTo>
                    <a:pt x="3231" y="7322"/>
                    <a:pt x="3288" y="7278"/>
                    <a:pt x="3282" y="7225"/>
                  </a:cubicBezTo>
                  <a:cubicBezTo>
                    <a:pt x="3038" y="4830"/>
                    <a:pt x="2135" y="1928"/>
                    <a:pt x="390" y="51"/>
                  </a:cubicBezTo>
                  <a:cubicBezTo>
                    <a:pt x="355" y="16"/>
                    <a:pt x="307" y="1"/>
                    <a:pt x="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4"/>
            <p:cNvSpPr/>
            <p:nvPr/>
          </p:nvSpPr>
          <p:spPr>
            <a:xfrm>
              <a:off x="666200" y="3779650"/>
              <a:ext cx="154650" cy="301400"/>
            </a:xfrm>
            <a:custGeom>
              <a:avLst/>
              <a:gdLst/>
              <a:ahLst/>
              <a:cxnLst/>
              <a:rect l="l" t="t" r="r" b="b"/>
              <a:pathLst>
                <a:path w="6186" h="12056" extrusionOk="0">
                  <a:moveTo>
                    <a:pt x="180" y="0"/>
                  </a:moveTo>
                  <a:cubicBezTo>
                    <a:pt x="95" y="0"/>
                    <a:pt x="1" y="86"/>
                    <a:pt x="38" y="160"/>
                  </a:cubicBezTo>
                  <a:cubicBezTo>
                    <a:pt x="1083" y="2109"/>
                    <a:pt x="2190" y="4006"/>
                    <a:pt x="3154" y="5985"/>
                  </a:cubicBezTo>
                  <a:cubicBezTo>
                    <a:pt x="4118" y="7954"/>
                    <a:pt x="4757" y="10035"/>
                    <a:pt x="5752" y="11973"/>
                  </a:cubicBezTo>
                  <a:cubicBezTo>
                    <a:pt x="5754" y="11972"/>
                    <a:pt x="5756" y="11970"/>
                    <a:pt x="5758" y="11969"/>
                  </a:cubicBezTo>
                  <a:lnTo>
                    <a:pt x="5758" y="11969"/>
                  </a:lnTo>
                  <a:cubicBezTo>
                    <a:pt x="5791" y="12029"/>
                    <a:pt x="5854" y="12055"/>
                    <a:pt x="5922" y="12055"/>
                  </a:cubicBezTo>
                  <a:cubicBezTo>
                    <a:pt x="6047" y="12055"/>
                    <a:pt x="6186" y="11965"/>
                    <a:pt x="6168" y="11831"/>
                  </a:cubicBezTo>
                  <a:cubicBezTo>
                    <a:pt x="5549" y="7711"/>
                    <a:pt x="3022" y="3327"/>
                    <a:pt x="261" y="38"/>
                  </a:cubicBezTo>
                  <a:cubicBezTo>
                    <a:pt x="240" y="11"/>
                    <a:pt x="210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4"/>
            <p:cNvSpPr/>
            <p:nvPr/>
          </p:nvSpPr>
          <p:spPr>
            <a:xfrm>
              <a:off x="671950" y="3753125"/>
              <a:ext cx="125025" cy="206875"/>
            </a:xfrm>
            <a:custGeom>
              <a:avLst/>
              <a:gdLst/>
              <a:ahLst/>
              <a:cxnLst/>
              <a:rect l="l" t="t" r="r" b="b"/>
              <a:pathLst>
                <a:path w="5001" h="8275" extrusionOk="0">
                  <a:moveTo>
                    <a:pt x="272" y="0"/>
                  </a:moveTo>
                  <a:cubicBezTo>
                    <a:pt x="139" y="0"/>
                    <a:pt x="1" y="118"/>
                    <a:pt x="62" y="247"/>
                  </a:cubicBezTo>
                  <a:cubicBezTo>
                    <a:pt x="742" y="1607"/>
                    <a:pt x="1757" y="2835"/>
                    <a:pt x="2518" y="4154"/>
                  </a:cubicBezTo>
                  <a:cubicBezTo>
                    <a:pt x="3289" y="5484"/>
                    <a:pt x="3908" y="6874"/>
                    <a:pt x="4669" y="8203"/>
                  </a:cubicBezTo>
                  <a:cubicBezTo>
                    <a:pt x="4698" y="8253"/>
                    <a:pt x="4748" y="8274"/>
                    <a:pt x="4800" y="8274"/>
                  </a:cubicBezTo>
                  <a:cubicBezTo>
                    <a:pt x="4898" y="8274"/>
                    <a:pt x="5000" y="8201"/>
                    <a:pt x="4974" y="8102"/>
                  </a:cubicBezTo>
                  <a:cubicBezTo>
                    <a:pt x="4598" y="6630"/>
                    <a:pt x="3888" y="5220"/>
                    <a:pt x="3127" y="3880"/>
                  </a:cubicBezTo>
                  <a:cubicBezTo>
                    <a:pt x="2376" y="2541"/>
                    <a:pt x="1564" y="1120"/>
                    <a:pt x="397" y="44"/>
                  </a:cubicBezTo>
                  <a:cubicBezTo>
                    <a:pt x="361" y="13"/>
                    <a:pt x="317" y="0"/>
                    <a:pt x="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4"/>
            <p:cNvSpPr/>
            <p:nvPr/>
          </p:nvSpPr>
          <p:spPr>
            <a:xfrm>
              <a:off x="661550" y="3814950"/>
              <a:ext cx="115050" cy="278225"/>
            </a:xfrm>
            <a:custGeom>
              <a:avLst/>
              <a:gdLst/>
              <a:ahLst/>
              <a:cxnLst/>
              <a:rect l="l" t="t" r="r" b="b"/>
              <a:pathLst>
                <a:path w="4602" h="11129" extrusionOk="0">
                  <a:moveTo>
                    <a:pt x="141" y="1"/>
                  </a:moveTo>
                  <a:cubicBezTo>
                    <a:pt x="73" y="1"/>
                    <a:pt x="0" y="63"/>
                    <a:pt x="21" y="139"/>
                  </a:cubicBezTo>
                  <a:cubicBezTo>
                    <a:pt x="1635" y="3670"/>
                    <a:pt x="3309" y="7313"/>
                    <a:pt x="4283" y="11028"/>
                  </a:cubicBezTo>
                  <a:cubicBezTo>
                    <a:pt x="4300" y="11099"/>
                    <a:pt x="4359" y="11128"/>
                    <a:pt x="4421" y="11128"/>
                  </a:cubicBezTo>
                  <a:cubicBezTo>
                    <a:pt x="4509" y="11128"/>
                    <a:pt x="4602" y="11067"/>
                    <a:pt x="4578" y="10977"/>
                  </a:cubicBezTo>
                  <a:cubicBezTo>
                    <a:pt x="3746" y="7222"/>
                    <a:pt x="2254" y="3416"/>
                    <a:pt x="224" y="47"/>
                  </a:cubicBezTo>
                  <a:cubicBezTo>
                    <a:pt x="205" y="15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4"/>
            <p:cNvSpPr/>
            <p:nvPr/>
          </p:nvSpPr>
          <p:spPr>
            <a:xfrm>
              <a:off x="650500" y="3830075"/>
              <a:ext cx="93950" cy="299575"/>
            </a:xfrm>
            <a:custGeom>
              <a:avLst/>
              <a:gdLst/>
              <a:ahLst/>
              <a:cxnLst/>
              <a:rect l="l" t="t" r="r" b="b"/>
              <a:pathLst>
                <a:path w="3758" h="11983" extrusionOk="0">
                  <a:moveTo>
                    <a:pt x="317" y="1"/>
                  </a:moveTo>
                  <a:cubicBezTo>
                    <a:pt x="170" y="1"/>
                    <a:pt x="0" y="122"/>
                    <a:pt x="37" y="254"/>
                  </a:cubicBezTo>
                  <a:cubicBezTo>
                    <a:pt x="544" y="2192"/>
                    <a:pt x="1559" y="4009"/>
                    <a:pt x="2107" y="5957"/>
                  </a:cubicBezTo>
                  <a:cubicBezTo>
                    <a:pt x="2645" y="7916"/>
                    <a:pt x="3061" y="9895"/>
                    <a:pt x="3426" y="11874"/>
                  </a:cubicBezTo>
                  <a:cubicBezTo>
                    <a:pt x="3439" y="11951"/>
                    <a:pt x="3494" y="11983"/>
                    <a:pt x="3556" y="11983"/>
                  </a:cubicBezTo>
                  <a:cubicBezTo>
                    <a:pt x="3650" y="11983"/>
                    <a:pt x="3757" y="11911"/>
                    <a:pt x="3751" y="11813"/>
                  </a:cubicBezTo>
                  <a:cubicBezTo>
                    <a:pt x="3650" y="9611"/>
                    <a:pt x="3386" y="7449"/>
                    <a:pt x="2797" y="5318"/>
                  </a:cubicBezTo>
                  <a:cubicBezTo>
                    <a:pt x="2320" y="3542"/>
                    <a:pt x="1762" y="1513"/>
                    <a:pt x="463" y="61"/>
                  </a:cubicBezTo>
                  <a:cubicBezTo>
                    <a:pt x="426" y="19"/>
                    <a:pt x="373" y="1"/>
                    <a:pt x="3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4"/>
            <p:cNvSpPr/>
            <p:nvPr/>
          </p:nvSpPr>
          <p:spPr>
            <a:xfrm>
              <a:off x="648625" y="3842775"/>
              <a:ext cx="37050" cy="241750"/>
            </a:xfrm>
            <a:custGeom>
              <a:avLst/>
              <a:gdLst/>
              <a:ahLst/>
              <a:cxnLst/>
              <a:rect l="l" t="t" r="r" b="b"/>
              <a:pathLst>
                <a:path w="1482" h="9670" extrusionOk="0">
                  <a:moveTo>
                    <a:pt x="270" y="0"/>
                  </a:moveTo>
                  <a:cubicBezTo>
                    <a:pt x="170" y="0"/>
                    <a:pt x="71" y="54"/>
                    <a:pt x="71" y="162"/>
                  </a:cubicBezTo>
                  <a:cubicBezTo>
                    <a:pt x="0" y="3318"/>
                    <a:pt x="670" y="6403"/>
                    <a:pt x="183" y="9570"/>
                  </a:cubicBezTo>
                  <a:cubicBezTo>
                    <a:pt x="177" y="9636"/>
                    <a:pt x="244" y="9669"/>
                    <a:pt x="311" y="9669"/>
                  </a:cubicBezTo>
                  <a:cubicBezTo>
                    <a:pt x="367" y="9669"/>
                    <a:pt x="423" y="9646"/>
                    <a:pt x="437" y="9600"/>
                  </a:cubicBezTo>
                  <a:cubicBezTo>
                    <a:pt x="1289" y="6667"/>
                    <a:pt x="1482" y="3054"/>
                    <a:pt x="477" y="122"/>
                  </a:cubicBezTo>
                  <a:cubicBezTo>
                    <a:pt x="449" y="41"/>
                    <a:pt x="359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4"/>
            <p:cNvSpPr/>
            <p:nvPr/>
          </p:nvSpPr>
          <p:spPr>
            <a:xfrm>
              <a:off x="530000" y="3219875"/>
              <a:ext cx="300800" cy="127050"/>
            </a:xfrm>
            <a:custGeom>
              <a:avLst/>
              <a:gdLst/>
              <a:ahLst/>
              <a:cxnLst/>
              <a:rect l="l" t="t" r="r" b="b"/>
              <a:pathLst>
                <a:path w="12032" h="5082" extrusionOk="0">
                  <a:moveTo>
                    <a:pt x="11318" y="0"/>
                  </a:moveTo>
                  <a:cubicBezTo>
                    <a:pt x="9770" y="0"/>
                    <a:pt x="7916" y="1041"/>
                    <a:pt x="6602" y="1534"/>
                  </a:cubicBezTo>
                  <a:cubicBezTo>
                    <a:pt x="4360" y="2376"/>
                    <a:pt x="1792" y="3310"/>
                    <a:pt x="67" y="4913"/>
                  </a:cubicBezTo>
                  <a:cubicBezTo>
                    <a:pt x="0" y="4980"/>
                    <a:pt x="57" y="5081"/>
                    <a:pt x="141" y="5081"/>
                  </a:cubicBezTo>
                  <a:cubicBezTo>
                    <a:pt x="159" y="5081"/>
                    <a:pt x="179" y="5076"/>
                    <a:pt x="199" y="5066"/>
                  </a:cubicBezTo>
                  <a:cubicBezTo>
                    <a:pt x="2279" y="4101"/>
                    <a:pt x="4238" y="3056"/>
                    <a:pt x="6430" y="2275"/>
                  </a:cubicBezTo>
                  <a:cubicBezTo>
                    <a:pt x="8226" y="1625"/>
                    <a:pt x="10083" y="1067"/>
                    <a:pt x="11839" y="397"/>
                  </a:cubicBezTo>
                  <a:cubicBezTo>
                    <a:pt x="12011" y="326"/>
                    <a:pt x="12032" y="73"/>
                    <a:pt x="11829" y="42"/>
                  </a:cubicBezTo>
                  <a:cubicBezTo>
                    <a:pt x="11663" y="13"/>
                    <a:pt x="11492" y="0"/>
                    <a:pt x="11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4"/>
            <p:cNvSpPr/>
            <p:nvPr/>
          </p:nvSpPr>
          <p:spPr>
            <a:xfrm>
              <a:off x="578550" y="3268200"/>
              <a:ext cx="235200" cy="120550"/>
            </a:xfrm>
            <a:custGeom>
              <a:avLst/>
              <a:gdLst/>
              <a:ahLst/>
              <a:cxnLst/>
              <a:rect l="l" t="t" r="r" b="b"/>
              <a:pathLst>
                <a:path w="9408" h="4822" extrusionOk="0">
                  <a:moveTo>
                    <a:pt x="9261" y="1"/>
                  </a:moveTo>
                  <a:cubicBezTo>
                    <a:pt x="9247" y="1"/>
                    <a:pt x="9233" y="3"/>
                    <a:pt x="9217" y="7"/>
                  </a:cubicBezTo>
                  <a:cubicBezTo>
                    <a:pt x="5827" y="758"/>
                    <a:pt x="2702" y="2737"/>
                    <a:pt x="73" y="4716"/>
                  </a:cubicBezTo>
                  <a:cubicBezTo>
                    <a:pt x="1" y="4756"/>
                    <a:pt x="50" y="4822"/>
                    <a:pt x="119" y="4822"/>
                  </a:cubicBezTo>
                  <a:cubicBezTo>
                    <a:pt x="137" y="4822"/>
                    <a:pt x="156" y="4817"/>
                    <a:pt x="175" y="4807"/>
                  </a:cubicBezTo>
                  <a:cubicBezTo>
                    <a:pt x="3026" y="2859"/>
                    <a:pt x="6152" y="1671"/>
                    <a:pt x="9298" y="200"/>
                  </a:cubicBezTo>
                  <a:cubicBezTo>
                    <a:pt x="9407" y="145"/>
                    <a:pt x="9378" y="1"/>
                    <a:pt x="9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4"/>
            <p:cNvSpPr/>
            <p:nvPr/>
          </p:nvSpPr>
          <p:spPr>
            <a:xfrm>
              <a:off x="539300" y="3296850"/>
              <a:ext cx="260525" cy="143900"/>
            </a:xfrm>
            <a:custGeom>
              <a:avLst/>
              <a:gdLst/>
              <a:ahLst/>
              <a:cxnLst/>
              <a:rect l="l" t="t" r="r" b="b"/>
              <a:pathLst>
                <a:path w="10421" h="5756" extrusionOk="0">
                  <a:moveTo>
                    <a:pt x="10308" y="1"/>
                  </a:moveTo>
                  <a:cubicBezTo>
                    <a:pt x="10296" y="1"/>
                    <a:pt x="10284" y="3"/>
                    <a:pt x="10269" y="8"/>
                  </a:cubicBezTo>
                  <a:cubicBezTo>
                    <a:pt x="6565" y="1104"/>
                    <a:pt x="2810" y="3154"/>
                    <a:pt x="50" y="5620"/>
                  </a:cubicBezTo>
                  <a:cubicBezTo>
                    <a:pt x="1" y="5677"/>
                    <a:pt x="38" y="5755"/>
                    <a:pt x="97" y="5755"/>
                  </a:cubicBezTo>
                  <a:cubicBezTo>
                    <a:pt x="111" y="5755"/>
                    <a:pt x="126" y="5751"/>
                    <a:pt x="141" y="5741"/>
                  </a:cubicBezTo>
                  <a:cubicBezTo>
                    <a:pt x="3490" y="3763"/>
                    <a:pt x="6829" y="1936"/>
                    <a:pt x="10330" y="170"/>
                  </a:cubicBezTo>
                  <a:cubicBezTo>
                    <a:pt x="10420" y="125"/>
                    <a:pt x="10399" y="1"/>
                    <a:pt x="10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4"/>
            <p:cNvSpPr/>
            <p:nvPr/>
          </p:nvSpPr>
          <p:spPr>
            <a:xfrm>
              <a:off x="479000" y="3305150"/>
              <a:ext cx="320625" cy="185550"/>
            </a:xfrm>
            <a:custGeom>
              <a:avLst/>
              <a:gdLst/>
              <a:ahLst/>
              <a:cxnLst/>
              <a:rect l="l" t="t" r="r" b="b"/>
              <a:pathLst>
                <a:path w="12825" h="7422" extrusionOk="0">
                  <a:moveTo>
                    <a:pt x="12659" y="0"/>
                  </a:moveTo>
                  <a:cubicBezTo>
                    <a:pt x="12641" y="0"/>
                    <a:pt x="12621" y="4"/>
                    <a:pt x="12600" y="11"/>
                  </a:cubicBezTo>
                  <a:cubicBezTo>
                    <a:pt x="8033" y="1604"/>
                    <a:pt x="3832" y="4415"/>
                    <a:pt x="118" y="7206"/>
                  </a:cubicBezTo>
                  <a:cubicBezTo>
                    <a:pt x="0" y="7308"/>
                    <a:pt x="88" y="7421"/>
                    <a:pt x="200" y="7421"/>
                  </a:cubicBezTo>
                  <a:cubicBezTo>
                    <a:pt x="233" y="7421"/>
                    <a:pt x="268" y="7412"/>
                    <a:pt x="300" y="7388"/>
                  </a:cubicBezTo>
                  <a:cubicBezTo>
                    <a:pt x="4248" y="4669"/>
                    <a:pt x="8541" y="2588"/>
                    <a:pt x="12702" y="193"/>
                  </a:cubicBezTo>
                  <a:cubicBezTo>
                    <a:pt x="12824" y="123"/>
                    <a:pt x="12773" y="0"/>
                    <a:pt x="1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4"/>
            <p:cNvSpPr/>
            <p:nvPr/>
          </p:nvSpPr>
          <p:spPr>
            <a:xfrm>
              <a:off x="493875" y="3384925"/>
              <a:ext cx="289150" cy="162200"/>
            </a:xfrm>
            <a:custGeom>
              <a:avLst/>
              <a:gdLst/>
              <a:ahLst/>
              <a:cxnLst/>
              <a:rect l="l" t="t" r="r" b="b"/>
              <a:pathLst>
                <a:path w="11566" h="6488" extrusionOk="0">
                  <a:moveTo>
                    <a:pt x="11327" y="1"/>
                  </a:moveTo>
                  <a:cubicBezTo>
                    <a:pt x="11313" y="1"/>
                    <a:pt x="11299" y="2"/>
                    <a:pt x="11285" y="6"/>
                  </a:cubicBezTo>
                  <a:cubicBezTo>
                    <a:pt x="7266" y="1072"/>
                    <a:pt x="2669" y="3355"/>
                    <a:pt x="61" y="6349"/>
                  </a:cubicBezTo>
                  <a:cubicBezTo>
                    <a:pt x="1" y="6424"/>
                    <a:pt x="62" y="6487"/>
                    <a:pt x="135" y="6487"/>
                  </a:cubicBezTo>
                  <a:cubicBezTo>
                    <a:pt x="161" y="6487"/>
                    <a:pt x="189" y="6479"/>
                    <a:pt x="213" y="6460"/>
                  </a:cubicBezTo>
                  <a:cubicBezTo>
                    <a:pt x="2090" y="5192"/>
                    <a:pt x="3937" y="3944"/>
                    <a:pt x="5997" y="2898"/>
                  </a:cubicBezTo>
                  <a:cubicBezTo>
                    <a:pt x="7794" y="1995"/>
                    <a:pt x="9712" y="1285"/>
                    <a:pt x="11427" y="260"/>
                  </a:cubicBezTo>
                  <a:cubicBezTo>
                    <a:pt x="11565" y="177"/>
                    <a:pt x="11468" y="1"/>
                    <a:pt x="11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4"/>
            <p:cNvSpPr/>
            <p:nvPr/>
          </p:nvSpPr>
          <p:spPr>
            <a:xfrm>
              <a:off x="517325" y="3426525"/>
              <a:ext cx="254475" cy="176225"/>
            </a:xfrm>
            <a:custGeom>
              <a:avLst/>
              <a:gdLst/>
              <a:ahLst/>
              <a:cxnLst/>
              <a:rect l="l" t="t" r="r" b="b"/>
              <a:pathLst>
                <a:path w="10179" h="7049" extrusionOk="0">
                  <a:moveTo>
                    <a:pt x="9919" y="1"/>
                  </a:moveTo>
                  <a:cubicBezTo>
                    <a:pt x="9893" y="1"/>
                    <a:pt x="9866" y="6"/>
                    <a:pt x="9839" y="17"/>
                  </a:cubicBezTo>
                  <a:cubicBezTo>
                    <a:pt x="7759" y="828"/>
                    <a:pt x="5821" y="2127"/>
                    <a:pt x="4065" y="3416"/>
                  </a:cubicBezTo>
                  <a:cubicBezTo>
                    <a:pt x="2725" y="4421"/>
                    <a:pt x="858" y="5487"/>
                    <a:pt x="46" y="6917"/>
                  </a:cubicBezTo>
                  <a:cubicBezTo>
                    <a:pt x="0" y="6998"/>
                    <a:pt x="74" y="7049"/>
                    <a:pt x="153" y="7049"/>
                  </a:cubicBezTo>
                  <a:cubicBezTo>
                    <a:pt x="213" y="7049"/>
                    <a:pt x="276" y="7019"/>
                    <a:pt x="290" y="6948"/>
                  </a:cubicBezTo>
                  <a:cubicBezTo>
                    <a:pt x="310" y="6907"/>
                    <a:pt x="310" y="6857"/>
                    <a:pt x="330" y="6806"/>
                  </a:cubicBezTo>
                  <a:cubicBezTo>
                    <a:pt x="797" y="6674"/>
                    <a:pt x="1223" y="6106"/>
                    <a:pt x="1609" y="5832"/>
                  </a:cubicBezTo>
                  <a:cubicBezTo>
                    <a:pt x="1924" y="5588"/>
                    <a:pt x="2279" y="5385"/>
                    <a:pt x="2593" y="5152"/>
                  </a:cubicBezTo>
                  <a:cubicBezTo>
                    <a:pt x="3385" y="4614"/>
                    <a:pt x="4126" y="4025"/>
                    <a:pt x="4917" y="3477"/>
                  </a:cubicBezTo>
                  <a:cubicBezTo>
                    <a:pt x="6582" y="2351"/>
                    <a:pt x="8388" y="1427"/>
                    <a:pt x="10032" y="260"/>
                  </a:cubicBezTo>
                  <a:cubicBezTo>
                    <a:pt x="10178" y="149"/>
                    <a:pt x="10063" y="1"/>
                    <a:pt x="9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4"/>
            <p:cNvSpPr/>
            <p:nvPr/>
          </p:nvSpPr>
          <p:spPr>
            <a:xfrm>
              <a:off x="537175" y="3476125"/>
              <a:ext cx="217300" cy="149325"/>
            </a:xfrm>
            <a:custGeom>
              <a:avLst/>
              <a:gdLst/>
              <a:ahLst/>
              <a:cxnLst/>
              <a:rect l="l" t="t" r="r" b="b"/>
              <a:pathLst>
                <a:path w="8692" h="5973" extrusionOk="0">
                  <a:moveTo>
                    <a:pt x="8484" y="1"/>
                  </a:moveTo>
                  <a:cubicBezTo>
                    <a:pt x="8465" y="1"/>
                    <a:pt x="8445" y="4"/>
                    <a:pt x="8426" y="12"/>
                  </a:cubicBezTo>
                  <a:cubicBezTo>
                    <a:pt x="6691" y="681"/>
                    <a:pt x="5077" y="1676"/>
                    <a:pt x="3565" y="2701"/>
                  </a:cubicBezTo>
                  <a:cubicBezTo>
                    <a:pt x="2236" y="3604"/>
                    <a:pt x="764" y="4528"/>
                    <a:pt x="13" y="5908"/>
                  </a:cubicBezTo>
                  <a:cubicBezTo>
                    <a:pt x="1" y="5951"/>
                    <a:pt x="34" y="5972"/>
                    <a:pt x="69" y="5972"/>
                  </a:cubicBezTo>
                  <a:cubicBezTo>
                    <a:pt x="91" y="5972"/>
                    <a:pt x="113" y="5964"/>
                    <a:pt x="125" y="5948"/>
                  </a:cubicBezTo>
                  <a:cubicBezTo>
                    <a:pt x="2489" y="3563"/>
                    <a:pt x="5757" y="2092"/>
                    <a:pt x="8578" y="204"/>
                  </a:cubicBezTo>
                  <a:cubicBezTo>
                    <a:pt x="8691" y="117"/>
                    <a:pt x="8596" y="1"/>
                    <a:pt x="8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4"/>
            <p:cNvSpPr/>
            <p:nvPr/>
          </p:nvSpPr>
          <p:spPr>
            <a:xfrm>
              <a:off x="580825" y="3503375"/>
              <a:ext cx="166450" cy="102000"/>
            </a:xfrm>
            <a:custGeom>
              <a:avLst/>
              <a:gdLst/>
              <a:ahLst/>
              <a:cxnLst/>
              <a:rect l="l" t="t" r="r" b="b"/>
              <a:pathLst>
                <a:path w="6658" h="4080" extrusionOk="0">
                  <a:moveTo>
                    <a:pt x="6449" y="1"/>
                  </a:moveTo>
                  <a:cubicBezTo>
                    <a:pt x="6425" y="1"/>
                    <a:pt x="6401" y="6"/>
                    <a:pt x="6376" y="18"/>
                  </a:cubicBezTo>
                  <a:cubicBezTo>
                    <a:pt x="4133" y="992"/>
                    <a:pt x="1931" y="2382"/>
                    <a:pt x="94" y="3884"/>
                  </a:cubicBezTo>
                  <a:cubicBezTo>
                    <a:pt x="0" y="3970"/>
                    <a:pt x="81" y="4080"/>
                    <a:pt x="187" y="4080"/>
                  </a:cubicBezTo>
                  <a:cubicBezTo>
                    <a:pt x="219" y="4080"/>
                    <a:pt x="254" y="4070"/>
                    <a:pt x="287" y="4046"/>
                  </a:cubicBezTo>
                  <a:cubicBezTo>
                    <a:pt x="2235" y="2585"/>
                    <a:pt x="4559" y="1621"/>
                    <a:pt x="6538" y="221"/>
                  </a:cubicBezTo>
                  <a:cubicBezTo>
                    <a:pt x="6657" y="136"/>
                    <a:pt x="6570" y="1"/>
                    <a:pt x="64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4"/>
            <p:cNvSpPr/>
            <p:nvPr/>
          </p:nvSpPr>
          <p:spPr>
            <a:xfrm>
              <a:off x="419525" y="3537050"/>
              <a:ext cx="318850" cy="194225"/>
            </a:xfrm>
            <a:custGeom>
              <a:avLst/>
              <a:gdLst/>
              <a:ahLst/>
              <a:cxnLst/>
              <a:rect l="l" t="t" r="r" b="b"/>
              <a:pathLst>
                <a:path w="12754" h="7769" extrusionOk="0">
                  <a:moveTo>
                    <a:pt x="12486" y="1"/>
                  </a:moveTo>
                  <a:cubicBezTo>
                    <a:pt x="12464" y="1"/>
                    <a:pt x="12443" y="4"/>
                    <a:pt x="12422" y="10"/>
                  </a:cubicBezTo>
                  <a:cubicBezTo>
                    <a:pt x="10017" y="802"/>
                    <a:pt x="7804" y="2091"/>
                    <a:pt x="5704" y="3390"/>
                  </a:cubicBezTo>
                  <a:cubicBezTo>
                    <a:pt x="3907" y="4506"/>
                    <a:pt x="1289" y="5845"/>
                    <a:pt x="51" y="7500"/>
                  </a:cubicBezTo>
                  <a:cubicBezTo>
                    <a:pt x="10" y="7550"/>
                    <a:pt x="0" y="7621"/>
                    <a:pt x="61" y="7662"/>
                  </a:cubicBezTo>
                  <a:cubicBezTo>
                    <a:pt x="102" y="7682"/>
                    <a:pt x="142" y="7723"/>
                    <a:pt x="173" y="7753"/>
                  </a:cubicBezTo>
                  <a:cubicBezTo>
                    <a:pt x="183" y="7764"/>
                    <a:pt x="201" y="7769"/>
                    <a:pt x="217" y="7769"/>
                  </a:cubicBezTo>
                  <a:cubicBezTo>
                    <a:pt x="234" y="7769"/>
                    <a:pt x="249" y="7764"/>
                    <a:pt x="254" y="7753"/>
                  </a:cubicBezTo>
                  <a:cubicBezTo>
                    <a:pt x="761" y="6972"/>
                    <a:pt x="2334" y="6241"/>
                    <a:pt x="3156" y="5693"/>
                  </a:cubicBezTo>
                  <a:cubicBezTo>
                    <a:pt x="4262" y="4963"/>
                    <a:pt x="5389" y="4252"/>
                    <a:pt x="6556" y="3582"/>
                  </a:cubicBezTo>
                  <a:cubicBezTo>
                    <a:pt x="8555" y="2436"/>
                    <a:pt x="10656" y="1441"/>
                    <a:pt x="12594" y="233"/>
                  </a:cubicBezTo>
                  <a:cubicBezTo>
                    <a:pt x="12753" y="136"/>
                    <a:pt x="12628" y="1"/>
                    <a:pt x="12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4"/>
            <p:cNvSpPr/>
            <p:nvPr/>
          </p:nvSpPr>
          <p:spPr>
            <a:xfrm>
              <a:off x="512875" y="3576675"/>
              <a:ext cx="205175" cy="148825"/>
            </a:xfrm>
            <a:custGeom>
              <a:avLst/>
              <a:gdLst/>
              <a:ahLst/>
              <a:cxnLst/>
              <a:rect l="l" t="t" r="r" b="b"/>
              <a:pathLst>
                <a:path w="8207" h="5953" extrusionOk="0">
                  <a:moveTo>
                    <a:pt x="8043" y="1"/>
                  </a:moveTo>
                  <a:cubicBezTo>
                    <a:pt x="8026" y="1"/>
                    <a:pt x="8008" y="3"/>
                    <a:pt x="7988" y="8"/>
                  </a:cubicBezTo>
                  <a:cubicBezTo>
                    <a:pt x="6222" y="495"/>
                    <a:pt x="4639" y="1409"/>
                    <a:pt x="3208" y="2434"/>
                  </a:cubicBezTo>
                  <a:cubicBezTo>
                    <a:pt x="2030" y="3286"/>
                    <a:pt x="285" y="4504"/>
                    <a:pt x="1" y="5894"/>
                  </a:cubicBezTo>
                  <a:cubicBezTo>
                    <a:pt x="1" y="5935"/>
                    <a:pt x="34" y="5952"/>
                    <a:pt x="68" y="5952"/>
                  </a:cubicBezTo>
                  <a:cubicBezTo>
                    <a:pt x="93" y="5952"/>
                    <a:pt x="120" y="5942"/>
                    <a:pt x="133" y="5925"/>
                  </a:cubicBezTo>
                  <a:cubicBezTo>
                    <a:pt x="2213" y="3428"/>
                    <a:pt x="5197" y="1886"/>
                    <a:pt x="8079" y="252"/>
                  </a:cubicBezTo>
                  <a:cubicBezTo>
                    <a:pt x="8206" y="179"/>
                    <a:pt x="8187" y="1"/>
                    <a:pt x="8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4"/>
            <p:cNvSpPr/>
            <p:nvPr/>
          </p:nvSpPr>
          <p:spPr>
            <a:xfrm>
              <a:off x="465100" y="3621625"/>
              <a:ext cx="244400" cy="152825"/>
            </a:xfrm>
            <a:custGeom>
              <a:avLst/>
              <a:gdLst/>
              <a:ahLst/>
              <a:cxnLst/>
              <a:rect l="l" t="t" r="r" b="b"/>
              <a:pathLst>
                <a:path w="9776" h="6113" extrusionOk="0">
                  <a:moveTo>
                    <a:pt x="9640" y="0"/>
                  </a:moveTo>
                  <a:cubicBezTo>
                    <a:pt x="9626" y="0"/>
                    <a:pt x="9611" y="2"/>
                    <a:pt x="9594" y="7"/>
                  </a:cubicBezTo>
                  <a:cubicBezTo>
                    <a:pt x="5880" y="1021"/>
                    <a:pt x="2490" y="3356"/>
                    <a:pt x="55" y="6004"/>
                  </a:cubicBezTo>
                  <a:cubicBezTo>
                    <a:pt x="0" y="6059"/>
                    <a:pt x="59" y="6113"/>
                    <a:pt x="116" y="6113"/>
                  </a:cubicBezTo>
                  <a:cubicBezTo>
                    <a:pt x="134" y="6113"/>
                    <a:pt x="152" y="6108"/>
                    <a:pt x="166" y="6096"/>
                  </a:cubicBezTo>
                  <a:cubicBezTo>
                    <a:pt x="3140" y="3812"/>
                    <a:pt x="6337" y="2036"/>
                    <a:pt x="9675" y="210"/>
                  </a:cubicBezTo>
                  <a:cubicBezTo>
                    <a:pt x="9775" y="146"/>
                    <a:pt x="9761" y="0"/>
                    <a:pt x="9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4"/>
            <p:cNvSpPr/>
            <p:nvPr/>
          </p:nvSpPr>
          <p:spPr>
            <a:xfrm>
              <a:off x="425750" y="3644800"/>
              <a:ext cx="282225" cy="187350"/>
            </a:xfrm>
            <a:custGeom>
              <a:avLst/>
              <a:gdLst/>
              <a:ahLst/>
              <a:cxnLst/>
              <a:rect l="l" t="t" r="r" b="b"/>
              <a:pathLst>
                <a:path w="11289" h="7494" extrusionOk="0">
                  <a:moveTo>
                    <a:pt x="11106" y="0"/>
                  </a:moveTo>
                  <a:cubicBezTo>
                    <a:pt x="11085" y="0"/>
                    <a:pt x="11061" y="4"/>
                    <a:pt x="11036" y="13"/>
                  </a:cubicBezTo>
                  <a:cubicBezTo>
                    <a:pt x="6886" y="1617"/>
                    <a:pt x="3212" y="4336"/>
                    <a:pt x="116" y="7259"/>
                  </a:cubicBezTo>
                  <a:cubicBezTo>
                    <a:pt x="1" y="7367"/>
                    <a:pt x="91" y="7493"/>
                    <a:pt x="216" y="7493"/>
                  </a:cubicBezTo>
                  <a:cubicBezTo>
                    <a:pt x="256" y="7493"/>
                    <a:pt x="299" y="7481"/>
                    <a:pt x="340" y="7452"/>
                  </a:cubicBezTo>
                  <a:cubicBezTo>
                    <a:pt x="3658" y="4641"/>
                    <a:pt x="7362" y="2449"/>
                    <a:pt x="11158" y="216"/>
                  </a:cubicBezTo>
                  <a:cubicBezTo>
                    <a:pt x="11288" y="138"/>
                    <a:pt x="11233" y="0"/>
                    <a:pt x="11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4"/>
            <p:cNvSpPr/>
            <p:nvPr/>
          </p:nvSpPr>
          <p:spPr>
            <a:xfrm>
              <a:off x="494950" y="3681600"/>
              <a:ext cx="206800" cy="131200"/>
            </a:xfrm>
            <a:custGeom>
              <a:avLst/>
              <a:gdLst/>
              <a:ahLst/>
              <a:cxnLst/>
              <a:rect l="l" t="t" r="r" b="b"/>
              <a:pathLst>
                <a:path w="8272" h="5248" extrusionOk="0">
                  <a:moveTo>
                    <a:pt x="7984" y="0"/>
                  </a:moveTo>
                  <a:cubicBezTo>
                    <a:pt x="7958" y="0"/>
                    <a:pt x="7930" y="4"/>
                    <a:pt x="7903" y="13"/>
                  </a:cubicBezTo>
                  <a:cubicBezTo>
                    <a:pt x="5031" y="987"/>
                    <a:pt x="1956" y="2996"/>
                    <a:pt x="38" y="5148"/>
                  </a:cubicBezTo>
                  <a:cubicBezTo>
                    <a:pt x="0" y="5201"/>
                    <a:pt x="58" y="5248"/>
                    <a:pt x="115" y="5248"/>
                  </a:cubicBezTo>
                  <a:cubicBezTo>
                    <a:pt x="134" y="5248"/>
                    <a:pt x="154" y="5242"/>
                    <a:pt x="170" y="5229"/>
                  </a:cubicBezTo>
                  <a:cubicBezTo>
                    <a:pt x="2656" y="3352"/>
                    <a:pt x="5589" y="2073"/>
                    <a:pt x="8106" y="266"/>
                  </a:cubicBezTo>
                  <a:cubicBezTo>
                    <a:pt x="8271" y="145"/>
                    <a:pt x="8145" y="0"/>
                    <a:pt x="7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4"/>
            <p:cNvSpPr/>
            <p:nvPr/>
          </p:nvSpPr>
          <p:spPr>
            <a:xfrm>
              <a:off x="363875" y="3754900"/>
              <a:ext cx="310400" cy="194925"/>
            </a:xfrm>
            <a:custGeom>
              <a:avLst/>
              <a:gdLst/>
              <a:ahLst/>
              <a:cxnLst/>
              <a:rect l="l" t="t" r="r" b="b"/>
              <a:pathLst>
                <a:path w="12416" h="7797" extrusionOk="0">
                  <a:moveTo>
                    <a:pt x="12260" y="0"/>
                  </a:moveTo>
                  <a:cubicBezTo>
                    <a:pt x="12240" y="0"/>
                    <a:pt x="12217" y="4"/>
                    <a:pt x="12192" y="14"/>
                  </a:cubicBezTo>
                  <a:cubicBezTo>
                    <a:pt x="7879" y="1627"/>
                    <a:pt x="3129" y="4276"/>
                    <a:pt x="115" y="7534"/>
                  </a:cubicBezTo>
                  <a:cubicBezTo>
                    <a:pt x="0" y="7656"/>
                    <a:pt x="146" y="7796"/>
                    <a:pt x="289" y="7796"/>
                  </a:cubicBezTo>
                  <a:cubicBezTo>
                    <a:pt x="336" y="7796"/>
                    <a:pt x="382" y="7781"/>
                    <a:pt x="420" y="7747"/>
                  </a:cubicBezTo>
                  <a:cubicBezTo>
                    <a:pt x="434" y="7735"/>
                    <a:pt x="447" y="7723"/>
                    <a:pt x="461" y="7711"/>
                  </a:cubicBezTo>
                  <a:lnTo>
                    <a:pt x="461" y="7711"/>
                  </a:lnTo>
                  <a:cubicBezTo>
                    <a:pt x="2373" y="6508"/>
                    <a:pt x="4097" y="5079"/>
                    <a:pt x="6012" y="3870"/>
                  </a:cubicBezTo>
                  <a:cubicBezTo>
                    <a:pt x="8051" y="2571"/>
                    <a:pt x="10183" y="1394"/>
                    <a:pt x="12304" y="186"/>
                  </a:cubicBezTo>
                  <a:cubicBezTo>
                    <a:pt x="12415" y="126"/>
                    <a:pt x="12374" y="0"/>
                    <a:pt x="12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44"/>
            <p:cNvSpPr/>
            <p:nvPr/>
          </p:nvSpPr>
          <p:spPr>
            <a:xfrm>
              <a:off x="444475" y="3727350"/>
              <a:ext cx="240775" cy="134300"/>
            </a:xfrm>
            <a:custGeom>
              <a:avLst/>
              <a:gdLst/>
              <a:ahLst/>
              <a:cxnLst/>
              <a:rect l="l" t="t" r="r" b="b"/>
              <a:pathLst>
                <a:path w="9631" h="5372" extrusionOk="0">
                  <a:moveTo>
                    <a:pt x="9432" y="0"/>
                  </a:moveTo>
                  <a:cubicBezTo>
                    <a:pt x="9411" y="0"/>
                    <a:pt x="9388" y="3"/>
                    <a:pt x="9364" y="9"/>
                  </a:cubicBezTo>
                  <a:cubicBezTo>
                    <a:pt x="6096" y="882"/>
                    <a:pt x="2544" y="3003"/>
                    <a:pt x="108" y="5134"/>
                  </a:cubicBezTo>
                  <a:cubicBezTo>
                    <a:pt x="0" y="5226"/>
                    <a:pt x="76" y="5371"/>
                    <a:pt x="196" y="5371"/>
                  </a:cubicBezTo>
                  <a:cubicBezTo>
                    <a:pt x="222" y="5371"/>
                    <a:pt x="251" y="5364"/>
                    <a:pt x="281" y="5347"/>
                  </a:cubicBezTo>
                  <a:cubicBezTo>
                    <a:pt x="1793" y="4475"/>
                    <a:pt x="3244" y="3541"/>
                    <a:pt x="4777" y="2699"/>
                  </a:cubicBezTo>
                  <a:cubicBezTo>
                    <a:pt x="6309" y="1867"/>
                    <a:pt x="7973" y="1187"/>
                    <a:pt x="9475" y="314"/>
                  </a:cubicBezTo>
                  <a:cubicBezTo>
                    <a:pt x="9630" y="223"/>
                    <a:pt x="9613" y="0"/>
                    <a:pt x="9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44"/>
            <p:cNvSpPr/>
            <p:nvPr/>
          </p:nvSpPr>
          <p:spPr>
            <a:xfrm>
              <a:off x="446875" y="3780050"/>
              <a:ext cx="226975" cy="169225"/>
            </a:xfrm>
            <a:custGeom>
              <a:avLst/>
              <a:gdLst/>
              <a:ahLst/>
              <a:cxnLst/>
              <a:rect l="l" t="t" r="r" b="b"/>
              <a:pathLst>
                <a:path w="9079" h="6769" extrusionOk="0">
                  <a:moveTo>
                    <a:pt x="8926" y="0"/>
                  </a:moveTo>
                  <a:cubicBezTo>
                    <a:pt x="8909" y="0"/>
                    <a:pt x="8890" y="4"/>
                    <a:pt x="8872" y="12"/>
                  </a:cubicBezTo>
                  <a:cubicBezTo>
                    <a:pt x="5564" y="1748"/>
                    <a:pt x="2661" y="4051"/>
                    <a:pt x="83" y="6578"/>
                  </a:cubicBezTo>
                  <a:cubicBezTo>
                    <a:pt x="1" y="6676"/>
                    <a:pt x="96" y="6768"/>
                    <a:pt x="201" y="6768"/>
                  </a:cubicBezTo>
                  <a:cubicBezTo>
                    <a:pt x="237" y="6768"/>
                    <a:pt x="275" y="6757"/>
                    <a:pt x="307" y="6731"/>
                  </a:cubicBezTo>
                  <a:cubicBezTo>
                    <a:pt x="2955" y="4305"/>
                    <a:pt x="5959" y="2174"/>
                    <a:pt x="8994" y="144"/>
                  </a:cubicBezTo>
                  <a:cubicBezTo>
                    <a:pt x="9078" y="93"/>
                    <a:pt x="9015" y="0"/>
                    <a:pt x="8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4"/>
            <p:cNvSpPr/>
            <p:nvPr/>
          </p:nvSpPr>
          <p:spPr>
            <a:xfrm>
              <a:off x="439975" y="3800600"/>
              <a:ext cx="226525" cy="169225"/>
            </a:xfrm>
            <a:custGeom>
              <a:avLst/>
              <a:gdLst/>
              <a:ahLst/>
              <a:cxnLst/>
              <a:rect l="l" t="t" r="r" b="b"/>
              <a:pathLst>
                <a:path w="9061" h="6769" extrusionOk="0">
                  <a:moveTo>
                    <a:pt x="8914" y="0"/>
                  </a:moveTo>
                  <a:cubicBezTo>
                    <a:pt x="8897" y="0"/>
                    <a:pt x="8880" y="4"/>
                    <a:pt x="8864" y="12"/>
                  </a:cubicBezTo>
                  <a:cubicBezTo>
                    <a:pt x="5555" y="1748"/>
                    <a:pt x="2643" y="4062"/>
                    <a:pt x="75" y="6578"/>
                  </a:cubicBezTo>
                  <a:cubicBezTo>
                    <a:pt x="0" y="6676"/>
                    <a:pt x="97" y="6768"/>
                    <a:pt x="194" y="6768"/>
                  </a:cubicBezTo>
                  <a:cubicBezTo>
                    <a:pt x="228" y="6768"/>
                    <a:pt x="262" y="6757"/>
                    <a:pt x="288" y="6731"/>
                  </a:cubicBezTo>
                  <a:cubicBezTo>
                    <a:pt x="2937" y="4315"/>
                    <a:pt x="5941" y="2184"/>
                    <a:pt x="8975" y="154"/>
                  </a:cubicBezTo>
                  <a:cubicBezTo>
                    <a:pt x="9060" y="95"/>
                    <a:pt x="8996" y="0"/>
                    <a:pt x="8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4"/>
            <p:cNvSpPr/>
            <p:nvPr/>
          </p:nvSpPr>
          <p:spPr>
            <a:xfrm>
              <a:off x="403650" y="3833375"/>
              <a:ext cx="255850" cy="208050"/>
            </a:xfrm>
            <a:custGeom>
              <a:avLst/>
              <a:gdLst/>
              <a:ahLst/>
              <a:cxnLst/>
              <a:rect l="l" t="t" r="r" b="b"/>
              <a:pathLst>
                <a:path w="10234" h="8322" extrusionOk="0">
                  <a:moveTo>
                    <a:pt x="9913" y="0"/>
                  </a:moveTo>
                  <a:cubicBezTo>
                    <a:pt x="9877" y="0"/>
                    <a:pt x="9838" y="6"/>
                    <a:pt x="9799" y="21"/>
                  </a:cubicBezTo>
                  <a:cubicBezTo>
                    <a:pt x="7749" y="741"/>
                    <a:pt x="5953" y="2213"/>
                    <a:pt x="4380" y="3542"/>
                  </a:cubicBezTo>
                  <a:cubicBezTo>
                    <a:pt x="2756" y="4922"/>
                    <a:pt x="1335" y="6445"/>
                    <a:pt x="77" y="8109"/>
                  </a:cubicBezTo>
                  <a:cubicBezTo>
                    <a:pt x="1" y="8234"/>
                    <a:pt x="100" y="8321"/>
                    <a:pt x="213" y="8321"/>
                  </a:cubicBezTo>
                  <a:cubicBezTo>
                    <a:pt x="265" y="8321"/>
                    <a:pt x="320" y="8303"/>
                    <a:pt x="361" y="8261"/>
                  </a:cubicBezTo>
                  <a:cubicBezTo>
                    <a:pt x="1823" y="6708"/>
                    <a:pt x="3416" y="5237"/>
                    <a:pt x="5111" y="3877"/>
                  </a:cubicBezTo>
                  <a:cubicBezTo>
                    <a:pt x="6684" y="2619"/>
                    <a:pt x="8541" y="1644"/>
                    <a:pt x="10053" y="335"/>
                  </a:cubicBezTo>
                  <a:cubicBezTo>
                    <a:pt x="10233" y="189"/>
                    <a:pt x="10109" y="0"/>
                    <a:pt x="9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4"/>
            <p:cNvSpPr/>
            <p:nvPr/>
          </p:nvSpPr>
          <p:spPr>
            <a:xfrm>
              <a:off x="493225" y="3861450"/>
              <a:ext cx="142675" cy="193150"/>
            </a:xfrm>
            <a:custGeom>
              <a:avLst/>
              <a:gdLst/>
              <a:ahLst/>
              <a:cxnLst/>
              <a:rect l="l" t="t" r="r" b="b"/>
              <a:pathLst>
                <a:path w="5707" h="7726" extrusionOk="0">
                  <a:moveTo>
                    <a:pt x="5464" y="0"/>
                  </a:moveTo>
                  <a:cubicBezTo>
                    <a:pt x="5416" y="0"/>
                    <a:pt x="5366" y="17"/>
                    <a:pt x="5323" y="55"/>
                  </a:cubicBezTo>
                  <a:cubicBezTo>
                    <a:pt x="2928" y="2054"/>
                    <a:pt x="969" y="4784"/>
                    <a:pt x="36" y="7595"/>
                  </a:cubicBezTo>
                  <a:cubicBezTo>
                    <a:pt x="0" y="7677"/>
                    <a:pt x="61" y="7726"/>
                    <a:pt x="130" y="7726"/>
                  </a:cubicBezTo>
                  <a:cubicBezTo>
                    <a:pt x="180" y="7726"/>
                    <a:pt x="234" y="7701"/>
                    <a:pt x="259" y="7646"/>
                  </a:cubicBezTo>
                  <a:cubicBezTo>
                    <a:pt x="1619" y="4885"/>
                    <a:pt x="3902" y="2795"/>
                    <a:pt x="5617" y="258"/>
                  </a:cubicBezTo>
                  <a:cubicBezTo>
                    <a:pt x="5707" y="124"/>
                    <a:pt x="5594" y="0"/>
                    <a:pt x="5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4"/>
            <p:cNvSpPr/>
            <p:nvPr/>
          </p:nvSpPr>
          <p:spPr>
            <a:xfrm>
              <a:off x="578725" y="3849675"/>
              <a:ext cx="79700" cy="287800"/>
            </a:xfrm>
            <a:custGeom>
              <a:avLst/>
              <a:gdLst/>
              <a:ahLst/>
              <a:cxnLst/>
              <a:rect l="l" t="t" r="r" b="b"/>
              <a:pathLst>
                <a:path w="3188" h="11512" extrusionOk="0">
                  <a:moveTo>
                    <a:pt x="3008" y="0"/>
                  </a:moveTo>
                  <a:cubicBezTo>
                    <a:pt x="2917" y="0"/>
                    <a:pt x="2815" y="45"/>
                    <a:pt x="2776" y="120"/>
                  </a:cubicBezTo>
                  <a:cubicBezTo>
                    <a:pt x="1934" y="1693"/>
                    <a:pt x="1690" y="3540"/>
                    <a:pt x="1375" y="5255"/>
                  </a:cubicBezTo>
                  <a:cubicBezTo>
                    <a:pt x="980" y="7284"/>
                    <a:pt x="665" y="9355"/>
                    <a:pt x="36" y="11344"/>
                  </a:cubicBezTo>
                  <a:cubicBezTo>
                    <a:pt x="1" y="11454"/>
                    <a:pt x="73" y="11511"/>
                    <a:pt x="156" y="11511"/>
                  </a:cubicBezTo>
                  <a:cubicBezTo>
                    <a:pt x="217" y="11511"/>
                    <a:pt x="285" y="11480"/>
                    <a:pt x="320" y="11415"/>
                  </a:cubicBezTo>
                  <a:cubicBezTo>
                    <a:pt x="1183" y="9659"/>
                    <a:pt x="1609" y="7802"/>
                    <a:pt x="2035" y="5924"/>
                  </a:cubicBezTo>
                  <a:cubicBezTo>
                    <a:pt x="2451" y="4027"/>
                    <a:pt x="2918" y="2099"/>
                    <a:pt x="3172" y="170"/>
                  </a:cubicBezTo>
                  <a:cubicBezTo>
                    <a:pt x="3187" y="51"/>
                    <a:pt x="3104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4"/>
            <p:cNvSpPr/>
            <p:nvPr/>
          </p:nvSpPr>
          <p:spPr>
            <a:xfrm>
              <a:off x="543575" y="3842550"/>
              <a:ext cx="110000" cy="221375"/>
            </a:xfrm>
            <a:custGeom>
              <a:avLst/>
              <a:gdLst/>
              <a:ahLst/>
              <a:cxnLst/>
              <a:rect l="l" t="t" r="r" b="b"/>
              <a:pathLst>
                <a:path w="4400" h="8855" extrusionOk="0">
                  <a:moveTo>
                    <a:pt x="4137" y="0"/>
                  </a:moveTo>
                  <a:cubicBezTo>
                    <a:pt x="4086" y="0"/>
                    <a:pt x="4036" y="15"/>
                    <a:pt x="3999" y="49"/>
                  </a:cubicBezTo>
                  <a:cubicBezTo>
                    <a:pt x="1716" y="2089"/>
                    <a:pt x="1" y="5885"/>
                    <a:pt x="295" y="8797"/>
                  </a:cubicBezTo>
                  <a:cubicBezTo>
                    <a:pt x="300" y="8839"/>
                    <a:pt x="331" y="8855"/>
                    <a:pt x="366" y="8855"/>
                  </a:cubicBezTo>
                  <a:cubicBezTo>
                    <a:pt x="409" y="8855"/>
                    <a:pt x="456" y="8831"/>
                    <a:pt x="468" y="8797"/>
                  </a:cubicBezTo>
                  <a:cubicBezTo>
                    <a:pt x="1056" y="7326"/>
                    <a:pt x="1371" y="5804"/>
                    <a:pt x="2030" y="4342"/>
                  </a:cubicBezTo>
                  <a:cubicBezTo>
                    <a:pt x="2680" y="2911"/>
                    <a:pt x="3624" y="1622"/>
                    <a:pt x="4334" y="222"/>
                  </a:cubicBezTo>
                  <a:cubicBezTo>
                    <a:pt x="4400" y="98"/>
                    <a:pt x="4266" y="0"/>
                    <a:pt x="4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4"/>
            <p:cNvSpPr/>
            <p:nvPr/>
          </p:nvSpPr>
          <p:spPr>
            <a:xfrm>
              <a:off x="654700" y="3171400"/>
              <a:ext cx="201575" cy="665500"/>
            </a:xfrm>
            <a:custGeom>
              <a:avLst/>
              <a:gdLst/>
              <a:ahLst/>
              <a:cxnLst/>
              <a:rect l="l" t="t" r="r" b="b"/>
              <a:pathLst>
                <a:path w="8063" h="26620" extrusionOk="0">
                  <a:moveTo>
                    <a:pt x="7888" y="0"/>
                  </a:moveTo>
                  <a:cubicBezTo>
                    <a:pt x="7826" y="0"/>
                    <a:pt x="7763" y="21"/>
                    <a:pt x="7734" y="63"/>
                  </a:cubicBezTo>
                  <a:cubicBezTo>
                    <a:pt x="6384" y="1910"/>
                    <a:pt x="5745" y="4244"/>
                    <a:pt x="5065" y="6355"/>
                  </a:cubicBezTo>
                  <a:cubicBezTo>
                    <a:pt x="4395" y="8435"/>
                    <a:pt x="3847" y="10536"/>
                    <a:pt x="3329" y="12647"/>
                  </a:cubicBezTo>
                  <a:cubicBezTo>
                    <a:pt x="2203" y="17275"/>
                    <a:pt x="1148" y="21902"/>
                    <a:pt x="11" y="26540"/>
                  </a:cubicBezTo>
                  <a:cubicBezTo>
                    <a:pt x="0" y="26594"/>
                    <a:pt x="43" y="26619"/>
                    <a:pt x="89" y="26619"/>
                  </a:cubicBezTo>
                  <a:cubicBezTo>
                    <a:pt x="130" y="26619"/>
                    <a:pt x="174" y="26599"/>
                    <a:pt x="183" y="26561"/>
                  </a:cubicBezTo>
                  <a:cubicBezTo>
                    <a:pt x="1767" y="22298"/>
                    <a:pt x="2680" y="17843"/>
                    <a:pt x="3796" y="13469"/>
                  </a:cubicBezTo>
                  <a:cubicBezTo>
                    <a:pt x="4395" y="11135"/>
                    <a:pt x="5034" y="8811"/>
                    <a:pt x="5765" y="6517"/>
                  </a:cubicBezTo>
                  <a:cubicBezTo>
                    <a:pt x="6455" y="4386"/>
                    <a:pt x="7541" y="2306"/>
                    <a:pt x="8038" y="134"/>
                  </a:cubicBezTo>
                  <a:cubicBezTo>
                    <a:pt x="8062" y="44"/>
                    <a:pt x="7977" y="0"/>
                    <a:pt x="7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20" name="Google Shape;2520;p44"/>
          <p:cNvPicPr preferRelativeResize="0">
            <a:picLocks noGrp="1"/>
          </p:cNvPicPr>
          <p:nvPr>
            <p:ph type="pic" idx="2"/>
          </p:nvPr>
        </p:nvPicPr>
        <p:blipFill>
          <a:blip r:embed="rId3"/>
          <a:srcRect l="2500" r="2500"/>
          <a:stretch/>
        </p:blipFill>
        <p:spPr>
          <a:xfrm>
            <a:off x="5208579" y="541800"/>
            <a:ext cx="2892900" cy="40602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p48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ADAPT?</a:t>
            </a:r>
            <a:endParaRPr dirty="0"/>
          </a:p>
        </p:txBody>
      </p:sp>
      <p:sp>
        <p:nvSpPr>
          <p:cNvPr id="2552" name="Google Shape;2552;p48"/>
          <p:cNvSpPr txBox="1">
            <a:spLocks noGrp="1"/>
          </p:cNvSpPr>
          <p:nvPr>
            <p:ph type="subTitle" idx="2"/>
          </p:nvPr>
        </p:nvSpPr>
        <p:spPr>
          <a:xfrm>
            <a:off x="335973" y="1876275"/>
            <a:ext cx="8472054" cy="1311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kern="100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This framework guides HR professionals through a structured approach to workforce transitions, focusing on alignment, adaptability, and communication. </a:t>
            </a:r>
            <a:r>
              <a:rPr lang="en-US" dirty="0">
                <a:effectLst/>
                <a:latin typeface="Montserrat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It was designed to emphasize a systematic, strategic, and employee-centric approach while incorporating principles commonly found in change management, workforce planning, and HR strategy best practices.</a:t>
            </a:r>
            <a:endParaRPr lang="en-US" kern="100" dirty="0">
              <a:effectLst/>
              <a:latin typeface="Montserrat" panose="00000500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p49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A</a:t>
            </a:r>
            <a:r>
              <a:rPr lang="en" dirty="0"/>
              <a:t>ssess Needs and Goals</a:t>
            </a:r>
            <a:endParaRPr dirty="0"/>
          </a:p>
        </p:txBody>
      </p:sp>
      <p:sp>
        <p:nvSpPr>
          <p:cNvPr id="2566" name="Google Shape;2566;p49"/>
          <p:cNvSpPr txBox="1">
            <a:spLocks noGrp="1"/>
          </p:cNvSpPr>
          <p:nvPr>
            <p:ph type="subTitle" idx="1"/>
          </p:nvPr>
        </p:nvSpPr>
        <p:spPr>
          <a:xfrm>
            <a:off x="609599" y="1603579"/>
            <a:ext cx="2586850" cy="12284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Define Organizational  Objectives</a:t>
            </a:r>
            <a:endParaRPr dirty="0"/>
          </a:p>
        </p:txBody>
      </p:sp>
      <p:sp>
        <p:nvSpPr>
          <p:cNvPr id="2567" name="Google Shape;2567;p49"/>
          <p:cNvSpPr txBox="1">
            <a:spLocks noGrp="1"/>
          </p:cNvSpPr>
          <p:nvPr>
            <p:ph type="subTitle" idx="2"/>
          </p:nvPr>
        </p:nvSpPr>
        <p:spPr>
          <a:xfrm>
            <a:off x="483574" y="2925674"/>
            <a:ext cx="2481299" cy="1874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Identify how workforce transitions support business goals (e.g., growth, cost management, innovation).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Align transitions with strategic workforce planning.</a:t>
            </a:r>
          </a:p>
        </p:txBody>
      </p:sp>
      <p:sp>
        <p:nvSpPr>
          <p:cNvPr id="2568" name="Google Shape;2568;p49"/>
          <p:cNvSpPr txBox="1">
            <a:spLocks noGrp="1"/>
          </p:cNvSpPr>
          <p:nvPr>
            <p:ph type="subTitle" idx="3"/>
          </p:nvPr>
        </p:nvSpPr>
        <p:spPr>
          <a:xfrm>
            <a:off x="6016803" y="1520848"/>
            <a:ext cx="2712896" cy="8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Stakeholder Analysis</a:t>
            </a:r>
            <a:endParaRPr dirty="0"/>
          </a:p>
        </p:txBody>
      </p:sp>
      <p:sp>
        <p:nvSpPr>
          <p:cNvPr id="2569" name="Google Shape;2569;p49"/>
          <p:cNvSpPr txBox="1">
            <a:spLocks noGrp="1"/>
          </p:cNvSpPr>
          <p:nvPr>
            <p:ph type="subTitle" idx="4"/>
          </p:nvPr>
        </p:nvSpPr>
        <p:spPr>
          <a:xfrm>
            <a:off x="5947546" y="2925675"/>
            <a:ext cx="2481229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Assess the needs of employees, managers, and leadership during transitions.</a:t>
            </a:r>
          </a:p>
        </p:txBody>
      </p:sp>
      <p:sp>
        <p:nvSpPr>
          <p:cNvPr id="2570" name="Google Shape;2570;p49"/>
          <p:cNvSpPr txBox="1">
            <a:spLocks noGrp="1"/>
          </p:cNvSpPr>
          <p:nvPr>
            <p:ph type="subTitle" idx="5"/>
          </p:nvPr>
        </p:nvSpPr>
        <p:spPr>
          <a:xfrm>
            <a:off x="3365976" y="1520848"/>
            <a:ext cx="2481300" cy="9236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Evaluate Current Workforce Data</a:t>
            </a:r>
            <a:endParaRPr dirty="0"/>
          </a:p>
        </p:txBody>
      </p:sp>
      <p:sp>
        <p:nvSpPr>
          <p:cNvPr id="2571" name="Google Shape;2571;p49"/>
          <p:cNvSpPr txBox="1">
            <a:spLocks noGrp="1"/>
          </p:cNvSpPr>
          <p:nvPr>
            <p:ph type="subTitle" idx="6"/>
          </p:nvPr>
        </p:nvSpPr>
        <p:spPr>
          <a:xfrm>
            <a:off x="3322476" y="2925675"/>
            <a:ext cx="2393493" cy="17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Skills inventory, attrition rates, employee performance metrics.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Identify gaps or surplus in talent based on organizational demands.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p50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D</a:t>
            </a:r>
            <a:r>
              <a:rPr lang="en" dirty="0"/>
              <a:t>esign the Transition Strategy</a:t>
            </a:r>
            <a:endParaRPr dirty="0"/>
          </a:p>
        </p:txBody>
      </p:sp>
      <p:sp>
        <p:nvSpPr>
          <p:cNvPr id="2591" name="Google Shape;2591;p50"/>
          <p:cNvSpPr txBox="1">
            <a:spLocks noGrp="1"/>
          </p:cNvSpPr>
          <p:nvPr>
            <p:ph type="subTitle" idx="1"/>
          </p:nvPr>
        </p:nvSpPr>
        <p:spPr>
          <a:xfrm>
            <a:off x="715175" y="1210023"/>
            <a:ext cx="24675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Define the Scope</a:t>
            </a:r>
            <a:endParaRPr dirty="0"/>
          </a:p>
        </p:txBody>
      </p:sp>
      <p:sp>
        <p:nvSpPr>
          <p:cNvPr id="2592" name="Google Shape;2592;p50"/>
          <p:cNvSpPr txBox="1">
            <a:spLocks noGrp="1"/>
          </p:cNvSpPr>
          <p:nvPr>
            <p:ph type="subTitle" idx="2"/>
          </p:nvPr>
        </p:nvSpPr>
        <p:spPr>
          <a:xfrm>
            <a:off x="718881" y="1560121"/>
            <a:ext cx="3020534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Is the transition role-based (e.g., promotion), organizational (e.g., restructuring), or environmental (e.g., hybrid work shift)?</a:t>
            </a:r>
          </a:p>
        </p:txBody>
      </p:sp>
      <p:sp>
        <p:nvSpPr>
          <p:cNvPr id="2593" name="Google Shape;2593;p50"/>
          <p:cNvSpPr txBox="1">
            <a:spLocks noGrp="1"/>
          </p:cNvSpPr>
          <p:nvPr>
            <p:ph type="subTitle" idx="3"/>
          </p:nvPr>
        </p:nvSpPr>
        <p:spPr>
          <a:xfrm>
            <a:off x="715175" y="2748777"/>
            <a:ext cx="2840416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Create a Roadmap</a:t>
            </a:r>
            <a:endParaRPr dirty="0"/>
          </a:p>
        </p:txBody>
      </p:sp>
      <p:sp>
        <p:nvSpPr>
          <p:cNvPr id="2594" name="Google Shape;2594;p50"/>
          <p:cNvSpPr txBox="1">
            <a:spLocks noGrp="1"/>
          </p:cNvSpPr>
          <p:nvPr>
            <p:ph type="subTitle" idx="4"/>
          </p:nvPr>
        </p:nvSpPr>
        <p:spPr>
          <a:xfrm>
            <a:off x="715174" y="3179425"/>
            <a:ext cx="3020534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Develop a timeline with milestones (onboarding, role clarity, performance check-ins).</a:t>
            </a:r>
          </a:p>
        </p:txBody>
      </p:sp>
      <p:sp>
        <p:nvSpPr>
          <p:cNvPr id="2595" name="Google Shape;2595;p50"/>
          <p:cNvSpPr txBox="1">
            <a:spLocks noGrp="1"/>
          </p:cNvSpPr>
          <p:nvPr>
            <p:ph type="subTitle" idx="5"/>
          </p:nvPr>
        </p:nvSpPr>
        <p:spPr>
          <a:xfrm>
            <a:off x="4896398" y="1210023"/>
            <a:ext cx="3831966" cy="4767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Customize Plans for Groups</a:t>
            </a:r>
            <a:endParaRPr dirty="0"/>
          </a:p>
        </p:txBody>
      </p:sp>
      <p:sp>
        <p:nvSpPr>
          <p:cNvPr id="2596" name="Google Shape;2596;p50"/>
          <p:cNvSpPr txBox="1">
            <a:spLocks noGrp="1"/>
          </p:cNvSpPr>
          <p:nvPr>
            <p:ph type="subTitle" idx="6"/>
          </p:nvPr>
        </p:nvSpPr>
        <p:spPr>
          <a:xfrm>
            <a:off x="4896398" y="1535174"/>
            <a:ext cx="3271177" cy="628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Senior leaders: Succession planning and leadership development.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Frontline workers: Upskilling, lateral moves, and clear career pathways.</a:t>
            </a:r>
          </a:p>
        </p:txBody>
      </p:sp>
      <p:sp>
        <p:nvSpPr>
          <p:cNvPr id="2597" name="Google Shape;2597;p50"/>
          <p:cNvSpPr txBox="1">
            <a:spLocks noGrp="1"/>
          </p:cNvSpPr>
          <p:nvPr>
            <p:ph type="subTitle" idx="7"/>
          </p:nvPr>
        </p:nvSpPr>
        <p:spPr>
          <a:xfrm>
            <a:off x="4979531" y="2741727"/>
            <a:ext cx="2467500" cy="47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Risk Mitgation</a:t>
            </a:r>
            <a:endParaRPr dirty="0"/>
          </a:p>
        </p:txBody>
      </p:sp>
      <p:sp>
        <p:nvSpPr>
          <p:cNvPr id="2598" name="Google Shape;2598;p50"/>
          <p:cNvSpPr txBox="1">
            <a:spLocks noGrp="1"/>
          </p:cNvSpPr>
          <p:nvPr>
            <p:ph type="subTitle" idx="8"/>
          </p:nvPr>
        </p:nvSpPr>
        <p:spPr>
          <a:xfrm>
            <a:off x="4896398" y="3152055"/>
            <a:ext cx="3532377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Identify potential challenges (e.g., employee resistance, workload impact).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Develop contingency plans for critical risks.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" name="Google Shape;2603;p51"/>
          <p:cNvSpPr txBox="1">
            <a:spLocks noGrp="1"/>
          </p:cNvSpPr>
          <p:nvPr>
            <p:ph type="title"/>
          </p:nvPr>
        </p:nvSpPr>
        <p:spPr>
          <a:xfrm>
            <a:off x="715175" y="445025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A</a:t>
            </a:r>
            <a:r>
              <a:rPr lang="en" dirty="0"/>
              <a:t>lign Stakeholders</a:t>
            </a:r>
            <a:endParaRPr dirty="0"/>
          </a:p>
        </p:txBody>
      </p:sp>
      <p:sp>
        <p:nvSpPr>
          <p:cNvPr id="2604" name="Google Shape;2604;p51"/>
          <p:cNvSpPr txBox="1">
            <a:spLocks noGrp="1"/>
          </p:cNvSpPr>
          <p:nvPr>
            <p:ph type="subTitle" idx="1"/>
          </p:nvPr>
        </p:nvSpPr>
        <p:spPr>
          <a:xfrm>
            <a:off x="715148" y="1423288"/>
            <a:ext cx="2072549" cy="8125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Engage Leadership</a:t>
            </a:r>
            <a:endParaRPr dirty="0"/>
          </a:p>
        </p:txBody>
      </p:sp>
      <p:sp>
        <p:nvSpPr>
          <p:cNvPr id="2605" name="Google Shape;2605;p51"/>
          <p:cNvSpPr txBox="1">
            <a:spLocks noGrp="1"/>
          </p:cNvSpPr>
          <p:nvPr>
            <p:ph type="subTitle" idx="2"/>
          </p:nvPr>
        </p:nvSpPr>
        <p:spPr>
          <a:xfrm>
            <a:off x="715148" y="2123531"/>
            <a:ext cx="2450589" cy="192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Ensure buy-in by presenting how the transition aligns with company goals.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Involve them in key decision-making stages (e.g., finalizing timelines or budgets).</a:t>
            </a:r>
          </a:p>
        </p:txBody>
      </p:sp>
      <p:sp>
        <p:nvSpPr>
          <p:cNvPr id="2608" name="Google Shape;2608;p51"/>
          <p:cNvSpPr txBox="1">
            <a:spLocks noGrp="1"/>
          </p:cNvSpPr>
          <p:nvPr>
            <p:ph type="subTitle" idx="5"/>
          </p:nvPr>
        </p:nvSpPr>
        <p:spPr>
          <a:xfrm>
            <a:off x="3308152" y="1387370"/>
            <a:ext cx="2649303" cy="8125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Communicate Transparently</a:t>
            </a:r>
            <a:endParaRPr dirty="0"/>
          </a:p>
        </p:txBody>
      </p:sp>
      <p:sp>
        <p:nvSpPr>
          <p:cNvPr id="2609" name="Google Shape;2609;p51"/>
          <p:cNvSpPr txBox="1">
            <a:spLocks noGrp="1"/>
          </p:cNvSpPr>
          <p:nvPr>
            <p:ph type="subTitle" idx="6"/>
          </p:nvPr>
        </p:nvSpPr>
        <p:spPr>
          <a:xfrm>
            <a:off x="3314338" y="2123531"/>
            <a:ext cx="2310000" cy="1710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Share the "why" behind transitions with clarity.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Tailor messages for different audiences: leadership, employees, and teams.</a:t>
            </a:r>
          </a:p>
        </p:txBody>
      </p:sp>
      <p:sp>
        <p:nvSpPr>
          <p:cNvPr id="2612" name="Google Shape;2612;p51"/>
          <p:cNvSpPr txBox="1">
            <a:spLocks noGrp="1"/>
          </p:cNvSpPr>
          <p:nvPr>
            <p:ph type="subTitle" idx="9"/>
          </p:nvPr>
        </p:nvSpPr>
        <p:spPr>
          <a:xfrm>
            <a:off x="5884565" y="1387370"/>
            <a:ext cx="2649302" cy="8125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Establish Accountablity</a:t>
            </a:r>
            <a:endParaRPr dirty="0"/>
          </a:p>
        </p:txBody>
      </p:sp>
      <p:sp>
        <p:nvSpPr>
          <p:cNvPr id="2613" name="Google Shape;2613;p51"/>
          <p:cNvSpPr txBox="1">
            <a:spLocks noGrp="1"/>
          </p:cNvSpPr>
          <p:nvPr>
            <p:ph type="subTitle" idx="13"/>
          </p:nvPr>
        </p:nvSpPr>
        <p:spPr>
          <a:xfrm>
            <a:off x="5884565" y="2199915"/>
            <a:ext cx="2310000" cy="6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Assign roles (e.g., HR team, managers, mentors) to ensure smooth execution.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nter Break for College by Slidesgo">
  <a:themeElements>
    <a:clrScheme name="Simple Light">
      <a:dk1>
        <a:srgbClr val="FFFFFF"/>
      </a:dk1>
      <a:lt1>
        <a:srgbClr val="1E3858"/>
      </a:lt1>
      <a:dk2>
        <a:srgbClr val="073046"/>
      </a:dk2>
      <a:lt2>
        <a:srgbClr val="367E9C"/>
      </a:lt2>
      <a:accent1>
        <a:srgbClr val="AFD3E2"/>
      </a:accent1>
      <a:accent2>
        <a:srgbClr val="D6E6E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d7714-5d3b-4f08-aeb7-4ffa24dfaea1">
      <Terms xmlns="http://schemas.microsoft.com/office/infopath/2007/PartnerControls"/>
    </lcf76f155ced4ddcb4097134ff3c332f>
    <TaxCatchAll xmlns="ae1e6540-5f17-45ce-ac76-c75d29f68c9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71A81D72198488B4C0867877695E0" ma:contentTypeVersion="18" ma:contentTypeDescription="Create a new document." ma:contentTypeScope="" ma:versionID="79c8d7a358e89f18543d82ac6dabef30">
  <xsd:schema xmlns:xsd="http://www.w3.org/2001/XMLSchema" xmlns:xs="http://www.w3.org/2001/XMLSchema" xmlns:p="http://schemas.microsoft.com/office/2006/metadata/properties" xmlns:ns2="b4dd7714-5d3b-4f08-aeb7-4ffa24dfaea1" xmlns:ns3="ae1e6540-5f17-45ce-ac76-c75d29f68c99" targetNamespace="http://schemas.microsoft.com/office/2006/metadata/properties" ma:root="true" ma:fieldsID="34104b0c15fb25b8ff894a4600a86323" ns2:_="" ns3:_="">
    <xsd:import namespace="b4dd7714-5d3b-4f08-aeb7-4ffa24dfaea1"/>
    <xsd:import namespace="ae1e6540-5f17-45ce-ac76-c75d29f68c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d7714-5d3b-4f08-aeb7-4ffa24dfa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3e3dc2-79b4-4fdd-a9a6-f669ca57ba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e6540-5f17-45ce-ac76-c75d29f68c9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b278290-09a0-463b-9345-e5994c128f3a}" ma:internalName="TaxCatchAll" ma:showField="CatchAllData" ma:web="ae1e6540-5f17-45ce-ac76-c75d29f68c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C3E24D-A1A0-46FE-BE7D-BBA731F99D22}">
  <ds:schemaRefs>
    <ds:schemaRef ds:uri="http://schemas.microsoft.com/office/2006/metadata/properties"/>
    <ds:schemaRef ds:uri="http://schemas.microsoft.com/office/infopath/2007/PartnerControls"/>
    <ds:schemaRef ds:uri="b4dd7714-5d3b-4f08-aeb7-4ffa24dfaea1"/>
    <ds:schemaRef ds:uri="ae1e6540-5f17-45ce-ac76-c75d29f68c99"/>
  </ds:schemaRefs>
</ds:datastoreItem>
</file>

<file path=customXml/itemProps2.xml><?xml version="1.0" encoding="utf-8"?>
<ds:datastoreItem xmlns:ds="http://schemas.openxmlformats.org/officeDocument/2006/customXml" ds:itemID="{4D235AC2-3EE5-4FD6-9900-41374D42DA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d7714-5d3b-4f08-aeb7-4ffa24dfaea1"/>
    <ds:schemaRef ds:uri="ae1e6540-5f17-45ce-ac76-c75d29f68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A8E7B3-A7C4-440B-81AC-2AD46FF85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803</Words>
  <Application>Microsoft Office PowerPoint</Application>
  <PresentationFormat>On-screen Show (16:9)</PresentationFormat>
  <Paragraphs>100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Montserrat</vt:lpstr>
      <vt:lpstr>Courier New</vt:lpstr>
      <vt:lpstr>Aptos Display</vt:lpstr>
      <vt:lpstr>Arial</vt:lpstr>
      <vt:lpstr>Archivo Medium</vt:lpstr>
      <vt:lpstr>Aptos</vt:lpstr>
      <vt:lpstr>Archivo Light</vt:lpstr>
      <vt:lpstr>Lilita One</vt:lpstr>
      <vt:lpstr>Winter Break for College by Slidesgo</vt:lpstr>
      <vt:lpstr>December Roundtable</vt:lpstr>
      <vt:lpstr>Understanding Workforce Transitions</vt:lpstr>
      <vt:lpstr>Building a Framework for Transition</vt:lpstr>
      <vt:lpstr>Strategic Thinking Frameworks</vt:lpstr>
      <vt:lpstr>ADAPT </vt:lpstr>
      <vt:lpstr>What is ADAPT?</vt:lpstr>
      <vt:lpstr>Assess Needs and Goals</vt:lpstr>
      <vt:lpstr>Design the Transition Strategy</vt:lpstr>
      <vt:lpstr>Align Stakeholders</vt:lpstr>
      <vt:lpstr>Prepare and Execute</vt:lpstr>
      <vt:lpstr>Track, Evaluate, and Iterate</vt:lpstr>
      <vt:lpstr>Activity!!!! – It’s a Sprint, not a Marathon…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Erin Miley</dc:creator>
  <cp:lastModifiedBy>Erin Miley</cp:lastModifiedBy>
  <cp:revision>1</cp:revision>
  <dcterms:modified xsi:type="dcterms:W3CDTF">2024-11-20T22:18:44Z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0x0101002FE71A81D72198488B4C0867877695E0</vt:lpwstr>
  </property>
  <property fmtid="{D5CDD505-2E9C-101B-9397-08002B2CF9AE}" pid="3" name="MediaServiceImageTags">
    <vt:lpwstr/>
  </property>
</Properties>
</file>