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090" r:id="rId5"/>
    <p:sldId id="2173" r:id="rId6"/>
    <p:sldId id="2163" r:id="rId7"/>
    <p:sldId id="2162" r:id="rId8"/>
    <p:sldId id="2147" r:id="rId9"/>
    <p:sldId id="2174" r:id="rId10"/>
    <p:sldId id="2185" r:id="rId11"/>
    <p:sldId id="2186" r:id="rId12"/>
    <p:sldId id="2175" r:id="rId13"/>
    <p:sldId id="2187" r:id="rId14"/>
    <p:sldId id="2177" r:id="rId15"/>
    <p:sldId id="2188" r:id="rId16"/>
    <p:sldId id="2178" r:id="rId17"/>
    <p:sldId id="2189" r:id="rId18"/>
    <p:sldId id="2121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DD2C50"/>
    <a:srgbClr val="525252"/>
    <a:srgbClr val="CE153F"/>
    <a:srgbClr val="C00000"/>
    <a:srgbClr val="F60404"/>
    <a:srgbClr val="F7FCFD"/>
    <a:srgbClr val="595959"/>
    <a:srgbClr val="BDBDBD"/>
    <a:srgbClr val="F44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01E9E-B070-46A7-9A0C-87B236A090C2}" v="5" dt="2024-04-17T21:19:02.454"/>
    <p1510:client id="{634A3DCB-FFD9-4237-A473-714F411B522A}" v="2" dt="2024-04-18T18:25:15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091" autoAdjust="0"/>
  </p:normalViewPr>
  <p:slideViewPr>
    <p:cSldViewPr snapToGrid="0">
      <p:cViewPr varScale="1">
        <p:scale>
          <a:sx n="75" d="100"/>
          <a:sy n="75" d="100"/>
        </p:scale>
        <p:origin x="19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Patel" userId="67a215bd-602d-434d-a4af-0d4d0fb52f51" providerId="ADAL" clId="{54501E9E-B070-46A7-9A0C-87B236A090C2}"/>
    <pc:docChg chg="undo custSel addSld delSld modSld">
      <pc:chgData name="Lauren Patel" userId="67a215bd-602d-434d-a4af-0d4d0fb52f51" providerId="ADAL" clId="{54501E9E-B070-46A7-9A0C-87B236A090C2}" dt="2024-04-17T21:20:14.413" v="44" actId="1076"/>
      <pc:docMkLst>
        <pc:docMk/>
      </pc:docMkLst>
      <pc:sldChg chg="modSp mod">
        <pc:chgData name="Lauren Patel" userId="67a215bd-602d-434d-a4af-0d4d0fb52f51" providerId="ADAL" clId="{54501E9E-B070-46A7-9A0C-87B236A090C2}" dt="2024-04-17T21:11:18.232" v="3" actId="20577"/>
        <pc:sldMkLst>
          <pc:docMk/>
          <pc:sldMk cId="629525065" sldId="2090"/>
        </pc:sldMkLst>
        <pc:spChg chg="mod">
          <ac:chgData name="Lauren Patel" userId="67a215bd-602d-434d-a4af-0d4d0fb52f51" providerId="ADAL" clId="{54501E9E-B070-46A7-9A0C-87B236A090C2}" dt="2024-04-17T21:11:18.232" v="3" actId="20577"/>
          <ac:spMkLst>
            <pc:docMk/>
            <pc:sldMk cId="629525065" sldId="2090"/>
            <ac:spMk id="4" creationId="{8400DCD6-983D-E24F-E694-AAAA135FEDFE}"/>
          </ac:spMkLst>
        </pc:spChg>
      </pc:sldChg>
      <pc:sldChg chg="addSp delSp modSp mod">
        <pc:chgData name="Lauren Patel" userId="67a215bd-602d-434d-a4af-0d4d0fb52f51" providerId="ADAL" clId="{54501E9E-B070-46A7-9A0C-87B236A090C2}" dt="2024-04-17T21:19:41.408" v="41" actId="1076"/>
        <pc:sldMkLst>
          <pc:docMk/>
          <pc:sldMk cId="2846708998" sldId="2121"/>
        </pc:sldMkLst>
        <pc:spChg chg="del">
          <ac:chgData name="Lauren Patel" userId="67a215bd-602d-434d-a4af-0d4d0fb52f51" providerId="ADAL" clId="{54501E9E-B070-46A7-9A0C-87B236A090C2}" dt="2024-04-17T21:19:16.709" v="25" actId="478"/>
          <ac:spMkLst>
            <pc:docMk/>
            <pc:sldMk cId="2846708998" sldId="2121"/>
            <ac:spMk id="2" creationId="{5A3ADB21-A848-BF3D-3187-82E8AEE2BA08}"/>
          </ac:spMkLst>
        </pc:spChg>
        <pc:spChg chg="mod">
          <ac:chgData name="Lauren Patel" userId="67a215bd-602d-434d-a4af-0d4d0fb52f51" providerId="ADAL" clId="{54501E9E-B070-46A7-9A0C-87B236A090C2}" dt="2024-04-17T21:19:41.408" v="41" actId="1076"/>
          <ac:spMkLst>
            <pc:docMk/>
            <pc:sldMk cId="2846708998" sldId="2121"/>
            <ac:spMk id="4" creationId="{F86BF941-422E-951C-C6D1-377024F746AA}"/>
          </ac:spMkLst>
        </pc:spChg>
        <pc:spChg chg="add del mod">
          <ac:chgData name="Lauren Patel" userId="67a215bd-602d-434d-a4af-0d4d0fb52f51" providerId="ADAL" clId="{54501E9E-B070-46A7-9A0C-87B236A090C2}" dt="2024-04-17T21:19:19.095" v="28" actId="478"/>
          <ac:spMkLst>
            <pc:docMk/>
            <pc:sldMk cId="2846708998" sldId="2121"/>
            <ac:spMk id="7" creationId="{924F1722-CFDB-075B-8F3F-2B60C862D36C}"/>
          </ac:spMkLst>
        </pc:spChg>
        <pc:spChg chg="del">
          <ac:chgData name="Lauren Patel" userId="67a215bd-602d-434d-a4af-0d4d0fb52f51" providerId="ADAL" clId="{54501E9E-B070-46A7-9A0C-87B236A090C2}" dt="2024-04-17T21:19:25.712" v="33" actId="478"/>
          <ac:spMkLst>
            <pc:docMk/>
            <pc:sldMk cId="2846708998" sldId="2121"/>
            <ac:spMk id="12" creationId="{94A3CC31-DD0A-6334-A7F1-E7A5972F1AB6}"/>
          </ac:spMkLst>
        </pc:spChg>
        <pc:spChg chg="add del mod">
          <ac:chgData name="Lauren Patel" userId="67a215bd-602d-434d-a4af-0d4d0fb52f51" providerId="ADAL" clId="{54501E9E-B070-46A7-9A0C-87B236A090C2}" dt="2024-04-17T21:19:19.646" v="29" actId="478"/>
          <ac:spMkLst>
            <pc:docMk/>
            <pc:sldMk cId="2846708998" sldId="2121"/>
            <ac:spMk id="13" creationId="{14791BC4-5CFD-0977-F5AC-F02876A47AAE}"/>
          </ac:spMkLst>
        </pc:spChg>
        <pc:spChg chg="add del mod">
          <ac:chgData name="Lauren Patel" userId="67a215bd-602d-434d-a4af-0d4d0fb52f51" providerId="ADAL" clId="{54501E9E-B070-46A7-9A0C-87B236A090C2}" dt="2024-04-17T21:19:29.763" v="36" actId="478"/>
          <ac:spMkLst>
            <pc:docMk/>
            <pc:sldMk cId="2846708998" sldId="2121"/>
            <ac:spMk id="15" creationId="{16EE1ED6-0B42-F36A-847B-ED7AC7C059EA}"/>
          </ac:spMkLst>
        </pc:spChg>
        <pc:spChg chg="del">
          <ac:chgData name="Lauren Patel" userId="67a215bd-602d-434d-a4af-0d4d0fb52f51" providerId="ADAL" clId="{54501E9E-B070-46A7-9A0C-87B236A090C2}" dt="2024-04-17T21:19:27.345" v="34" actId="478"/>
          <ac:spMkLst>
            <pc:docMk/>
            <pc:sldMk cId="2846708998" sldId="2121"/>
            <ac:spMk id="16" creationId="{D12E6B54-281F-5FA4-FC20-D5CFB80E1356}"/>
          </ac:spMkLst>
        </pc:spChg>
        <pc:spChg chg="add del mod">
          <ac:chgData name="Lauren Patel" userId="67a215bd-602d-434d-a4af-0d4d0fb52f51" providerId="ADAL" clId="{54501E9E-B070-46A7-9A0C-87B236A090C2}" dt="2024-04-17T21:19:28.805" v="35" actId="478"/>
          <ac:spMkLst>
            <pc:docMk/>
            <pc:sldMk cId="2846708998" sldId="2121"/>
            <ac:spMk id="18" creationId="{D8681B5B-E663-2742-B6A9-28D4BC781B69}"/>
          </ac:spMkLst>
        </pc:spChg>
        <pc:spChg chg="del">
          <ac:chgData name="Lauren Patel" userId="67a215bd-602d-434d-a4af-0d4d0fb52f51" providerId="ADAL" clId="{54501E9E-B070-46A7-9A0C-87B236A090C2}" dt="2024-04-17T21:19:21.610" v="31" actId="478"/>
          <ac:spMkLst>
            <pc:docMk/>
            <pc:sldMk cId="2846708998" sldId="2121"/>
            <ac:spMk id="19" creationId="{DF005866-09DF-7556-A139-009E7E341112}"/>
          </ac:spMkLst>
        </pc:spChg>
        <pc:spChg chg="del">
          <ac:chgData name="Lauren Patel" userId="67a215bd-602d-434d-a4af-0d4d0fb52f51" providerId="ADAL" clId="{54501E9E-B070-46A7-9A0C-87B236A090C2}" dt="2024-04-17T21:19:16.709" v="25" actId="478"/>
          <ac:spMkLst>
            <pc:docMk/>
            <pc:sldMk cId="2846708998" sldId="2121"/>
            <ac:spMk id="20" creationId="{C1AE3177-4D57-5F99-3AD7-861E5B6B7F15}"/>
          </ac:spMkLst>
        </pc:spChg>
        <pc:picChg chg="del">
          <ac:chgData name="Lauren Patel" userId="67a215bd-602d-434d-a4af-0d4d0fb52f51" providerId="ADAL" clId="{54501E9E-B070-46A7-9A0C-87B236A090C2}" dt="2024-04-17T21:19:20.148" v="30" actId="478"/>
          <ac:picMkLst>
            <pc:docMk/>
            <pc:sldMk cId="2846708998" sldId="2121"/>
            <ac:picMk id="6" creationId="{5A0653B5-FF58-E57B-E3AC-6D2A48AB35B1}"/>
          </ac:picMkLst>
        </pc:picChg>
        <pc:picChg chg="mod">
          <ac:chgData name="Lauren Patel" userId="67a215bd-602d-434d-a4af-0d4d0fb52f51" providerId="ADAL" clId="{54501E9E-B070-46A7-9A0C-87B236A090C2}" dt="2024-04-17T21:19:39.080" v="40" actId="1076"/>
          <ac:picMkLst>
            <pc:docMk/>
            <pc:sldMk cId="2846708998" sldId="2121"/>
            <ac:picMk id="8" creationId="{3DEC2941-7F7C-337E-5732-C0C97194D67D}"/>
          </ac:picMkLst>
        </pc:picChg>
        <pc:picChg chg="del">
          <ac:chgData name="Lauren Patel" userId="67a215bd-602d-434d-a4af-0d4d0fb52f51" providerId="ADAL" clId="{54501E9E-B070-46A7-9A0C-87B236A090C2}" dt="2024-04-17T21:19:17.415" v="26" actId="478"/>
          <ac:picMkLst>
            <pc:docMk/>
            <pc:sldMk cId="2846708998" sldId="2121"/>
            <ac:picMk id="10" creationId="{FFB2EF7E-AA5B-EA7C-AE09-62C767F4F9D2}"/>
          </ac:picMkLst>
        </pc:picChg>
        <pc:picChg chg="del">
          <ac:chgData name="Lauren Patel" userId="67a215bd-602d-434d-a4af-0d4d0fb52f51" providerId="ADAL" clId="{54501E9E-B070-46A7-9A0C-87B236A090C2}" dt="2024-04-17T21:19:17.902" v="27" actId="478"/>
          <ac:picMkLst>
            <pc:docMk/>
            <pc:sldMk cId="2846708998" sldId="2121"/>
            <ac:picMk id="11" creationId="{957C13F8-BBBB-F553-9F56-04052F6072C9}"/>
          </ac:picMkLst>
        </pc:picChg>
      </pc:sldChg>
      <pc:sldChg chg="modSp mod">
        <pc:chgData name="Lauren Patel" userId="67a215bd-602d-434d-a4af-0d4d0fb52f51" providerId="ADAL" clId="{54501E9E-B070-46A7-9A0C-87B236A090C2}" dt="2024-04-17T21:19:56.279" v="43" actId="1076"/>
        <pc:sldMkLst>
          <pc:docMk/>
          <pc:sldMk cId="52801079" sldId="2174"/>
        </pc:sldMkLst>
        <pc:spChg chg="mod">
          <ac:chgData name="Lauren Patel" userId="67a215bd-602d-434d-a4af-0d4d0fb52f51" providerId="ADAL" clId="{54501E9E-B070-46A7-9A0C-87B236A090C2}" dt="2024-04-17T21:19:56.279" v="43" actId="1076"/>
          <ac:spMkLst>
            <pc:docMk/>
            <pc:sldMk cId="52801079" sldId="2174"/>
            <ac:spMk id="2" creationId="{39005ADD-922D-C505-D9AE-C9168D835F85}"/>
          </ac:spMkLst>
        </pc:spChg>
      </pc:sldChg>
      <pc:sldChg chg="modSp mod">
        <pc:chgData name="Lauren Patel" userId="67a215bd-602d-434d-a4af-0d4d0fb52f51" providerId="ADAL" clId="{54501E9E-B070-46A7-9A0C-87B236A090C2}" dt="2024-04-17T21:18:38.115" v="14" actId="1076"/>
        <pc:sldMkLst>
          <pc:docMk/>
          <pc:sldMk cId="4131278455" sldId="2175"/>
        </pc:sldMkLst>
        <pc:spChg chg="mod">
          <ac:chgData name="Lauren Patel" userId="67a215bd-602d-434d-a4af-0d4d0fb52f51" providerId="ADAL" clId="{54501E9E-B070-46A7-9A0C-87B236A090C2}" dt="2024-04-17T21:18:38.115" v="14" actId="1076"/>
          <ac:spMkLst>
            <pc:docMk/>
            <pc:sldMk cId="4131278455" sldId="2175"/>
            <ac:spMk id="2" creationId="{39005ADD-922D-C505-D9AE-C9168D835F85}"/>
          </ac:spMkLst>
        </pc:spChg>
      </pc:sldChg>
      <pc:sldChg chg="modSp mod">
        <pc:chgData name="Lauren Patel" userId="67a215bd-602d-434d-a4af-0d4d0fb52f51" providerId="ADAL" clId="{54501E9E-B070-46A7-9A0C-87B236A090C2}" dt="2024-04-17T21:18:46.440" v="17" actId="122"/>
        <pc:sldMkLst>
          <pc:docMk/>
          <pc:sldMk cId="86018981" sldId="2177"/>
        </pc:sldMkLst>
        <pc:spChg chg="mod">
          <ac:chgData name="Lauren Patel" userId="67a215bd-602d-434d-a4af-0d4d0fb52f51" providerId="ADAL" clId="{54501E9E-B070-46A7-9A0C-87B236A090C2}" dt="2024-04-17T21:18:46.440" v="17" actId="122"/>
          <ac:spMkLst>
            <pc:docMk/>
            <pc:sldMk cId="86018981" sldId="2177"/>
            <ac:spMk id="2" creationId="{39005ADD-922D-C505-D9AE-C9168D835F85}"/>
          </ac:spMkLst>
        </pc:spChg>
      </pc:sldChg>
      <pc:sldChg chg="modSp mod">
        <pc:chgData name="Lauren Patel" userId="67a215bd-602d-434d-a4af-0d4d0fb52f51" providerId="ADAL" clId="{54501E9E-B070-46A7-9A0C-87B236A090C2}" dt="2024-04-17T21:18:59.326" v="22" actId="1076"/>
        <pc:sldMkLst>
          <pc:docMk/>
          <pc:sldMk cId="3058048114" sldId="2178"/>
        </pc:sldMkLst>
        <pc:spChg chg="mod">
          <ac:chgData name="Lauren Patel" userId="67a215bd-602d-434d-a4af-0d4d0fb52f51" providerId="ADAL" clId="{54501E9E-B070-46A7-9A0C-87B236A090C2}" dt="2024-04-17T21:18:59.326" v="22" actId="1076"/>
          <ac:spMkLst>
            <pc:docMk/>
            <pc:sldMk cId="3058048114" sldId="2178"/>
            <ac:spMk id="2" creationId="{39005ADD-922D-C505-D9AE-C9168D835F85}"/>
          </ac:spMkLst>
        </pc:spChg>
      </pc:sldChg>
      <pc:sldChg chg="addSp modSp del mod">
        <pc:chgData name="Lauren Patel" userId="67a215bd-602d-434d-a4af-0d4d0fb52f51" providerId="ADAL" clId="{54501E9E-B070-46A7-9A0C-87B236A090C2}" dt="2024-04-17T21:18:21.725" v="9" actId="47"/>
        <pc:sldMkLst>
          <pc:docMk/>
          <pc:sldMk cId="1203522899" sldId="2179"/>
        </pc:sldMkLst>
        <pc:spChg chg="add mod ord">
          <ac:chgData name="Lauren Patel" userId="67a215bd-602d-434d-a4af-0d4d0fb52f51" providerId="ADAL" clId="{54501E9E-B070-46A7-9A0C-87B236A090C2}" dt="2024-04-17T21:11:39.571" v="7" actId="167"/>
          <ac:spMkLst>
            <pc:docMk/>
            <pc:sldMk cId="1203522899" sldId="2179"/>
            <ac:spMk id="2" creationId="{4EBD6778-24CB-E177-B403-347CBBFA66B8}"/>
          </ac:spMkLst>
        </pc:spChg>
      </pc:sldChg>
      <pc:sldChg chg="del">
        <pc:chgData name="Lauren Patel" userId="67a215bd-602d-434d-a4af-0d4d0fb52f51" providerId="ADAL" clId="{54501E9E-B070-46A7-9A0C-87B236A090C2}" dt="2024-04-17T21:18:43.082" v="16" actId="47"/>
        <pc:sldMkLst>
          <pc:docMk/>
          <pc:sldMk cId="2578834662" sldId="2180"/>
        </pc:sldMkLst>
      </pc:sldChg>
      <pc:sldChg chg="del">
        <pc:chgData name="Lauren Patel" userId="67a215bd-602d-434d-a4af-0d4d0fb52f51" providerId="ADAL" clId="{54501E9E-B070-46A7-9A0C-87B236A090C2}" dt="2024-04-17T21:18:52.852" v="19" actId="47"/>
        <pc:sldMkLst>
          <pc:docMk/>
          <pc:sldMk cId="2198348603" sldId="2182"/>
        </pc:sldMkLst>
      </pc:sldChg>
      <pc:sldChg chg="del">
        <pc:chgData name="Lauren Patel" userId="67a215bd-602d-434d-a4af-0d4d0fb52f51" providerId="ADAL" clId="{54501E9E-B070-46A7-9A0C-87B236A090C2}" dt="2024-04-17T21:19:04.026" v="24" actId="47"/>
        <pc:sldMkLst>
          <pc:docMk/>
          <pc:sldMk cId="3757603973" sldId="2183"/>
        </pc:sldMkLst>
      </pc:sldChg>
      <pc:sldChg chg="del">
        <pc:chgData name="Lauren Patel" userId="67a215bd-602d-434d-a4af-0d4d0fb52f51" providerId="ADAL" clId="{54501E9E-B070-46A7-9A0C-87B236A090C2}" dt="2024-04-17T21:18:28.104" v="11" actId="47"/>
        <pc:sldMkLst>
          <pc:docMk/>
          <pc:sldMk cId="3700389525" sldId="2184"/>
        </pc:sldMkLst>
      </pc:sldChg>
      <pc:sldChg chg="modSp add mod">
        <pc:chgData name="Lauren Patel" userId="67a215bd-602d-434d-a4af-0d4d0fb52f51" providerId="ADAL" clId="{54501E9E-B070-46A7-9A0C-87B236A090C2}" dt="2024-04-17T21:20:14.413" v="44" actId="1076"/>
        <pc:sldMkLst>
          <pc:docMk/>
          <pc:sldMk cId="1399664653" sldId="2185"/>
        </pc:sldMkLst>
        <pc:spChg chg="mod">
          <ac:chgData name="Lauren Patel" userId="67a215bd-602d-434d-a4af-0d4d0fb52f51" providerId="ADAL" clId="{54501E9E-B070-46A7-9A0C-87B236A090C2}" dt="2024-04-17T21:20:14.413" v="44" actId="1076"/>
          <ac:spMkLst>
            <pc:docMk/>
            <pc:sldMk cId="1399664653" sldId="2185"/>
            <ac:spMk id="9" creationId="{254D8239-FB45-F378-C6DC-6C6C5A21E107}"/>
          </ac:spMkLst>
        </pc:spChg>
      </pc:sldChg>
      <pc:sldChg chg="add">
        <pc:chgData name="Lauren Patel" userId="67a215bd-602d-434d-a4af-0d4d0fb52f51" providerId="ADAL" clId="{54501E9E-B070-46A7-9A0C-87B236A090C2}" dt="2024-04-17T21:18:26.016" v="10"/>
        <pc:sldMkLst>
          <pc:docMk/>
          <pc:sldMk cId="2198017898" sldId="2186"/>
        </pc:sldMkLst>
      </pc:sldChg>
      <pc:sldChg chg="add">
        <pc:chgData name="Lauren Patel" userId="67a215bd-602d-434d-a4af-0d4d0fb52f51" providerId="ADAL" clId="{54501E9E-B070-46A7-9A0C-87B236A090C2}" dt="2024-04-17T21:18:41.950" v="15"/>
        <pc:sldMkLst>
          <pc:docMk/>
          <pc:sldMk cId="4195706340" sldId="2187"/>
        </pc:sldMkLst>
      </pc:sldChg>
      <pc:sldChg chg="add">
        <pc:chgData name="Lauren Patel" userId="67a215bd-602d-434d-a4af-0d4d0fb52f51" providerId="ADAL" clId="{54501E9E-B070-46A7-9A0C-87B236A090C2}" dt="2024-04-17T21:18:51.505" v="18"/>
        <pc:sldMkLst>
          <pc:docMk/>
          <pc:sldMk cId="3615371202" sldId="2188"/>
        </pc:sldMkLst>
      </pc:sldChg>
      <pc:sldChg chg="add">
        <pc:chgData name="Lauren Patel" userId="67a215bd-602d-434d-a4af-0d4d0fb52f51" providerId="ADAL" clId="{54501E9E-B070-46A7-9A0C-87B236A090C2}" dt="2024-04-17T21:19:02.454" v="23"/>
        <pc:sldMkLst>
          <pc:docMk/>
          <pc:sldMk cId="1151784633" sldId="2189"/>
        </pc:sldMkLst>
      </pc:sldChg>
    </pc:docChg>
  </pc:docChgLst>
  <pc:docChgLst>
    <pc:chgData name="Tanya Zion" userId="e60e556b-a820-4b4a-9171-00e9d6b433ad" providerId="ADAL" clId="{634A3DCB-FFD9-4237-A473-714F411B522A}"/>
    <pc:docChg chg="undo redo custSel addSld delSld modSld sldOrd">
      <pc:chgData name="Tanya Zion" userId="e60e556b-a820-4b4a-9171-00e9d6b433ad" providerId="ADAL" clId="{634A3DCB-FFD9-4237-A473-714F411B522A}" dt="2024-04-18T18:28:16.949" v="915" actId="1076"/>
      <pc:docMkLst>
        <pc:docMk/>
      </pc:docMkLst>
      <pc:sldChg chg="modSp mod modNotesTx">
        <pc:chgData name="Tanya Zion" userId="e60e556b-a820-4b4a-9171-00e9d6b433ad" providerId="ADAL" clId="{634A3DCB-FFD9-4237-A473-714F411B522A}" dt="2024-04-16T12:04:56.783" v="815" actId="20577"/>
        <pc:sldMkLst>
          <pc:docMk/>
          <pc:sldMk cId="629525065" sldId="2090"/>
        </pc:sldMkLst>
        <pc:spChg chg="mod">
          <ac:chgData name="Tanya Zion" userId="e60e556b-a820-4b4a-9171-00e9d6b433ad" providerId="ADAL" clId="{634A3DCB-FFD9-4237-A473-714F411B522A}" dt="2024-04-16T11:36:14.012" v="12" actId="20577"/>
          <ac:spMkLst>
            <pc:docMk/>
            <pc:sldMk cId="629525065" sldId="2090"/>
            <ac:spMk id="4" creationId="{8400DCD6-983D-E24F-E694-AAAA135FEDFE}"/>
          </ac:spMkLst>
        </pc:spChg>
      </pc:sldChg>
      <pc:sldChg chg="addSp delSp modSp mod">
        <pc:chgData name="Tanya Zion" userId="e60e556b-a820-4b4a-9171-00e9d6b433ad" providerId="ADAL" clId="{634A3DCB-FFD9-4237-A473-714F411B522A}" dt="2024-04-18T18:28:16.949" v="915" actId="1076"/>
        <pc:sldMkLst>
          <pc:docMk/>
          <pc:sldMk cId="2846708998" sldId="2121"/>
        </pc:sldMkLst>
        <pc:spChg chg="mod">
          <ac:chgData name="Tanya Zion" userId="e60e556b-a820-4b4a-9171-00e9d6b433ad" providerId="ADAL" clId="{634A3DCB-FFD9-4237-A473-714F411B522A}" dt="2024-04-16T11:38:38.541" v="119" actId="1076"/>
          <ac:spMkLst>
            <pc:docMk/>
            <pc:sldMk cId="2846708998" sldId="2121"/>
            <ac:spMk id="2" creationId="{5A3ADB21-A848-BF3D-3187-82E8AEE2BA08}"/>
          </ac:spMkLst>
        </pc:spChg>
        <pc:spChg chg="del mod">
          <ac:chgData name="Tanya Zion" userId="e60e556b-a820-4b4a-9171-00e9d6b433ad" providerId="ADAL" clId="{634A3DCB-FFD9-4237-A473-714F411B522A}" dt="2024-04-16T11:38:13.879" v="117" actId="478"/>
          <ac:spMkLst>
            <pc:docMk/>
            <pc:sldMk cId="2846708998" sldId="2121"/>
            <ac:spMk id="3" creationId="{B3DC34BE-8B4C-5D97-0904-1A3A0EF8FADC}"/>
          </ac:spMkLst>
        </pc:spChg>
        <pc:spChg chg="mod">
          <ac:chgData name="Tanya Zion" userId="e60e556b-a820-4b4a-9171-00e9d6b433ad" providerId="ADAL" clId="{634A3DCB-FFD9-4237-A473-714F411B522A}" dt="2024-04-18T18:24:54.151" v="823" actId="1076"/>
          <ac:spMkLst>
            <pc:docMk/>
            <pc:sldMk cId="2846708998" sldId="2121"/>
            <ac:spMk id="4" creationId="{F86BF941-422E-951C-C6D1-377024F746AA}"/>
          </ac:spMkLst>
        </pc:spChg>
        <pc:spChg chg="add mod">
          <ac:chgData name="Tanya Zion" userId="e60e556b-a820-4b4a-9171-00e9d6b433ad" providerId="ADAL" clId="{634A3DCB-FFD9-4237-A473-714F411B522A}" dt="2024-04-18T18:28:16.949" v="915" actId="1076"/>
          <ac:spMkLst>
            <pc:docMk/>
            <pc:sldMk cId="2846708998" sldId="2121"/>
            <ac:spMk id="6" creationId="{F62909D9-72E4-997E-AD6F-8544E75824E6}"/>
          </ac:spMkLst>
        </pc:spChg>
        <pc:spChg chg="mod">
          <ac:chgData name="Tanya Zion" userId="e60e556b-a820-4b4a-9171-00e9d6b433ad" providerId="ADAL" clId="{634A3DCB-FFD9-4237-A473-714F411B522A}" dt="2024-04-16T11:36:50.709" v="37" actId="20577"/>
          <ac:spMkLst>
            <pc:docMk/>
            <pc:sldMk cId="2846708998" sldId="2121"/>
            <ac:spMk id="12" creationId="{94A3CC31-DD0A-6334-A7F1-E7A5972F1AB6}"/>
          </ac:spMkLst>
        </pc:spChg>
        <pc:spChg chg="add del mod">
          <ac:chgData name="Tanya Zion" userId="e60e556b-a820-4b4a-9171-00e9d6b433ad" providerId="ADAL" clId="{634A3DCB-FFD9-4237-A473-714F411B522A}" dt="2024-04-16T11:38:20.963" v="118" actId="478"/>
          <ac:spMkLst>
            <pc:docMk/>
            <pc:sldMk cId="2846708998" sldId="2121"/>
            <ac:spMk id="13" creationId="{F5BE8F69-5637-670E-0941-E6B5B3DA4962}"/>
          </ac:spMkLst>
        </pc:spChg>
        <pc:spChg chg="mod">
          <ac:chgData name="Tanya Zion" userId="e60e556b-a820-4b4a-9171-00e9d6b433ad" providerId="ADAL" clId="{634A3DCB-FFD9-4237-A473-714F411B522A}" dt="2024-04-16T11:37:42.120" v="70" actId="122"/>
          <ac:spMkLst>
            <pc:docMk/>
            <pc:sldMk cId="2846708998" sldId="2121"/>
            <ac:spMk id="16" creationId="{D12E6B54-281F-5FA4-FC20-D5CFB80E1356}"/>
          </ac:spMkLst>
        </pc:spChg>
        <pc:spChg chg="mod">
          <ac:chgData name="Tanya Zion" userId="e60e556b-a820-4b4a-9171-00e9d6b433ad" providerId="ADAL" clId="{634A3DCB-FFD9-4237-A473-714F411B522A}" dt="2024-04-16T11:38:43.640" v="120" actId="1076"/>
          <ac:spMkLst>
            <pc:docMk/>
            <pc:sldMk cId="2846708998" sldId="2121"/>
            <ac:spMk id="20" creationId="{C1AE3177-4D57-5F99-3AD7-861E5B6B7F15}"/>
          </ac:spMkLst>
        </pc:spChg>
        <pc:picChg chg="add mod">
          <ac:chgData name="Tanya Zion" userId="e60e556b-a820-4b4a-9171-00e9d6b433ad" providerId="ADAL" clId="{634A3DCB-FFD9-4237-A473-714F411B522A}" dt="2024-04-18T18:24:48.098" v="821" actId="1076"/>
          <ac:picMkLst>
            <pc:docMk/>
            <pc:sldMk cId="2846708998" sldId="2121"/>
            <ac:picMk id="3" creationId="{C5DFE197-6C56-77C8-1D5B-0ED6F53A1D7E}"/>
          </ac:picMkLst>
        </pc:picChg>
        <pc:picChg chg="del">
          <ac:chgData name="Tanya Zion" userId="e60e556b-a820-4b4a-9171-00e9d6b433ad" providerId="ADAL" clId="{634A3DCB-FFD9-4237-A473-714F411B522A}" dt="2024-04-16T11:38:10.073" v="115" actId="478"/>
          <ac:picMkLst>
            <pc:docMk/>
            <pc:sldMk cId="2846708998" sldId="2121"/>
            <ac:picMk id="9" creationId="{375449E6-D8EC-B212-8964-CEEDEF906365}"/>
          </ac:picMkLst>
        </pc:picChg>
        <pc:picChg chg="mod">
          <ac:chgData name="Tanya Zion" userId="e60e556b-a820-4b4a-9171-00e9d6b433ad" providerId="ADAL" clId="{634A3DCB-FFD9-4237-A473-714F411B522A}" dt="2024-04-16T11:38:38.541" v="119" actId="1076"/>
          <ac:picMkLst>
            <pc:docMk/>
            <pc:sldMk cId="2846708998" sldId="2121"/>
            <ac:picMk id="10" creationId="{FFB2EF7E-AA5B-EA7C-AE09-62C767F4F9D2}"/>
          </ac:picMkLst>
        </pc:picChg>
        <pc:picChg chg="mod">
          <ac:chgData name="Tanya Zion" userId="e60e556b-a820-4b4a-9171-00e9d6b433ad" providerId="ADAL" clId="{634A3DCB-FFD9-4237-A473-714F411B522A}" dt="2024-04-16T11:38:38.541" v="119" actId="1076"/>
          <ac:picMkLst>
            <pc:docMk/>
            <pc:sldMk cId="2846708998" sldId="2121"/>
            <ac:picMk id="11" creationId="{957C13F8-BBBB-F553-9F56-04052F6072C9}"/>
          </ac:picMkLst>
        </pc:picChg>
      </pc:sldChg>
      <pc:sldChg chg="addSp delSp modSp mod ord modNotesTx">
        <pc:chgData name="Tanya Zion" userId="e60e556b-a820-4b4a-9171-00e9d6b433ad" providerId="ADAL" clId="{634A3DCB-FFD9-4237-A473-714F411B522A}" dt="2024-04-16T12:05:14.357" v="816" actId="20577"/>
        <pc:sldMkLst>
          <pc:docMk/>
          <pc:sldMk cId="3602930492" sldId="2147"/>
        </pc:sldMkLst>
        <pc:spChg chg="mod">
          <ac:chgData name="Tanya Zion" userId="e60e556b-a820-4b4a-9171-00e9d6b433ad" providerId="ADAL" clId="{634A3DCB-FFD9-4237-A473-714F411B522A}" dt="2024-04-16T11:42:30.221" v="160" actId="20577"/>
          <ac:spMkLst>
            <pc:docMk/>
            <pc:sldMk cId="3602930492" sldId="2147"/>
            <ac:spMk id="5" creationId="{011891ED-4A09-43E6-83F7-9489E67690EA}"/>
          </ac:spMkLst>
        </pc:spChg>
        <pc:spChg chg="add del">
          <ac:chgData name="Tanya Zion" userId="e60e556b-a820-4b4a-9171-00e9d6b433ad" providerId="ADAL" clId="{634A3DCB-FFD9-4237-A473-714F411B522A}" dt="2024-04-16T11:42:44.087" v="164" actId="478"/>
          <ac:spMkLst>
            <pc:docMk/>
            <pc:sldMk cId="3602930492" sldId="2147"/>
            <ac:spMk id="8" creationId="{44520FF4-CE6D-721A-4DCB-02D253EC71C6}"/>
          </ac:spMkLst>
        </pc:spChg>
        <pc:graphicFrameChg chg="del">
          <ac:chgData name="Tanya Zion" userId="e60e556b-a820-4b4a-9171-00e9d6b433ad" providerId="ADAL" clId="{634A3DCB-FFD9-4237-A473-714F411B522A}" dt="2024-04-16T11:42:35.403" v="161" actId="478"/>
          <ac:graphicFrameMkLst>
            <pc:docMk/>
            <pc:sldMk cId="3602930492" sldId="2147"/>
            <ac:graphicFrameMk id="2" creationId="{F8D0D757-E4A4-417E-A2FE-6A2128C342EC}"/>
          </ac:graphicFrameMkLst>
        </pc:graphicFrameChg>
        <pc:graphicFrameChg chg="del">
          <ac:chgData name="Tanya Zion" userId="e60e556b-a820-4b4a-9171-00e9d6b433ad" providerId="ADAL" clId="{634A3DCB-FFD9-4237-A473-714F411B522A}" dt="2024-04-16T11:42:38.017" v="162" actId="478"/>
          <ac:graphicFrameMkLst>
            <pc:docMk/>
            <pc:sldMk cId="3602930492" sldId="2147"/>
            <ac:graphicFrameMk id="7" creationId="{49393536-31A8-75CB-EC1F-5344C886122D}"/>
          </ac:graphicFrameMkLst>
        </pc:graphicFrameChg>
        <pc:picChg chg="add mod">
          <ac:chgData name="Tanya Zion" userId="e60e556b-a820-4b4a-9171-00e9d6b433ad" providerId="ADAL" clId="{634A3DCB-FFD9-4237-A473-714F411B522A}" dt="2024-04-16T11:46:51.310" v="172" actId="1076"/>
          <ac:picMkLst>
            <pc:docMk/>
            <pc:sldMk cId="3602930492" sldId="2147"/>
            <ac:picMk id="9" creationId="{A797CCB2-59E8-7C48-9049-F4074847D4CB}"/>
          </ac:picMkLst>
        </pc:picChg>
        <pc:picChg chg="add del mod">
          <ac:chgData name="Tanya Zion" userId="e60e556b-a820-4b4a-9171-00e9d6b433ad" providerId="ADAL" clId="{634A3DCB-FFD9-4237-A473-714F411B522A}" dt="2024-04-16T11:46:29.001" v="168" actId="478"/>
          <ac:picMkLst>
            <pc:docMk/>
            <pc:sldMk cId="3602930492" sldId="2147"/>
            <ac:picMk id="1026" creationId="{5A964C20-9F21-92FE-A959-C38EBA0B463E}"/>
          </ac:picMkLst>
        </pc:picChg>
      </pc:sldChg>
      <pc:sldChg chg="delSp modSp new mod">
        <pc:chgData name="Tanya Zion" userId="e60e556b-a820-4b4a-9171-00e9d6b433ad" providerId="ADAL" clId="{634A3DCB-FFD9-4237-A473-714F411B522A}" dt="2024-04-16T11:48:02.399" v="280" actId="1076"/>
        <pc:sldMkLst>
          <pc:docMk/>
          <pc:sldMk cId="52801079" sldId="2174"/>
        </pc:sldMkLst>
        <pc:spChg chg="mod">
          <ac:chgData name="Tanya Zion" userId="e60e556b-a820-4b4a-9171-00e9d6b433ad" providerId="ADAL" clId="{634A3DCB-FFD9-4237-A473-714F411B522A}" dt="2024-04-16T11:48:02.399" v="280" actId="1076"/>
          <ac:spMkLst>
            <pc:docMk/>
            <pc:sldMk cId="52801079" sldId="2174"/>
            <ac:spMk id="2" creationId="{39005ADD-922D-C505-D9AE-C9168D835F85}"/>
          </ac:spMkLst>
        </pc:spChg>
        <pc:spChg chg="del">
          <ac:chgData name="Tanya Zion" userId="e60e556b-a820-4b4a-9171-00e9d6b433ad" providerId="ADAL" clId="{634A3DCB-FFD9-4237-A473-714F411B522A}" dt="2024-04-16T11:47:28.201" v="176" actId="478"/>
          <ac:spMkLst>
            <pc:docMk/>
            <pc:sldMk cId="52801079" sldId="2174"/>
            <ac:spMk id="3" creationId="{76C8CBC5-225A-A63C-FEFC-2CE7A481F434}"/>
          </ac:spMkLst>
        </pc:spChg>
      </pc:sldChg>
      <pc:sldChg chg="modSp add mod">
        <pc:chgData name="Tanya Zion" userId="e60e556b-a820-4b4a-9171-00e9d6b433ad" providerId="ADAL" clId="{634A3DCB-FFD9-4237-A473-714F411B522A}" dt="2024-04-16T11:48:54.413" v="337" actId="20577"/>
        <pc:sldMkLst>
          <pc:docMk/>
          <pc:sldMk cId="4131278455" sldId="2175"/>
        </pc:sldMkLst>
        <pc:spChg chg="mod">
          <ac:chgData name="Tanya Zion" userId="e60e556b-a820-4b4a-9171-00e9d6b433ad" providerId="ADAL" clId="{634A3DCB-FFD9-4237-A473-714F411B522A}" dt="2024-04-16T11:48:54.413" v="337" actId="20577"/>
          <ac:spMkLst>
            <pc:docMk/>
            <pc:sldMk cId="4131278455" sldId="2175"/>
            <ac:spMk id="2" creationId="{39005ADD-922D-C505-D9AE-C9168D835F85}"/>
          </ac:spMkLst>
        </pc:spChg>
      </pc:sldChg>
      <pc:sldChg chg="modSp add del mod">
        <pc:chgData name="Tanya Zion" userId="e60e556b-a820-4b4a-9171-00e9d6b433ad" providerId="ADAL" clId="{634A3DCB-FFD9-4237-A473-714F411B522A}" dt="2024-04-16T11:58:09.269" v="724" actId="47"/>
        <pc:sldMkLst>
          <pc:docMk/>
          <pc:sldMk cId="2193625868" sldId="2176"/>
        </pc:sldMkLst>
        <pc:spChg chg="mod">
          <ac:chgData name="Tanya Zion" userId="e60e556b-a820-4b4a-9171-00e9d6b433ad" providerId="ADAL" clId="{634A3DCB-FFD9-4237-A473-714F411B522A}" dt="2024-04-16T11:49:31.564" v="439" actId="20577"/>
          <ac:spMkLst>
            <pc:docMk/>
            <pc:sldMk cId="2193625868" sldId="2176"/>
            <ac:spMk id="2" creationId="{39005ADD-922D-C505-D9AE-C9168D835F85}"/>
          </ac:spMkLst>
        </pc:spChg>
      </pc:sldChg>
      <pc:sldChg chg="modSp add mod">
        <pc:chgData name="Tanya Zion" userId="e60e556b-a820-4b4a-9171-00e9d6b433ad" providerId="ADAL" clId="{634A3DCB-FFD9-4237-A473-714F411B522A}" dt="2024-04-16T11:49:58.881" v="527" actId="20577"/>
        <pc:sldMkLst>
          <pc:docMk/>
          <pc:sldMk cId="86018981" sldId="2177"/>
        </pc:sldMkLst>
        <pc:spChg chg="mod">
          <ac:chgData name="Tanya Zion" userId="e60e556b-a820-4b4a-9171-00e9d6b433ad" providerId="ADAL" clId="{634A3DCB-FFD9-4237-A473-714F411B522A}" dt="2024-04-16T11:49:58.881" v="527" actId="20577"/>
          <ac:spMkLst>
            <pc:docMk/>
            <pc:sldMk cId="86018981" sldId="2177"/>
            <ac:spMk id="2" creationId="{39005ADD-922D-C505-D9AE-C9168D835F85}"/>
          </ac:spMkLst>
        </pc:spChg>
      </pc:sldChg>
      <pc:sldChg chg="modSp add mod">
        <pc:chgData name="Tanya Zion" userId="e60e556b-a820-4b4a-9171-00e9d6b433ad" providerId="ADAL" clId="{634A3DCB-FFD9-4237-A473-714F411B522A}" dt="2024-04-16T11:50:25.324" v="610" actId="20577"/>
        <pc:sldMkLst>
          <pc:docMk/>
          <pc:sldMk cId="3058048114" sldId="2178"/>
        </pc:sldMkLst>
        <pc:spChg chg="mod">
          <ac:chgData name="Tanya Zion" userId="e60e556b-a820-4b4a-9171-00e9d6b433ad" providerId="ADAL" clId="{634A3DCB-FFD9-4237-A473-714F411B522A}" dt="2024-04-16T11:50:25.324" v="610" actId="20577"/>
          <ac:spMkLst>
            <pc:docMk/>
            <pc:sldMk cId="3058048114" sldId="2178"/>
            <ac:spMk id="2" creationId="{39005ADD-922D-C505-D9AE-C9168D835F85}"/>
          </ac:spMkLst>
        </pc:spChg>
      </pc:sldChg>
      <pc:sldChg chg="addSp delSp modSp new mod modClrScheme chgLayout">
        <pc:chgData name="Tanya Zion" userId="e60e556b-a820-4b4a-9171-00e9d6b433ad" providerId="ADAL" clId="{634A3DCB-FFD9-4237-A473-714F411B522A}" dt="2024-04-16T12:01:55.192" v="752"/>
        <pc:sldMkLst>
          <pc:docMk/>
          <pc:sldMk cId="1203522899" sldId="2179"/>
        </pc:sldMkLst>
        <pc:spChg chg="del mod ord">
          <ac:chgData name="Tanya Zion" userId="e60e556b-a820-4b4a-9171-00e9d6b433ad" providerId="ADAL" clId="{634A3DCB-FFD9-4237-A473-714F411B522A}" dt="2024-04-16T11:50:48.560" v="612" actId="700"/>
          <ac:spMkLst>
            <pc:docMk/>
            <pc:sldMk cId="1203522899" sldId="2179"/>
            <ac:spMk id="2" creationId="{1E096D97-0B4E-BC54-0E8A-0C32A442AE5F}"/>
          </ac:spMkLst>
        </pc:spChg>
        <pc:spChg chg="del mod ord">
          <ac:chgData name="Tanya Zion" userId="e60e556b-a820-4b4a-9171-00e9d6b433ad" providerId="ADAL" clId="{634A3DCB-FFD9-4237-A473-714F411B522A}" dt="2024-04-16T11:50:48.560" v="612" actId="700"/>
          <ac:spMkLst>
            <pc:docMk/>
            <pc:sldMk cId="1203522899" sldId="2179"/>
            <ac:spMk id="3" creationId="{046C5B1D-83C4-DC60-4644-18CD8259BA46}"/>
          </ac:spMkLst>
        </pc:spChg>
        <pc:spChg chg="add del mod ord">
          <ac:chgData name="Tanya Zion" userId="e60e556b-a820-4b4a-9171-00e9d6b433ad" providerId="ADAL" clId="{634A3DCB-FFD9-4237-A473-714F411B522A}" dt="2024-04-16T11:50:57.622" v="613" actId="700"/>
          <ac:spMkLst>
            <pc:docMk/>
            <pc:sldMk cId="1203522899" sldId="2179"/>
            <ac:spMk id="4" creationId="{F2D3F582-F847-2F02-C269-0A29AE9E4469}"/>
          </ac:spMkLst>
        </pc:spChg>
        <pc:spChg chg="add del mod ord">
          <ac:chgData name="Tanya Zion" userId="e60e556b-a820-4b4a-9171-00e9d6b433ad" providerId="ADAL" clId="{634A3DCB-FFD9-4237-A473-714F411B522A}" dt="2024-04-16T11:50:57.622" v="613" actId="700"/>
          <ac:spMkLst>
            <pc:docMk/>
            <pc:sldMk cId="1203522899" sldId="2179"/>
            <ac:spMk id="5" creationId="{A3261A26-1FB2-30BB-A344-526C8F003819}"/>
          </ac:spMkLst>
        </pc:spChg>
        <pc:spChg chg="add mod ord">
          <ac:chgData name="Tanya Zion" userId="e60e556b-a820-4b4a-9171-00e9d6b433ad" providerId="ADAL" clId="{634A3DCB-FFD9-4237-A473-714F411B522A}" dt="2024-04-16T11:58:34.252" v="740" actId="14100"/>
          <ac:spMkLst>
            <pc:docMk/>
            <pc:sldMk cId="1203522899" sldId="2179"/>
            <ac:spMk id="6" creationId="{BAAC9F82-7C68-3F0E-D357-63005AC4E139}"/>
          </ac:spMkLst>
        </pc:spChg>
        <pc:spChg chg="add del mod ord">
          <ac:chgData name="Tanya Zion" userId="e60e556b-a820-4b4a-9171-00e9d6b433ad" providerId="ADAL" clId="{634A3DCB-FFD9-4237-A473-714F411B522A}" dt="2024-04-16T11:51:26.712" v="626" actId="478"/>
          <ac:spMkLst>
            <pc:docMk/>
            <pc:sldMk cId="1203522899" sldId="2179"/>
            <ac:spMk id="7" creationId="{A5048627-C32B-C4F6-1794-985208F3A972}"/>
          </ac:spMkLst>
        </pc:spChg>
        <pc:spChg chg="add mod">
          <ac:chgData name="Tanya Zion" userId="e60e556b-a820-4b4a-9171-00e9d6b433ad" providerId="ADAL" clId="{634A3DCB-FFD9-4237-A473-714F411B522A}" dt="2024-04-16T11:52:39.404" v="637" actId="20577"/>
          <ac:spMkLst>
            <pc:docMk/>
            <pc:sldMk cId="1203522899" sldId="2179"/>
            <ac:spMk id="9" creationId="{254D8239-FB45-F378-C6DC-6C6C5A21E107}"/>
          </ac:spMkLst>
        </pc:spChg>
        <pc:graphicFrameChg chg="add mod">
          <ac:chgData name="Tanya Zion" userId="e60e556b-a820-4b4a-9171-00e9d6b433ad" providerId="ADAL" clId="{634A3DCB-FFD9-4237-A473-714F411B522A}" dt="2024-04-16T12:01:55.192" v="752"/>
          <ac:graphicFrameMkLst>
            <pc:docMk/>
            <pc:sldMk cId="1203522899" sldId="2179"/>
            <ac:graphicFrameMk id="10" creationId="{70F09DB2-7E11-3C6C-883E-025E1E1D395F}"/>
          </ac:graphicFrameMkLst>
        </pc:graphicFrameChg>
      </pc:sldChg>
      <pc:sldChg chg="modSp add mod">
        <pc:chgData name="Tanya Zion" userId="e60e556b-a820-4b4a-9171-00e9d6b433ad" providerId="ADAL" clId="{634A3DCB-FFD9-4237-A473-714F411B522A}" dt="2024-04-16T12:04:43.123" v="814" actId="2"/>
        <pc:sldMkLst>
          <pc:docMk/>
          <pc:sldMk cId="2578834662" sldId="2180"/>
        </pc:sldMkLst>
        <pc:spChg chg="mod">
          <ac:chgData name="Tanya Zion" userId="e60e556b-a820-4b4a-9171-00e9d6b433ad" providerId="ADAL" clId="{634A3DCB-FFD9-4237-A473-714F411B522A}" dt="2024-04-16T12:04:43.123" v="814" actId="2"/>
          <ac:spMkLst>
            <pc:docMk/>
            <pc:sldMk cId="2578834662" sldId="2180"/>
            <ac:spMk id="6" creationId="{BAAC9F82-7C68-3F0E-D357-63005AC4E139}"/>
          </ac:spMkLst>
        </pc:spChg>
        <pc:spChg chg="mod">
          <ac:chgData name="Tanya Zion" userId="e60e556b-a820-4b4a-9171-00e9d6b433ad" providerId="ADAL" clId="{634A3DCB-FFD9-4237-A473-714F411B522A}" dt="2024-04-16T12:00:23.649" v="751" actId="20577"/>
          <ac:spMkLst>
            <pc:docMk/>
            <pc:sldMk cId="2578834662" sldId="2180"/>
            <ac:spMk id="9" creationId="{254D8239-FB45-F378-C6DC-6C6C5A21E107}"/>
          </ac:spMkLst>
        </pc:spChg>
      </pc:sldChg>
      <pc:sldChg chg="add del">
        <pc:chgData name="Tanya Zion" userId="e60e556b-a820-4b4a-9171-00e9d6b433ad" providerId="ADAL" clId="{634A3DCB-FFD9-4237-A473-714F411B522A}" dt="2024-04-16T11:58:56.763" v="741" actId="47"/>
        <pc:sldMkLst>
          <pc:docMk/>
          <pc:sldMk cId="3884892585" sldId="2181"/>
        </pc:sldMkLst>
      </pc:sldChg>
      <pc:sldChg chg="modSp add mod">
        <pc:chgData name="Tanya Zion" userId="e60e556b-a820-4b4a-9171-00e9d6b433ad" providerId="ADAL" clId="{634A3DCB-FFD9-4237-A473-714F411B522A}" dt="2024-04-16T11:57:45.378" v="723" actId="1076"/>
        <pc:sldMkLst>
          <pc:docMk/>
          <pc:sldMk cId="2198348603" sldId="2182"/>
        </pc:sldMkLst>
        <pc:spChg chg="mod">
          <ac:chgData name="Tanya Zion" userId="e60e556b-a820-4b4a-9171-00e9d6b433ad" providerId="ADAL" clId="{634A3DCB-FFD9-4237-A473-714F411B522A}" dt="2024-04-16T11:57:33.626" v="720" actId="20577"/>
          <ac:spMkLst>
            <pc:docMk/>
            <pc:sldMk cId="2198348603" sldId="2182"/>
            <ac:spMk id="6" creationId="{BAAC9F82-7C68-3F0E-D357-63005AC4E139}"/>
          </ac:spMkLst>
        </pc:spChg>
        <pc:spChg chg="mod">
          <ac:chgData name="Tanya Zion" userId="e60e556b-a820-4b4a-9171-00e9d6b433ad" providerId="ADAL" clId="{634A3DCB-FFD9-4237-A473-714F411B522A}" dt="2024-04-16T11:57:45.378" v="723" actId="1076"/>
          <ac:spMkLst>
            <pc:docMk/>
            <pc:sldMk cId="2198348603" sldId="2182"/>
            <ac:spMk id="9" creationId="{254D8239-FB45-F378-C6DC-6C6C5A21E107}"/>
          </ac:spMkLst>
        </pc:spChg>
      </pc:sldChg>
      <pc:sldChg chg="modSp add mod">
        <pc:chgData name="Tanya Zion" userId="e60e556b-a820-4b4a-9171-00e9d6b433ad" providerId="ADAL" clId="{634A3DCB-FFD9-4237-A473-714F411B522A}" dt="2024-04-16T11:56:34.671" v="674" actId="20577"/>
        <pc:sldMkLst>
          <pc:docMk/>
          <pc:sldMk cId="3757603973" sldId="2183"/>
        </pc:sldMkLst>
        <pc:spChg chg="mod">
          <ac:chgData name="Tanya Zion" userId="e60e556b-a820-4b4a-9171-00e9d6b433ad" providerId="ADAL" clId="{634A3DCB-FFD9-4237-A473-714F411B522A}" dt="2024-04-16T11:55:45.928" v="669" actId="20577"/>
          <ac:spMkLst>
            <pc:docMk/>
            <pc:sldMk cId="3757603973" sldId="2183"/>
            <ac:spMk id="6" creationId="{BAAC9F82-7C68-3F0E-D357-63005AC4E139}"/>
          </ac:spMkLst>
        </pc:spChg>
        <pc:spChg chg="mod">
          <ac:chgData name="Tanya Zion" userId="e60e556b-a820-4b4a-9171-00e9d6b433ad" providerId="ADAL" clId="{634A3DCB-FFD9-4237-A473-714F411B522A}" dt="2024-04-16T11:56:34.671" v="674" actId="20577"/>
          <ac:spMkLst>
            <pc:docMk/>
            <pc:sldMk cId="3757603973" sldId="2183"/>
            <ac:spMk id="9" creationId="{254D8239-FB45-F378-C6DC-6C6C5A21E107}"/>
          </ac:spMkLst>
        </pc:spChg>
      </pc:sldChg>
      <pc:sldChg chg="add del">
        <pc:chgData name="Tanya Zion" userId="e60e556b-a820-4b4a-9171-00e9d6b433ad" providerId="ADAL" clId="{634A3DCB-FFD9-4237-A473-714F411B522A}" dt="2024-04-16T11:53:55.331" v="645" actId="47"/>
        <pc:sldMkLst>
          <pc:docMk/>
          <pc:sldMk cId="2330184549" sldId="2184"/>
        </pc:sldMkLst>
      </pc:sldChg>
      <pc:sldChg chg="add del">
        <pc:chgData name="Tanya Zion" userId="e60e556b-a820-4b4a-9171-00e9d6b433ad" providerId="ADAL" clId="{634A3DCB-FFD9-4237-A473-714F411B522A}" dt="2024-04-16T11:54:12.614" v="647" actId="47"/>
        <pc:sldMkLst>
          <pc:docMk/>
          <pc:sldMk cId="3388901557" sldId="2184"/>
        </pc:sldMkLst>
      </pc:sldChg>
      <pc:sldChg chg="addSp delSp modSp new mod modClrScheme chgLayout">
        <pc:chgData name="Tanya Zion" userId="e60e556b-a820-4b4a-9171-00e9d6b433ad" providerId="ADAL" clId="{634A3DCB-FFD9-4237-A473-714F411B522A}" dt="2024-04-16T12:03:19.286" v="760" actId="1076"/>
        <pc:sldMkLst>
          <pc:docMk/>
          <pc:sldMk cId="3700389525" sldId="2184"/>
        </pc:sldMkLst>
        <pc:spChg chg="add del mod ord">
          <ac:chgData name="Tanya Zion" userId="e60e556b-a820-4b4a-9171-00e9d6b433ad" providerId="ADAL" clId="{634A3DCB-FFD9-4237-A473-714F411B522A}" dt="2024-04-16T12:02:41.756" v="756" actId="478"/>
          <ac:spMkLst>
            <pc:docMk/>
            <pc:sldMk cId="3700389525" sldId="2184"/>
            <ac:spMk id="3" creationId="{8D2005DC-54ED-D171-69C1-90AF1EABD2D3}"/>
          </ac:spMkLst>
        </pc:spChg>
        <pc:spChg chg="add del mod ord">
          <ac:chgData name="Tanya Zion" userId="e60e556b-a820-4b4a-9171-00e9d6b433ad" providerId="ADAL" clId="{634A3DCB-FFD9-4237-A473-714F411B522A}" dt="2024-04-16T12:03:10.735" v="759" actId="478"/>
          <ac:spMkLst>
            <pc:docMk/>
            <pc:sldMk cId="3700389525" sldId="2184"/>
            <ac:spMk id="4" creationId="{D0B916E4-B369-D649-5B79-F091FF91EB7C}"/>
          </ac:spMkLst>
        </pc:spChg>
        <pc:graphicFrameChg chg="add del mod">
          <ac:chgData name="Tanya Zion" userId="e60e556b-a820-4b4a-9171-00e9d6b433ad" providerId="ADAL" clId="{634A3DCB-FFD9-4237-A473-714F411B522A}" dt="2024-04-16T12:03:19.286" v="760" actId="1076"/>
          <ac:graphicFrameMkLst>
            <pc:docMk/>
            <pc:sldMk cId="3700389525" sldId="2184"/>
            <ac:graphicFrameMk id="2" creationId="{B6FAE01F-15A0-0218-F1C0-4683E636A2CC}"/>
          </ac:graphicFrameMkLst>
        </pc:graphicFrameChg>
      </pc:sldChg>
      <pc:sldChg chg="add del">
        <pc:chgData name="Tanya Zion" userId="e60e556b-a820-4b4a-9171-00e9d6b433ad" providerId="ADAL" clId="{634A3DCB-FFD9-4237-A473-714F411B522A}" dt="2024-04-16T11:53:53.464" v="644" actId="47"/>
        <pc:sldMkLst>
          <pc:docMk/>
          <pc:sldMk cId="2758719472" sldId="21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CF9192-17F9-C641-ADD8-5C39B2E9AD35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3D4CE56-5DB6-3948-8D98-D56DB475E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2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4CE56-5DB6-3948-8D98-D56DB475EA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MILLION OVER THEXT 20 YEARS THAT IS 250k / YEAR</a:t>
            </a:r>
          </a:p>
          <a:p>
            <a:endParaRPr lang="en-US" dirty="0"/>
          </a:p>
          <a:p>
            <a:r>
              <a:rPr lang="en-US" dirty="0"/>
              <a:t>If everything is equal and you divide that number by 50 states each state would get 5000 additional people / year</a:t>
            </a:r>
          </a:p>
          <a:p>
            <a:r>
              <a:rPr lang="en-US" dirty="0"/>
              <a:t>Now divide that by the number of counties in each state the increase each county should expect to see based on this projection</a:t>
            </a:r>
          </a:p>
          <a:p>
            <a:endParaRPr lang="en-US" dirty="0"/>
          </a:p>
          <a:p>
            <a:r>
              <a:rPr lang="en-US" dirty="0"/>
              <a:t>For Missouri 44</a:t>
            </a:r>
          </a:p>
          <a:p>
            <a:r>
              <a:rPr lang="en-US" dirty="0"/>
              <a:t>Illinois 49</a:t>
            </a:r>
          </a:p>
          <a:p>
            <a:r>
              <a:rPr lang="en-US" dirty="0"/>
              <a:t>Indiana 54</a:t>
            </a:r>
          </a:p>
          <a:p>
            <a:r>
              <a:rPr lang="en-US" dirty="0"/>
              <a:t>Florida 74</a:t>
            </a:r>
          </a:p>
          <a:p>
            <a:endParaRPr lang="en-US" dirty="0"/>
          </a:p>
          <a:p>
            <a:r>
              <a:rPr lang="en-US" dirty="0"/>
              <a:t>That’s not enough people.  Keep in mind they will be 15 years old?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4CE56-5DB6-3948-8D98-D56DB475EA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3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4CE56-5DB6-3948-8D98-D56DB475EA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5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4CE56-5DB6-3948-8D98-D56DB475EA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7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4CE56-5DB6-3948-8D98-D56DB475EA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1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4CE56-5DB6-3948-8D98-D56DB475EA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2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4CE56-5DB6-3948-8D98-D56DB475EAB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1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4CE56-5DB6-3948-8D98-D56DB475EAB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7FC66-FFBE-A7E2-E414-09A665B6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C38D-C25C-4A85-B700-B6CAE5FB60DB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15B57-8CF9-6961-456A-A565B0AB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8FA75-A32F-A08F-2759-E834DB6F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C188-81DE-4AE8-9B0C-8878A6080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2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&#10;&#10;Description automatically generated with low confidence">
            <a:extLst>
              <a:ext uri="{FF2B5EF4-FFF2-40B4-BE49-F238E27FC236}">
                <a16:creationId xmlns:a16="http://schemas.microsoft.com/office/drawing/2014/main" id="{4974859A-9320-CDD0-2B83-C4696F2A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5" y="-16031"/>
            <a:ext cx="12209193" cy="6874031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CC9AB6-3589-E1D8-108B-58532F8FD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463" y="4938566"/>
            <a:ext cx="3321564" cy="9144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3200">
                <a:solidFill>
                  <a:schemeClr val="bg1"/>
                </a:solidFill>
                <a:latin typeface="HelveticaNeueLT Std Cn" panose="020B0706030502030204" pitchFamily="34" charset="0"/>
              </a:defRPr>
            </a:lvl1pPr>
            <a:lvl2pPr>
              <a:defRPr>
                <a:latin typeface="Helvetica LT Std Cond Blk" panose="020B0806030502050204" pitchFamily="34" charset="0"/>
              </a:defRPr>
            </a:lvl2pPr>
            <a:lvl3pPr>
              <a:defRPr>
                <a:latin typeface="Helvetica LT Std Cond Blk" panose="020B0806030502050204" pitchFamily="34" charset="0"/>
              </a:defRPr>
            </a:lvl3pPr>
            <a:lvl4pPr>
              <a:defRPr>
                <a:latin typeface="Helvetica LT Std Cond Blk" panose="020B0806030502050204" pitchFamily="34" charset="0"/>
              </a:defRPr>
            </a:lvl4pPr>
            <a:lvl5pPr>
              <a:defRPr>
                <a:latin typeface="Helvetica LT Std Cond Blk" panose="020B0806030502050204" pitchFamily="34" charset="0"/>
              </a:defRPr>
            </a:lvl5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F30732A-1BE8-507C-5647-ED5623FD59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65" y="5752148"/>
            <a:ext cx="2754340" cy="7435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0045D-2E8C-96DF-254B-D854C93C105A}"/>
              </a:ext>
            </a:extLst>
          </p:cNvPr>
          <p:cNvSpPr/>
          <p:nvPr userDrawn="1"/>
        </p:nvSpPr>
        <p:spPr>
          <a:xfrm>
            <a:off x="-7145" y="6677374"/>
            <a:ext cx="3321563" cy="186019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1563" h="186019">
                <a:moveTo>
                  <a:pt x="0" y="2382"/>
                </a:moveTo>
                <a:lnTo>
                  <a:pt x="3321563" y="0"/>
                </a:lnTo>
                <a:lnTo>
                  <a:pt x="3230936" y="181817"/>
                </a:lnTo>
                <a:lnTo>
                  <a:pt x="2380" y="186019"/>
                </a:lnTo>
                <a:cubicBezTo>
                  <a:pt x="1587" y="124807"/>
                  <a:pt x="793" y="63594"/>
                  <a:pt x="0" y="2382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39C56DDD-39AD-056D-21B6-493BB702F0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1772" y="2579205"/>
            <a:ext cx="7876067" cy="250031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 or </a:t>
            </a:r>
          </a:p>
          <a:p>
            <a:pPr lvl="0"/>
            <a:r>
              <a:rPr lang="en-US"/>
              <a:t>presentation title here</a:t>
            </a:r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A02647B5-CD4E-9DE5-2009-C9BE47205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19573" y="5840262"/>
            <a:ext cx="1471076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490E6AC-2FB4-B9C1-4CC7-543CA78DA7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4010" y="5840262"/>
            <a:ext cx="2217891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 err="1"/>
              <a:t>Linkedin</a:t>
            </a:r>
            <a:endParaRPr lang="en-US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21FEC58A-2E36-E76D-AD58-170499046E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65625" y="5840262"/>
            <a:ext cx="1471076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C3BC83B-D1D8-7B48-28C3-B1C9201E1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2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53">
            <a:extLst>
              <a:ext uri="{FF2B5EF4-FFF2-40B4-BE49-F238E27FC236}">
                <a16:creationId xmlns:a16="http://schemas.microsoft.com/office/drawing/2014/main" id="{CF799AFD-9D02-28FF-E22D-6ED4CC1619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2630" y="4689703"/>
            <a:ext cx="1579307" cy="65542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2" name="Text Placeholder 53">
            <a:extLst>
              <a:ext uri="{FF2B5EF4-FFF2-40B4-BE49-F238E27FC236}">
                <a16:creationId xmlns:a16="http://schemas.microsoft.com/office/drawing/2014/main" id="{88A17E99-0A6B-2C92-02FD-0B94368F88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4010" y="4689703"/>
            <a:ext cx="2217891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 err="1"/>
              <a:t>Linkedin</a:t>
            </a:r>
            <a:endParaRPr lang="en-US"/>
          </a:p>
        </p:txBody>
      </p:sp>
      <p:sp>
        <p:nvSpPr>
          <p:cNvPr id="23" name="Text Placeholder 53">
            <a:extLst>
              <a:ext uri="{FF2B5EF4-FFF2-40B4-BE49-F238E27FC236}">
                <a16:creationId xmlns:a16="http://schemas.microsoft.com/office/drawing/2014/main" id="{9A014EB1-8D39-00FB-DE41-B07EC67A1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52666" y="4689703"/>
            <a:ext cx="1784035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pic>
        <p:nvPicPr>
          <p:cNvPr id="8" name="Picture 7" descr="A picture containing text, person, holding, person&#10;&#10;Description automatically generated">
            <a:extLst>
              <a:ext uri="{FF2B5EF4-FFF2-40B4-BE49-F238E27FC236}">
                <a16:creationId xmlns:a16="http://schemas.microsoft.com/office/drawing/2014/main" id="{4080C8CF-6E10-192B-E112-BE3B2BC39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5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F4943FF-637E-7C1C-23B2-1B7CD5C58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463" y="1692798"/>
            <a:ext cx="3321564" cy="9144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3200">
                <a:solidFill>
                  <a:schemeClr val="bg1"/>
                </a:solidFill>
                <a:latin typeface="HelveticaNeueLT Std Cn" panose="020B0706030502030204" pitchFamily="34" charset="0"/>
              </a:defRPr>
            </a:lvl1pPr>
            <a:lvl2pPr>
              <a:defRPr>
                <a:latin typeface="Helvetica LT Std Cond Blk" panose="020B0806030502050204" pitchFamily="34" charset="0"/>
              </a:defRPr>
            </a:lvl2pPr>
            <a:lvl3pPr>
              <a:defRPr>
                <a:latin typeface="Helvetica LT Std Cond Blk" panose="020B0806030502050204" pitchFamily="34" charset="0"/>
              </a:defRPr>
            </a:lvl3pPr>
            <a:lvl4pPr>
              <a:defRPr>
                <a:latin typeface="Helvetica LT Std Cond Blk" panose="020B0806030502050204" pitchFamily="34" charset="0"/>
              </a:defRPr>
            </a:lvl4pPr>
            <a:lvl5pPr>
              <a:defRPr>
                <a:latin typeface="Helvetica LT Std Cond Blk" panose="020B0806030502050204" pitchFamily="34" charset="0"/>
              </a:defRPr>
            </a:lvl5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DAEB2231-7430-998B-F794-59574B75CB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65" y="2506380"/>
            <a:ext cx="2754340" cy="7435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22320F81-F4F5-20DE-5770-296FE55169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15" y="11108"/>
            <a:ext cx="2055653" cy="969279"/>
          </a:xfrm>
          <a:prstGeom prst="rect">
            <a:avLst/>
          </a:prstGeom>
        </p:spPr>
      </p:pic>
      <p:sp>
        <p:nvSpPr>
          <p:cNvPr id="26" name="Text Placeholder 59">
            <a:extLst>
              <a:ext uri="{FF2B5EF4-FFF2-40B4-BE49-F238E27FC236}">
                <a16:creationId xmlns:a16="http://schemas.microsoft.com/office/drawing/2014/main" id="{9681962D-A1F2-73FC-8034-A7919B4994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3326" y="769589"/>
            <a:ext cx="2014101" cy="49008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Bebas Neue Bold" panose="020B0606020202050201" pitchFamily="34" charset="0"/>
              </a:defRPr>
            </a:lvl1pPr>
          </a:lstStyle>
          <a:p>
            <a:pPr lvl="0"/>
            <a:r>
              <a:rPr lang="en-US"/>
              <a:t>HR SUMMIT 8.26.22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4E27D0-6924-1429-BE00-38CC60303E53}"/>
              </a:ext>
            </a:extLst>
          </p:cNvPr>
          <p:cNvSpPr/>
          <p:nvPr userDrawn="1"/>
        </p:nvSpPr>
        <p:spPr>
          <a:xfrm>
            <a:off x="1" y="6685420"/>
            <a:ext cx="4445000" cy="183688"/>
          </a:xfrm>
          <a:prstGeom prst="rect">
            <a:avLst/>
          </a:prstGeom>
          <a:solidFill>
            <a:srgbClr val="6B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CD2F982-3180-2EC5-1E0D-72DC4A6B5A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25221" y="2498584"/>
            <a:ext cx="5831187" cy="914400"/>
          </a:xfrm>
        </p:spPr>
        <p:txBody>
          <a:bodyPr>
            <a:noAutofit/>
          </a:bodyPr>
          <a:lstStyle>
            <a:lvl1pPr marL="0" indent="0">
              <a:buNone/>
              <a:defRPr sz="6800">
                <a:solidFill>
                  <a:srgbClr val="4B4E50"/>
                </a:solidFill>
                <a:latin typeface="Montserrat Black" panose="00000A00000000000000" pitchFamily="50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1431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EC96B2-C865-B5DE-9C93-FFB5295C6626}"/>
              </a:ext>
            </a:extLst>
          </p:cNvPr>
          <p:cNvSpPr/>
          <p:nvPr userDrawn="1"/>
        </p:nvSpPr>
        <p:spPr>
          <a:xfrm>
            <a:off x="541631" y="1823588"/>
            <a:ext cx="5249568" cy="5045520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5D218B-103A-AA1F-8E48-6165644173D8}"/>
              </a:ext>
            </a:extLst>
          </p:cNvPr>
          <p:cNvSpPr/>
          <p:nvPr userDrawn="1"/>
        </p:nvSpPr>
        <p:spPr>
          <a:xfrm>
            <a:off x="1" y="6685420"/>
            <a:ext cx="4445000" cy="183688"/>
          </a:xfrm>
          <a:prstGeom prst="rect">
            <a:avLst/>
          </a:prstGeom>
          <a:solidFill>
            <a:srgbClr val="6B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picture containing arrow&#10;&#10;Description automatically generated">
            <a:extLst>
              <a:ext uri="{FF2B5EF4-FFF2-40B4-BE49-F238E27FC236}">
                <a16:creationId xmlns:a16="http://schemas.microsoft.com/office/drawing/2014/main" id="{0739C08C-AF09-C0AF-12CB-BA7EC0F59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5" r="-1" b="89051"/>
          <a:stretch/>
        </p:blipFill>
        <p:spPr>
          <a:xfrm>
            <a:off x="8160589" y="0"/>
            <a:ext cx="4031410" cy="750883"/>
          </a:xfrm>
          <a:prstGeom prst="rect">
            <a:avLst/>
          </a:prstGeom>
        </p:spPr>
      </p:pic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3F6ADEEC-77AC-8E85-69A8-9EECB3DC0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9042" y="1400416"/>
            <a:ext cx="5722681" cy="907057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800" b="1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 or </a:t>
            </a:r>
          </a:p>
          <a:p>
            <a:pPr lvl="0"/>
            <a:r>
              <a:rPr lang="en-US"/>
              <a:t>presentation title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8A2F2C1-C4A4-87BD-B794-4E62A2AAE3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570" y="2308049"/>
            <a:ext cx="5454630" cy="369593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Dolore magna </a:t>
            </a:r>
            <a:r>
              <a:rPr lang="en-US" sz="1600" err="1"/>
              <a:t>aliquam</a:t>
            </a:r>
            <a:r>
              <a:rPr lang="en-US" sz="1600"/>
              <a:t> </a:t>
            </a:r>
            <a:r>
              <a:rPr lang="en-US" sz="1600" err="1"/>
              <a:t>erat</a:t>
            </a:r>
            <a:r>
              <a:rPr lang="en-US" sz="1600"/>
              <a:t> volutpat. Ut </a:t>
            </a:r>
            <a:r>
              <a:rPr lang="en-US" sz="1600" err="1"/>
              <a:t>wisi</a:t>
            </a:r>
            <a:r>
              <a:rPr lang="en-US" sz="1600"/>
              <a:t> </a:t>
            </a:r>
            <a:r>
              <a:rPr lang="en-US" sz="1600" err="1"/>
              <a:t>enim</a:t>
            </a:r>
            <a:r>
              <a:rPr lang="en-US" sz="1600"/>
              <a:t> ad minim </a:t>
            </a:r>
            <a:r>
              <a:rPr lang="en-US" sz="1600" err="1"/>
              <a:t>veniam</a:t>
            </a:r>
            <a:r>
              <a:rPr lang="en-US" sz="1600"/>
              <a:t>,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nostrud</a:t>
            </a:r>
            <a:r>
              <a:rPr lang="en-US" sz="1600"/>
              <a:t> </a:t>
            </a:r>
            <a:r>
              <a:rPr lang="en-US" sz="1600" err="1"/>
              <a:t>exerci</a:t>
            </a:r>
            <a:r>
              <a:rPr lang="en-US" sz="1600"/>
              <a:t> </a:t>
            </a:r>
            <a:r>
              <a:rPr lang="en-US" sz="1600" err="1"/>
              <a:t>tation</a:t>
            </a:r>
            <a:r>
              <a:rPr lang="en-US" sz="1600"/>
              <a:t> </a:t>
            </a:r>
            <a:r>
              <a:rPr lang="en-US" sz="1600" err="1"/>
              <a:t>ullamcorper</a:t>
            </a:r>
            <a:r>
              <a:rPr lang="en-US" sz="1600"/>
              <a:t> </a:t>
            </a:r>
            <a:r>
              <a:rPr lang="en-US" sz="1600" err="1"/>
              <a:t>suscipit</a:t>
            </a:r>
            <a:r>
              <a:rPr lang="en-US" sz="1600"/>
              <a:t> </a:t>
            </a:r>
            <a:r>
              <a:rPr lang="en-US" sz="1600" err="1"/>
              <a:t>lobortis</a:t>
            </a:r>
            <a:r>
              <a:rPr lang="en-US" sz="1600"/>
              <a:t> </a:t>
            </a:r>
            <a:r>
              <a:rPr lang="en-US" sz="1600" err="1"/>
              <a:t>nisl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aliquip</a:t>
            </a:r>
            <a:r>
              <a:rPr lang="en-US" sz="1600"/>
              <a:t> ex </a:t>
            </a:r>
            <a:r>
              <a:rPr lang="en-US" sz="1600" err="1"/>
              <a:t>ea</a:t>
            </a:r>
            <a:r>
              <a:rPr lang="en-US" sz="1600"/>
              <a:t> </a:t>
            </a:r>
            <a:r>
              <a:rPr lang="en-US" sz="1600" err="1"/>
              <a:t>commodo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Duis autem vel </a:t>
            </a:r>
            <a:r>
              <a:rPr lang="en-US" sz="1600" err="1"/>
              <a:t>eum</a:t>
            </a:r>
            <a:r>
              <a:rPr lang="en-US" sz="1600"/>
              <a:t> </a:t>
            </a:r>
            <a:r>
              <a:rPr lang="en-US" sz="1600" err="1"/>
              <a:t>iriure</a:t>
            </a:r>
            <a:r>
              <a:rPr lang="en-US" sz="1600"/>
              <a:t> dolor in </a:t>
            </a:r>
            <a:r>
              <a:rPr lang="en-US" sz="1600" err="1"/>
              <a:t>hendrerit</a:t>
            </a:r>
            <a:r>
              <a:rPr lang="en-US" sz="1600"/>
              <a:t> in </a:t>
            </a:r>
            <a:r>
              <a:rPr lang="en-US" sz="1600" err="1"/>
              <a:t>vulputate</a:t>
            </a:r>
            <a:r>
              <a:rPr lang="en-US" sz="1600"/>
              <a:t> </a:t>
            </a:r>
            <a:r>
              <a:rPr lang="en-US" sz="1600" err="1"/>
              <a:t>velit</a:t>
            </a:r>
            <a:r>
              <a:rPr lang="en-US" sz="1600"/>
              <a:t> </a:t>
            </a:r>
            <a:r>
              <a:rPr lang="en-US" sz="1600" err="1"/>
              <a:t>esse</a:t>
            </a:r>
            <a:r>
              <a:rPr lang="en-US" sz="1600"/>
              <a:t> </a:t>
            </a:r>
            <a:r>
              <a:rPr lang="en-US" sz="1600" err="1"/>
              <a:t>molestie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, vel illum dolore </a:t>
            </a:r>
            <a:r>
              <a:rPr lang="en-US" sz="1600" err="1"/>
              <a:t>eu</a:t>
            </a:r>
            <a:r>
              <a:rPr lang="en-US" sz="1600"/>
              <a:t> </a:t>
            </a:r>
            <a:r>
              <a:rPr lang="en-US" sz="1600" err="1"/>
              <a:t>feugiat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err="1"/>
              <a:t>Nulla</a:t>
            </a:r>
            <a:r>
              <a:rPr lang="en-US" sz="1600"/>
              <a:t> </a:t>
            </a:r>
            <a:r>
              <a:rPr lang="en-US" sz="1600" err="1"/>
              <a:t>facilisis</a:t>
            </a:r>
            <a:r>
              <a:rPr lang="en-US" sz="1600"/>
              <a:t> at </a:t>
            </a:r>
            <a:r>
              <a:rPr lang="en-US" sz="1600" err="1"/>
              <a:t>vero</a:t>
            </a:r>
            <a:r>
              <a:rPr lang="en-US" sz="1600"/>
              <a:t> eros et </a:t>
            </a:r>
            <a:r>
              <a:rPr lang="en-US" sz="1600" err="1"/>
              <a:t>accumsan</a:t>
            </a:r>
            <a:r>
              <a:rPr lang="en-US" sz="1600"/>
              <a:t> et </a:t>
            </a:r>
            <a:r>
              <a:rPr lang="en-US" sz="1600" err="1"/>
              <a:t>iusto</a:t>
            </a:r>
            <a:r>
              <a:rPr lang="en-US" sz="1600"/>
              <a:t> </a:t>
            </a:r>
            <a:r>
              <a:rPr lang="en-US" sz="1600" err="1"/>
              <a:t>odio</a:t>
            </a:r>
            <a:r>
              <a:rPr lang="en-US" sz="1600"/>
              <a:t>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4689A68-5D75-2436-1B03-01C36135C0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8597" y="3446252"/>
            <a:ext cx="2667807" cy="154279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 dolore magna </a:t>
            </a:r>
            <a:r>
              <a:rPr lang="en-US" sz="1600" err="1"/>
              <a:t>aliquam</a:t>
            </a:r>
            <a:r>
              <a:rPr lang="en-US" sz="1600"/>
              <a:t> </a:t>
            </a:r>
            <a:r>
              <a:rPr lang="en-US" sz="1600" err="1"/>
              <a:t>erat</a:t>
            </a:r>
            <a:r>
              <a:rPr lang="en-US" sz="1600"/>
              <a:t> volutpat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4C65DAF-C4DE-67B0-839E-590869B51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5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44B792B6-E461-544A-5ABF-5E39A6D7EF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74591" y="2830245"/>
            <a:ext cx="5831187" cy="914400"/>
          </a:xfrm>
        </p:spPr>
        <p:txBody>
          <a:bodyPr>
            <a:noAutofit/>
          </a:bodyPr>
          <a:lstStyle>
            <a:lvl1pPr marL="0" indent="0" algn="ctr">
              <a:buNone/>
              <a:defRPr sz="6800">
                <a:solidFill>
                  <a:srgbClr val="4B4E50"/>
                </a:solidFill>
                <a:latin typeface="Montserrat Black" panose="00000A00000000000000" pitchFamily="50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A02647B5-CD4E-9DE5-2009-C9BE4720593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2631" y="5448611"/>
            <a:ext cx="1579307" cy="65542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490E6AC-2FB4-B9C1-4CC7-543CA78DA7B6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54010" y="5448611"/>
            <a:ext cx="2217892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 err="1"/>
              <a:t>Linkedin</a:t>
            </a:r>
            <a:endParaRPr lang="en-US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21FEC58A-2E36-E76D-AD58-170499046EA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363617" y="5448611"/>
            <a:ext cx="1471076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B7FC42-34D9-07FB-BCE2-6238CAECB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509074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CC9AB6-3589-E1D8-108B-58532F8FD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463" y="4938566"/>
            <a:ext cx="3321564" cy="9144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3200">
                <a:solidFill>
                  <a:schemeClr val="bg1"/>
                </a:solidFill>
                <a:latin typeface="HelveticaNeueLT Std Cn" panose="020B0706030502030204" pitchFamily="34" charset="0"/>
              </a:defRPr>
            </a:lvl1pPr>
            <a:lvl2pPr>
              <a:defRPr>
                <a:latin typeface="Helvetica LT Std Cond Blk" panose="020B0806030502050204" pitchFamily="34" charset="0"/>
              </a:defRPr>
            </a:lvl2pPr>
            <a:lvl3pPr>
              <a:defRPr>
                <a:latin typeface="Helvetica LT Std Cond Blk" panose="020B0806030502050204" pitchFamily="34" charset="0"/>
              </a:defRPr>
            </a:lvl3pPr>
            <a:lvl4pPr>
              <a:defRPr>
                <a:latin typeface="Helvetica LT Std Cond Blk" panose="020B0806030502050204" pitchFamily="34" charset="0"/>
              </a:defRPr>
            </a:lvl4pPr>
            <a:lvl5pPr>
              <a:defRPr>
                <a:latin typeface="Helvetica LT Std Cond Blk" panose="020B0806030502050204" pitchFamily="34" charset="0"/>
              </a:defRPr>
            </a:lvl5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F30732A-1BE8-507C-5647-ED5623FD59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65" y="5752148"/>
            <a:ext cx="2754340" cy="7435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0045D-2E8C-96DF-254B-D854C93C105A}"/>
              </a:ext>
            </a:extLst>
          </p:cNvPr>
          <p:cNvSpPr/>
          <p:nvPr userDrawn="1"/>
        </p:nvSpPr>
        <p:spPr>
          <a:xfrm>
            <a:off x="-7145" y="6677374"/>
            <a:ext cx="3321563" cy="186019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1563" h="186019">
                <a:moveTo>
                  <a:pt x="0" y="2382"/>
                </a:moveTo>
                <a:lnTo>
                  <a:pt x="3321563" y="0"/>
                </a:lnTo>
                <a:lnTo>
                  <a:pt x="3230936" y="181817"/>
                </a:lnTo>
                <a:lnTo>
                  <a:pt x="2380" y="186019"/>
                </a:lnTo>
                <a:cubicBezTo>
                  <a:pt x="1587" y="124807"/>
                  <a:pt x="793" y="63594"/>
                  <a:pt x="0" y="2382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D7057D-E6A6-B1A0-CC50-5CDC8215C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5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holding, person&#10;&#10;Description automatically generated">
            <a:extLst>
              <a:ext uri="{FF2B5EF4-FFF2-40B4-BE49-F238E27FC236}">
                <a16:creationId xmlns:a16="http://schemas.microsoft.com/office/drawing/2014/main" id="{4080C8CF-6E10-192B-E112-BE3B2BC39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5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E4E27D0-6924-1429-BE00-38CC60303E53}"/>
              </a:ext>
            </a:extLst>
          </p:cNvPr>
          <p:cNvSpPr/>
          <p:nvPr userDrawn="1"/>
        </p:nvSpPr>
        <p:spPr>
          <a:xfrm>
            <a:off x="1" y="6685420"/>
            <a:ext cx="4445000" cy="183688"/>
          </a:xfrm>
          <a:prstGeom prst="rect">
            <a:avLst/>
          </a:prstGeom>
          <a:solidFill>
            <a:srgbClr val="6B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A655E9-9E34-30DA-DE98-521DE02FA6FE}"/>
              </a:ext>
            </a:extLst>
          </p:cNvPr>
          <p:cNvSpPr/>
          <p:nvPr userDrawn="1"/>
        </p:nvSpPr>
        <p:spPr>
          <a:xfrm>
            <a:off x="593814" y="1290547"/>
            <a:ext cx="3257371" cy="5567453"/>
          </a:xfrm>
          <a:prstGeom prst="rect">
            <a:avLst/>
          </a:prstGeom>
          <a:solidFill>
            <a:srgbClr val="6B010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5">
            <a:extLst>
              <a:ext uri="{FF2B5EF4-FFF2-40B4-BE49-F238E27FC236}">
                <a16:creationId xmlns:a16="http://schemas.microsoft.com/office/drawing/2014/main" id="{62076DBC-0FF2-258A-C6B7-FD167B3242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9042" y="1400416"/>
            <a:ext cx="5722681" cy="907057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800" b="1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 or </a:t>
            </a:r>
          </a:p>
          <a:p>
            <a:pPr lvl="0"/>
            <a:r>
              <a:rPr lang="en-US"/>
              <a:t>presentation 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982082-CDE0-8872-2066-6CB2548474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570" y="2308049"/>
            <a:ext cx="4290063" cy="231570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 dolore magna </a:t>
            </a:r>
            <a:r>
              <a:rPr lang="en-US" sz="1600" err="1"/>
              <a:t>aliquam</a:t>
            </a:r>
            <a:r>
              <a:rPr lang="en-US" sz="1600"/>
              <a:t> </a:t>
            </a:r>
            <a:r>
              <a:rPr lang="en-US" sz="1600" err="1"/>
              <a:t>erat</a:t>
            </a:r>
            <a:r>
              <a:rPr lang="en-US" sz="1600"/>
              <a:t> volutpat. Ut </a:t>
            </a:r>
            <a:r>
              <a:rPr lang="en-US" sz="1600" err="1"/>
              <a:t>wisi</a:t>
            </a:r>
            <a:r>
              <a:rPr lang="en-US" sz="1600"/>
              <a:t> </a:t>
            </a:r>
            <a:r>
              <a:rPr lang="en-US" sz="1600" err="1"/>
              <a:t>enim</a:t>
            </a:r>
            <a:r>
              <a:rPr lang="en-US" sz="1600"/>
              <a:t> ad minim </a:t>
            </a:r>
            <a:r>
              <a:rPr lang="en-US" sz="1600" err="1"/>
              <a:t>veniam</a:t>
            </a:r>
            <a:r>
              <a:rPr lang="en-US" sz="1600"/>
              <a:t>,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nostrud</a:t>
            </a:r>
            <a:r>
              <a:rPr lang="en-US" sz="1600"/>
              <a:t> </a:t>
            </a:r>
            <a:r>
              <a:rPr lang="en-US" sz="1600" err="1"/>
              <a:t>exerci</a:t>
            </a:r>
            <a:r>
              <a:rPr lang="en-US" sz="1600"/>
              <a:t> </a:t>
            </a:r>
            <a:r>
              <a:rPr lang="en-US" sz="1600" err="1"/>
              <a:t>tation</a:t>
            </a:r>
            <a:r>
              <a:rPr lang="en-US" sz="1600"/>
              <a:t> </a:t>
            </a:r>
            <a:r>
              <a:rPr lang="en-US" sz="1600" err="1"/>
              <a:t>ullamcorper</a:t>
            </a:r>
            <a:r>
              <a:rPr lang="en-US" sz="1600"/>
              <a:t> </a:t>
            </a:r>
            <a:r>
              <a:rPr lang="en-US" sz="1600" err="1"/>
              <a:t>suscipit</a:t>
            </a:r>
            <a:r>
              <a:rPr lang="en-US" sz="1600"/>
              <a:t> </a:t>
            </a:r>
            <a:r>
              <a:rPr lang="en-US" sz="1600" err="1"/>
              <a:t>lobortis</a:t>
            </a:r>
            <a:r>
              <a:rPr lang="en-US" sz="1600"/>
              <a:t> </a:t>
            </a:r>
            <a:r>
              <a:rPr lang="en-US" sz="1600" err="1"/>
              <a:t>nisl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aliquip</a:t>
            </a:r>
            <a:r>
              <a:rPr lang="en-US" sz="1600"/>
              <a:t> ex </a:t>
            </a:r>
            <a:r>
              <a:rPr lang="en-US" sz="1600" err="1"/>
              <a:t>ea</a:t>
            </a:r>
            <a:r>
              <a:rPr lang="en-US" sz="1600"/>
              <a:t> </a:t>
            </a:r>
            <a:r>
              <a:rPr lang="en-US" sz="1600" err="1"/>
              <a:t>commodo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. Duis autem vel </a:t>
            </a:r>
            <a:r>
              <a:rPr lang="en-US" sz="1600" err="1"/>
              <a:t>eum</a:t>
            </a:r>
            <a:r>
              <a:rPr lang="en-US" sz="1600"/>
              <a:t> </a:t>
            </a:r>
            <a:r>
              <a:rPr lang="en-US" sz="1600" err="1"/>
              <a:t>iriure</a:t>
            </a:r>
            <a:r>
              <a:rPr lang="en-US" sz="1600"/>
              <a:t> dolor in </a:t>
            </a:r>
            <a:r>
              <a:rPr lang="en-US" sz="1600" err="1"/>
              <a:t>hendrerit</a:t>
            </a:r>
            <a:r>
              <a:rPr lang="en-US" sz="1600"/>
              <a:t> in </a:t>
            </a:r>
            <a:r>
              <a:rPr lang="en-US" sz="1600" err="1"/>
              <a:t>vulputate</a:t>
            </a:r>
            <a:r>
              <a:rPr lang="en-US" sz="1600"/>
              <a:t> </a:t>
            </a:r>
            <a:r>
              <a:rPr lang="en-US" sz="1600" err="1"/>
              <a:t>velit</a:t>
            </a:r>
            <a:r>
              <a:rPr lang="en-US" sz="1600"/>
              <a:t> </a:t>
            </a:r>
            <a:r>
              <a:rPr lang="en-US" sz="1600" err="1"/>
              <a:t>esse</a:t>
            </a:r>
            <a:r>
              <a:rPr lang="en-US" sz="1600"/>
              <a:t> </a:t>
            </a:r>
            <a:r>
              <a:rPr lang="en-US" sz="1600" err="1"/>
              <a:t>molestie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, vel illum dolore </a:t>
            </a:r>
            <a:r>
              <a:rPr lang="en-US" sz="1600" err="1"/>
              <a:t>eu</a:t>
            </a:r>
            <a:r>
              <a:rPr lang="en-US" sz="1600"/>
              <a:t> </a:t>
            </a:r>
            <a:r>
              <a:rPr lang="en-US" sz="1600" err="1"/>
              <a:t>feugiat</a:t>
            </a:r>
            <a:r>
              <a:rPr lang="en-US" sz="1600"/>
              <a:t> </a:t>
            </a:r>
            <a:r>
              <a:rPr lang="en-US" sz="1600" err="1"/>
              <a:t>nulla</a:t>
            </a:r>
            <a:r>
              <a:rPr lang="en-US" sz="1600"/>
              <a:t> </a:t>
            </a:r>
            <a:r>
              <a:rPr lang="en-US" sz="1600" err="1"/>
              <a:t>facilisis</a:t>
            </a:r>
            <a:r>
              <a:rPr lang="en-US" sz="1600"/>
              <a:t> at </a:t>
            </a:r>
            <a:r>
              <a:rPr lang="en-US" sz="1600" err="1"/>
              <a:t>vero</a:t>
            </a:r>
            <a:r>
              <a:rPr lang="en-US" sz="1600"/>
              <a:t>.</a:t>
            </a:r>
          </a:p>
          <a:p>
            <a:pPr lvl="0"/>
            <a:endParaRPr lang="en-US"/>
          </a:p>
        </p:txBody>
      </p:sp>
      <p:pic>
        <p:nvPicPr>
          <p:cNvPr id="46" name="Picture 45" descr="A picture containing arrow">
            <a:extLst>
              <a:ext uri="{FF2B5EF4-FFF2-40B4-BE49-F238E27FC236}">
                <a16:creationId xmlns:a16="http://schemas.microsoft.com/office/drawing/2014/main" id="{E499964F-DAA4-A2DA-D036-7E1466EC3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 b="71448"/>
          <a:stretch/>
        </p:blipFill>
        <p:spPr>
          <a:xfrm>
            <a:off x="8151962" y="0"/>
            <a:ext cx="4040038" cy="195810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F8BA784-BF2A-04B0-1365-09482B522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5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53">
            <a:extLst>
              <a:ext uri="{FF2B5EF4-FFF2-40B4-BE49-F238E27FC236}">
                <a16:creationId xmlns:a16="http://schemas.microsoft.com/office/drawing/2014/main" id="{CF799AFD-9D02-28FF-E22D-6ED4CC1619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2630" y="4689703"/>
            <a:ext cx="1579307" cy="65542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22" name="Text Placeholder 53">
            <a:extLst>
              <a:ext uri="{FF2B5EF4-FFF2-40B4-BE49-F238E27FC236}">
                <a16:creationId xmlns:a16="http://schemas.microsoft.com/office/drawing/2014/main" id="{88A17E99-0A6B-2C92-02FD-0B94368F88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4010" y="4689703"/>
            <a:ext cx="2217891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 err="1"/>
              <a:t>Linkedin</a:t>
            </a:r>
            <a:endParaRPr lang="en-US"/>
          </a:p>
        </p:txBody>
      </p:sp>
      <p:sp>
        <p:nvSpPr>
          <p:cNvPr id="23" name="Text Placeholder 53">
            <a:extLst>
              <a:ext uri="{FF2B5EF4-FFF2-40B4-BE49-F238E27FC236}">
                <a16:creationId xmlns:a16="http://schemas.microsoft.com/office/drawing/2014/main" id="{9A014EB1-8D39-00FB-DE41-B07EC67A1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52666" y="4689703"/>
            <a:ext cx="1784035" cy="65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B4E50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</p:txBody>
      </p:sp>
      <p:pic>
        <p:nvPicPr>
          <p:cNvPr id="8" name="Picture 7" descr="A picture containing text, person, holding, person&#10;&#10;Description automatically generated">
            <a:extLst>
              <a:ext uri="{FF2B5EF4-FFF2-40B4-BE49-F238E27FC236}">
                <a16:creationId xmlns:a16="http://schemas.microsoft.com/office/drawing/2014/main" id="{4080C8CF-6E10-192B-E112-BE3B2BC39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5000" cy="6858000"/>
          </a:xfrm>
          <a:prstGeom prst="rect">
            <a:avLst/>
          </a:prstGeom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F4943FF-637E-7C1C-23B2-1B7CD5C58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463" y="1692798"/>
            <a:ext cx="3321564" cy="9144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3200">
                <a:solidFill>
                  <a:schemeClr val="bg1"/>
                </a:solidFill>
                <a:latin typeface="HelveticaNeueLT Std Cn" panose="020B0706030502030204" pitchFamily="34" charset="0"/>
              </a:defRPr>
            </a:lvl1pPr>
            <a:lvl2pPr>
              <a:defRPr>
                <a:latin typeface="Helvetica LT Std Cond Blk" panose="020B0806030502050204" pitchFamily="34" charset="0"/>
              </a:defRPr>
            </a:lvl2pPr>
            <a:lvl3pPr>
              <a:defRPr>
                <a:latin typeface="Helvetica LT Std Cond Blk" panose="020B0806030502050204" pitchFamily="34" charset="0"/>
              </a:defRPr>
            </a:lvl3pPr>
            <a:lvl4pPr>
              <a:defRPr>
                <a:latin typeface="Helvetica LT Std Cond Blk" panose="020B0806030502050204" pitchFamily="34" charset="0"/>
              </a:defRPr>
            </a:lvl4pPr>
            <a:lvl5pPr>
              <a:defRPr>
                <a:latin typeface="Helvetica LT Std Cond Blk" panose="020B0806030502050204" pitchFamily="34" charset="0"/>
              </a:defRPr>
            </a:lvl5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DAEB2231-7430-998B-F794-59574B75CB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65" y="2506380"/>
            <a:ext cx="2754340" cy="7435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4E27D0-6924-1429-BE00-38CC60303E53}"/>
              </a:ext>
            </a:extLst>
          </p:cNvPr>
          <p:cNvSpPr/>
          <p:nvPr userDrawn="1"/>
        </p:nvSpPr>
        <p:spPr>
          <a:xfrm>
            <a:off x="1" y="6685420"/>
            <a:ext cx="4445000" cy="183688"/>
          </a:xfrm>
          <a:prstGeom prst="rect">
            <a:avLst/>
          </a:prstGeom>
          <a:solidFill>
            <a:srgbClr val="6B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CD2F982-3180-2EC5-1E0D-72DC4A6B5A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25221" y="2498584"/>
            <a:ext cx="5831187" cy="914400"/>
          </a:xfrm>
        </p:spPr>
        <p:txBody>
          <a:bodyPr>
            <a:noAutofit/>
          </a:bodyPr>
          <a:lstStyle>
            <a:lvl1pPr marL="0" indent="0">
              <a:buNone/>
              <a:defRPr sz="6800">
                <a:solidFill>
                  <a:srgbClr val="4B4E50"/>
                </a:solidFill>
                <a:latin typeface="Montserrat Black" panose="00000A00000000000000" pitchFamily="50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914ABCE-CDE1-DDC4-BFBC-B5F37E747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8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rrow&#10;&#10;Description automatically generated">
            <a:extLst>
              <a:ext uri="{FF2B5EF4-FFF2-40B4-BE49-F238E27FC236}">
                <a16:creationId xmlns:a16="http://schemas.microsoft.com/office/drawing/2014/main" id="{A34D3AD5-3853-BC07-3ACB-7506FE28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9906E-F88E-83D0-556A-1062F6916C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60086" y="1441880"/>
            <a:ext cx="4395788" cy="10541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.</a:t>
            </a:r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6EFC326-657C-8F2A-8DF9-85F15AC2E0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0086" y="2994635"/>
            <a:ext cx="4395788" cy="10541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.</a:t>
            </a:r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5C2C518-F196-E0C7-398A-2509E01CED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0086" y="4538763"/>
            <a:ext cx="4395788" cy="10541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.</a:t>
            </a:r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D9DC040-04EB-D328-325B-1E604DAE8A85}"/>
              </a:ext>
            </a:extLst>
          </p:cNvPr>
          <p:cNvSpPr/>
          <p:nvPr userDrawn="1"/>
        </p:nvSpPr>
        <p:spPr>
          <a:xfrm>
            <a:off x="-33532" y="6677375"/>
            <a:ext cx="3814482" cy="188400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  <a:gd name="connsiteX0" fmla="*/ 0 w 3814482"/>
              <a:gd name="connsiteY0" fmla="*/ 7145 h 186019"/>
              <a:gd name="connsiteX1" fmla="*/ 3814482 w 3814482"/>
              <a:gd name="connsiteY1" fmla="*/ 0 h 186019"/>
              <a:gd name="connsiteX2" fmla="*/ 3723855 w 3814482"/>
              <a:gd name="connsiteY2" fmla="*/ 181817 h 186019"/>
              <a:gd name="connsiteX3" fmla="*/ 495299 w 3814482"/>
              <a:gd name="connsiteY3" fmla="*/ 186019 h 186019"/>
              <a:gd name="connsiteX4" fmla="*/ 0 w 3814482"/>
              <a:gd name="connsiteY4" fmla="*/ 7145 h 186019"/>
              <a:gd name="connsiteX0" fmla="*/ 0 w 3814482"/>
              <a:gd name="connsiteY0" fmla="*/ 7145 h 188400"/>
              <a:gd name="connsiteX1" fmla="*/ 3814482 w 3814482"/>
              <a:gd name="connsiteY1" fmla="*/ 0 h 188400"/>
              <a:gd name="connsiteX2" fmla="*/ 3723855 w 3814482"/>
              <a:gd name="connsiteY2" fmla="*/ 181817 h 188400"/>
              <a:gd name="connsiteX3" fmla="*/ 11905 w 3814482"/>
              <a:gd name="connsiteY3" fmla="*/ 188400 h 188400"/>
              <a:gd name="connsiteX4" fmla="*/ 0 w 3814482"/>
              <a:gd name="connsiteY4" fmla="*/ 7145 h 1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482" h="188400">
                <a:moveTo>
                  <a:pt x="0" y="7145"/>
                </a:moveTo>
                <a:lnTo>
                  <a:pt x="3814482" y="0"/>
                </a:lnTo>
                <a:lnTo>
                  <a:pt x="3723855" y="181817"/>
                </a:lnTo>
                <a:lnTo>
                  <a:pt x="11905" y="188400"/>
                </a:lnTo>
                <a:cubicBezTo>
                  <a:pt x="11112" y="127188"/>
                  <a:pt x="793" y="68357"/>
                  <a:pt x="0" y="7145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Text Placeholder 45">
            <a:extLst>
              <a:ext uri="{FF2B5EF4-FFF2-40B4-BE49-F238E27FC236}">
                <a16:creationId xmlns:a16="http://schemas.microsoft.com/office/drawing/2014/main" id="{198E2580-A6DA-4A2F-3FF9-15748DD7A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51" y="758597"/>
            <a:ext cx="5863713" cy="1098133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800" b="1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 or </a:t>
            </a:r>
          </a:p>
          <a:p>
            <a:pPr lvl="0"/>
            <a:r>
              <a:rPr lang="en-US"/>
              <a:t>presentation title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EB1BF16-3470-BEA3-6FD6-A99384D6EC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79" y="1666230"/>
            <a:ext cx="4395789" cy="28035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 dolore magna </a:t>
            </a:r>
            <a:r>
              <a:rPr lang="en-US" sz="1600" err="1"/>
              <a:t>aliquam</a:t>
            </a:r>
            <a:r>
              <a:rPr lang="en-US" sz="1600"/>
              <a:t> </a:t>
            </a:r>
            <a:r>
              <a:rPr lang="en-US" sz="1600" err="1"/>
              <a:t>erat</a:t>
            </a:r>
            <a:r>
              <a:rPr lang="en-US" sz="1600"/>
              <a:t> volutpat. Ut </a:t>
            </a:r>
            <a:r>
              <a:rPr lang="en-US" sz="1600" err="1"/>
              <a:t>wisi</a:t>
            </a:r>
            <a:r>
              <a:rPr lang="en-US" sz="1600"/>
              <a:t> </a:t>
            </a:r>
            <a:r>
              <a:rPr lang="en-US" sz="1600" err="1"/>
              <a:t>enim</a:t>
            </a:r>
            <a:r>
              <a:rPr lang="en-US" sz="1600"/>
              <a:t> ad minim </a:t>
            </a:r>
            <a:r>
              <a:rPr lang="en-US" sz="1600" err="1"/>
              <a:t>veniam</a:t>
            </a:r>
            <a:r>
              <a:rPr lang="en-US" sz="1600"/>
              <a:t>,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nostrud</a:t>
            </a:r>
            <a:r>
              <a:rPr lang="en-US" sz="1600"/>
              <a:t> </a:t>
            </a:r>
            <a:r>
              <a:rPr lang="en-US" sz="1600" err="1"/>
              <a:t>exerci</a:t>
            </a:r>
            <a:r>
              <a:rPr lang="en-US" sz="1600"/>
              <a:t> </a:t>
            </a:r>
            <a:r>
              <a:rPr lang="en-US" sz="1600" err="1"/>
              <a:t>tation</a:t>
            </a:r>
            <a:r>
              <a:rPr lang="en-US" sz="1600"/>
              <a:t> </a:t>
            </a:r>
            <a:r>
              <a:rPr lang="en-US" sz="1600" err="1"/>
              <a:t>ullamcorper</a:t>
            </a:r>
            <a:r>
              <a:rPr lang="en-US" sz="1600"/>
              <a:t> </a:t>
            </a:r>
            <a:r>
              <a:rPr lang="en-US" sz="1600" err="1"/>
              <a:t>suscipit</a:t>
            </a:r>
            <a:r>
              <a:rPr lang="en-US" sz="1600"/>
              <a:t> </a:t>
            </a:r>
            <a:r>
              <a:rPr lang="en-US" sz="1600" err="1"/>
              <a:t>lobortis</a:t>
            </a:r>
            <a:r>
              <a:rPr lang="en-US" sz="1600"/>
              <a:t> </a:t>
            </a:r>
            <a:r>
              <a:rPr lang="en-US" sz="1600" err="1"/>
              <a:t>nisl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aliquip</a:t>
            </a:r>
            <a:r>
              <a:rPr lang="en-US" sz="1600"/>
              <a:t> ex </a:t>
            </a:r>
            <a:r>
              <a:rPr lang="en-US" sz="1600" err="1"/>
              <a:t>ea</a:t>
            </a:r>
            <a:r>
              <a:rPr lang="en-US" sz="1600"/>
              <a:t> </a:t>
            </a:r>
            <a:r>
              <a:rPr lang="en-US" sz="1600" err="1"/>
              <a:t>commodo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. Duis autem vel </a:t>
            </a:r>
            <a:r>
              <a:rPr lang="en-US" sz="1600" err="1"/>
              <a:t>eum</a:t>
            </a:r>
            <a:r>
              <a:rPr lang="en-US" sz="1600"/>
              <a:t> </a:t>
            </a:r>
            <a:r>
              <a:rPr lang="en-US" sz="1600" err="1"/>
              <a:t>iriure</a:t>
            </a:r>
            <a:r>
              <a:rPr lang="en-US" sz="1600"/>
              <a:t> dolor in </a:t>
            </a:r>
            <a:r>
              <a:rPr lang="en-US" sz="1600" err="1"/>
              <a:t>hendrerit</a:t>
            </a:r>
            <a:r>
              <a:rPr lang="en-US" sz="1600"/>
              <a:t> in </a:t>
            </a:r>
            <a:r>
              <a:rPr lang="en-US" sz="1600" err="1"/>
              <a:t>vulputate</a:t>
            </a:r>
            <a:r>
              <a:rPr lang="en-US" sz="1600"/>
              <a:t> </a:t>
            </a:r>
            <a:r>
              <a:rPr lang="en-US" sz="1600" err="1"/>
              <a:t>velit</a:t>
            </a:r>
            <a:r>
              <a:rPr lang="en-US" sz="1600"/>
              <a:t> </a:t>
            </a:r>
            <a:r>
              <a:rPr lang="en-US" sz="1600" err="1"/>
              <a:t>esse</a:t>
            </a:r>
            <a:r>
              <a:rPr lang="en-US" sz="1600"/>
              <a:t> </a:t>
            </a:r>
            <a:r>
              <a:rPr lang="en-US" sz="1600" err="1"/>
              <a:t>molestie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, vel illum dolore </a:t>
            </a:r>
            <a:r>
              <a:rPr lang="en-US" sz="1600" err="1"/>
              <a:t>eu</a:t>
            </a:r>
            <a:r>
              <a:rPr lang="en-US" sz="1600"/>
              <a:t> </a:t>
            </a:r>
            <a:r>
              <a:rPr lang="en-US" sz="1600" err="1"/>
              <a:t>feugiat</a:t>
            </a:r>
            <a:r>
              <a:rPr lang="en-US" sz="1600"/>
              <a:t> </a:t>
            </a:r>
            <a:r>
              <a:rPr lang="en-US" sz="1600" err="1"/>
              <a:t>nulla</a:t>
            </a:r>
            <a:r>
              <a:rPr lang="en-US" sz="1600"/>
              <a:t> </a:t>
            </a:r>
            <a:r>
              <a:rPr lang="en-US" sz="1600" err="1"/>
              <a:t>facilisis</a:t>
            </a:r>
            <a:r>
              <a:rPr lang="en-US" sz="1600"/>
              <a:t> at </a:t>
            </a:r>
            <a:r>
              <a:rPr lang="en-US" sz="1600" err="1"/>
              <a:t>vero</a:t>
            </a:r>
            <a:r>
              <a:rPr lang="en-US" sz="1600"/>
              <a:t>.</a:t>
            </a:r>
          </a:p>
          <a:p>
            <a:pPr lvl="0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DACE9A-EB31-1AE9-40EF-DD03F51EAF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2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rrow&#10;&#10;Description automatically generated">
            <a:extLst>
              <a:ext uri="{FF2B5EF4-FFF2-40B4-BE49-F238E27FC236}">
                <a16:creationId xmlns:a16="http://schemas.microsoft.com/office/drawing/2014/main" id="{A34D3AD5-3853-BC07-3ACB-7506FE28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77A1B3-12ED-4A23-049B-F081E6B42D56}"/>
              </a:ext>
            </a:extLst>
          </p:cNvPr>
          <p:cNvSpPr/>
          <p:nvPr userDrawn="1"/>
        </p:nvSpPr>
        <p:spPr>
          <a:xfrm>
            <a:off x="6122709" y="2251075"/>
            <a:ext cx="5249567" cy="4618033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D9DC040-04EB-D328-325B-1E604DAE8A85}"/>
              </a:ext>
            </a:extLst>
          </p:cNvPr>
          <p:cNvSpPr/>
          <p:nvPr userDrawn="1"/>
        </p:nvSpPr>
        <p:spPr>
          <a:xfrm>
            <a:off x="-33532" y="6677375"/>
            <a:ext cx="3814482" cy="188400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  <a:gd name="connsiteX0" fmla="*/ 0 w 3814482"/>
              <a:gd name="connsiteY0" fmla="*/ 7145 h 186019"/>
              <a:gd name="connsiteX1" fmla="*/ 3814482 w 3814482"/>
              <a:gd name="connsiteY1" fmla="*/ 0 h 186019"/>
              <a:gd name="connsiteX2" fmla="*/ 3723855 w 3814482"/>
              <a:gd name="connsiteY2" fmla="*/ 181817 h 186019"/>
              <a:gd name="connsiteX3" fmla="*/ 495299 w 3814482"/>
              <a:gd name="connsiteY3" fmla="*/ 186019 h 186019"/>
              <a:gd name="connsiteX4" fmla="*/ 0 w 3814482"/>
              <a:gd name="connsiteY4" fmla="*/ 7145 h 186019"/>
              <a:gd name="connsiteX0" fmla="*/ 0 w 3814482"/>
              <a:gd name="connsiteY0" fmla="*/ 7145 h 188400"/>
              <a:gd name="connsiteX1" fmla="*/ 3814482 w 3814482"/>
              <a:gd name="connsiteY1" fmla="*/ 0 h 188400"/>
              <a:gd name="connsiteX2" fmla="*/ 3723855 w 3814482"/>
              <a:gd name="connsiteY2" fmla="*/ 181817 h 188400"/>
              <a:gd name="connsiteX3" fmla="*/ 11905 w 3814482"/>
              <a:gd name="connsiteY3" fmla="*/ 188400 h 188400"/>
              <a:gd name="connsiteX4" fmla="*/ 0 w 3814482"/>
              <a:gd name="connsiteY4" fmla="*/ 7145 h 1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482" h="188400">
                <a:moveTo>
                  <a:pt x="0" y="7145"/>
                </a:moveTo>
                <a:lnTo>
                  <a:pt x="3814482" y="0"/>
                </a:lnTo>
                <a:lnTo>
                  <a:pt x="3723855" y="181817"/>
                </a:lnTo>
                <a:lnTo>
                  <a:pt x="11905" y="188400"/>
                </a:lnTo>
                <a:cubicBezTo>
                  <a:pt x="11112" y="127188"/>
                  <a:pt x="793" y="68357"/>
                  <a:pt x="0" y="7145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0DAD0A71-AF59-45B4-4E35-5A9050083A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879" y="482986"/>
            <a:ext cx="7876067" cy="1768089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 or </a:t>
            </a:r>
          </a:p>
          <a:p>
            <a:pPr lvl="0"/>
            <a:r>
              <a:rPr lang="en-US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81EA7-8F1D-9902-CB5E-23F3529DC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063" y="2251075"/>
            <a:ext cx="5164563" cy="28035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laoreet</a:t>
            </a:r>
            <a:r>
              <a:rPr lang="en-US" sz="1600"/>
              <a:t> dolore magna </a:t>
            </a:r>
            <a:r>
              <a:rPr lang="en-US" sz="1600" err="1"/>
              <a:t>aliquam</a:t>
            </a:r>
            <a:r>
              <a:rPr lang="en-US" sz="1600"/>
              <a:t> </a:t>
            </a:r>
            <a:r>
              <a:rPr lang="en-US" sz="1600" err="1"/>
              <a:t>erat</a:t>
            </a:r>
            <a:r>
              <a:rPr lang="en-US" sz="1600"/>
              <a:t> volutpat. Ut </a:t>
            </a:r>
            <a:r>
              <a:rPr lang="en-US" sz="1600" err="1"/>
              <a:t>wisi</a:t>
            </a:r>
            <a:r>
              <a:rPr lang="en-US" sz="1600"/>
              <a:t> </a:t>
            </a:r>
            <a:r>
              <a:rPr lang="en-US" sz="1600" err="1"/>
              <a:t>enim</a:t>
            </a:r>
            <a:r>
              <a:rPr lang="en-US" sz="1600"/>
              <a:t> ad minim </a:t>
            </a:r>
            <a:r>
              <a:rPr lang="en-US" sz="1600" err="1"/>
              <a:t>veniam</a:t>
            </a:r>
            <a:r>
              <a:rPr lang="en-US" sz="1600"/>
              <a:t>,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nostrud</a:t>
            </a:r>
            <a:r>
              <a:rPr lang="en-US" sz="1600"/>
              <a:t> </a:t>
            </a:r>
            <a:r>
              <a:rPr lang="en-US" sz="1600" err="1"/>
              <a:t>exerci</a:t>
            </a:r>
            <a:r>
              <a:rPr lang="en-US" sz="1600"/>
              <a:t> </a:t>
            </a:r>
            <a:r>
              <a:rPr lang="en-US" sz="1600" err="1"/>
              <a:t>tation</a:t>
            </a:r>
            <a:r>
              <a:rPr lang="en-US" sz="1600"/>
              <a:t> </a:t>
            </a:r>
            <a:r>
              <a:rPr lang="en-US" sz="1600" err="1"/>
              <a:t>ullamcorper</a:t>
            </a:r>
            <a:r>
              <a:rPr lang="en-US" sz="1600"/>
              <a:t> </a:t>
            </a:r>
            <a:r>
              <a:rPr lang="en-US" sz="1600" err="1"/>
              <a:t>suscipit</a:t>
            </a:r>
            <a:r>
              <a:rPr lang="en-US" sz="1600"/>
              <a:t> </a:t>
            </a:r>
            <a:r>
              <a:rPr lang="en-US" sz="1600" err="1"/>
              <a:t>lobortis</a:t>
            </a:r>
            <a:r>
              <a:rPr lang="en-US" sz="1600"/>
              <a:t> </a:t>
            </a:r>
            <a:r>
              <a:rPr lang="en-US" sz="1600" err="1"/>
              <a:t>nisl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aliquip</a:t>
            </a:r>
            <a:r>
              <a:rPr lang="en-US" sz="1600"/>
              <a:t> ex </a:t>
            </a:r>
            <a:r>
              <a:rPr lang="en-US" sz="1600" err="1"/>
              <a:t>ea</a:t>
            </a:r>
            <a:r>
              <a:rPr lang="en-US" sz="1600"/>
              <a:t> </a:t>
            </a:r>
            <a:r>
              <a:rPr lang="en-US" sz="1600" err="1"/>
              <a:t>commodo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. Duis autem vel </a:t>
            </a:r>
            <a:r>
              <a:rPr lang="en-US" sz="1600" err="1"/>
              <a:t>eum</a:t>
            </a:r>
            <a:r>
              <a:rPr lang="en-US" sz="1600"/>
              <a:t> </a:t>
            </a:r>
            <a:r>
              <a:rPr lang="en-US" sz="1600" err="1"/>
              <a:t>iriure</a:t>
            </a:r>
            <a:r>
              <a:rPr lang="en-US" sz="1600"/>
              <a:t> dolor in </a:t>
            </a:r>
            <a:r>
              <a:rPr lang="en-US" sz="1600" err="1"/>
              <a:t>hendrerit</a:t>
            </a:r>
            <a:r>
              <a:rPr lang="en-US" sz="1600"/>
              <a:t> in </a:t>
            </a:r>
            <a:r>
              <a:rPr lang="en-US" sz="1600" err="1"/>
              <a:t>vulputate</a:t>
            </a:r>
            <a:r>
              <a:rPr lang="en-US" sz="1600"/>
              <a:t> </a:t>
            </a:r>
            <a:r>
              <a:rPr lang="en-US" sz="1600" err="1"/>
              <a:t>velit</a:t>
            </a:r>
            <a:r>
              <a:rPr lang="en-US" sz="1600"/>
              <a:t> </a:t>
            </a:r>
            <a:r>
              <a:rPr lang="en-US" sz="1600" err="1"/>
              <a:t>esse</a:t>
            </a:r>
            <a:r>
              <a:rPr lang="en-US" sz="1600"/>
              <a:t> </a:t>
            </a:r>
            <a:r>
              <a:rPr lang="en-US" sz="1600" err="1"/>
              <a:t>molestie</a:t>
            </a:r>
            <a:r>
              <a:rPr lang="en-US" sz="1600"/>
              <a:t> </a:t>
            </a:r>
            <a:r>
              <a:rPr lang="en-US" sz="1600" err="1"/>
              <a:t>consequat</a:t>
            </a:r>
            <a:r>
              <a:rPr lang="en-US" sz="1600"/>
              <a:t>, vel illum dolore </a:t>
            </a:r>
            <a:r>
              <a:rPr lang="en-US" sz="1600" err="1"/>
              <a:t>eu</a:t>
            </a:r>
            <a:r>
              <a:rPr lang="en-US" sz="1600"/>
              <a:t> </a:t>
            </a:r>
            <a:r>
              <a:rPr lang="en-US" sz="1600" err="1"/>
              <a:t>feugiat</a:t>
            </a:r>
            <a:r>
              <a:rPr lang="en-US" sz="1600"/>
              <a:t> </a:t>
            </a:r>
            <a:r>
              <a:rPr lang="en-US" sz="1600" err="1"/>
              <a:t>nulla</a:t>
            </a:r>
            <a:r>
              <a:rPr lang="en-US" sz="1600"/>
              <a:t> </a:t>
            </a:r>
            <a:r>
              <a:rPr lang="en-US" sz="1600" err="1"/>
              <a:t>facilisis</a:t>
            </a:r>
            <a:r>
              <a:rPr lang="en-US" sz="1600"/>
              <a:t> at </a:t>
            </a:r>
            <a:r>
              <a:rPr lang="en-US" sz="1600" err="1"/>
              <a:t>vero</a:t>
            </a:r>
            <a:r>
              <a:rPr lang="en-US" sz="1600"/>
              <a:t>.</a:t>
            </a:r>
          </a:p>
          <a:p>
            <a:pPr lvl="0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49FFCEF-6023-A032-6D84-CBF339F54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1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F3711-5F47-D8DC-2632-7069F3F74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0" r="30555"/>
          <a:stretch/>
        </p:blipFill>
        <p:spPr>
          <a:xfrm>
            <a:off x="1" y="3950898"/>
            <a:ext cx="4520242" cy="2907102"/>
          </a:xfrm>
          <a:prstGeom prst="rect">
            <a:avLst/>
          </a:prstGeom>
        </p:spPr>
      </p:pic>
      <p:pic>
        <p:nvPicPr>
          <p:cNvPr id="8" name="Picture 7" descr="A picture containing arrow">
            <a:extLst>
              <a:ext uri="{FF2B5EF4-FFF2-40B4-BE49-F238E27FC236}">
                <a16:creationId xmlns:a16="http://schemas.microsoft.com/office/drawing/2014/main" id="{A286E905-848A-39AA-4FB7-08C7F6DEA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 b="71448"/>
          <a:stretch/>
        </p:blipFill>
        <p:spPr>
          <a:xfrm>
            <a:off x="8151962" y="0"/>
            <a:ext cx="4040038" cy="1958109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A8311AC1-B143-A4C5-12BF-8B35EF0DA881}"/>
              </a:ext>
            </a:extLst>
          </p:cNvPr>
          <p:cNvSpPr/>
          <p:nvPr userDrawn="1"/>
        </p:nvSpPr>
        <p:spPr>
          <a:xfrm>
            <a:off x="-7145" y="6677374"/>
            <a:ext cx="3321563" cy="186019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1563" h="186019">
                <a:moveTo>
                  <a:pt x="0" y="2382"/>
                </a:moveTo>
                <a:lnTo>
                  <a:pt x="3321563" y="0"/>
                </a:lnTo>
                <a:lnTo>
                  <a:pt x="3230936" y="181817"/>
                </a:lnTo>
                <a:lnTo>
                  <a:pt x="2380" y="186019"/>
                </a:lnTo>
                <a:cubicBezTo>
                  <a:pt x="1587" y="124807"/>
                  <a:pt x="793" y="63594"/>
                  <a:pt x="0" y="2382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D19C7D-C8FF-2D33-84C9-74B854C4B6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3982" y="2607000"/>
            <a:ext cx="7798699" cy="2216222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Generic Headline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9B439A04-F8B5-0707-6C40-E8FFE7C887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463" y="5383411"/>
            <a:ext cx="3321564" cy="9144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3200">
                <a:solidFill>
                  <a:schemeClr val="bg1"/>
                </a:solidFill>
                <a:latin typeface="HelveticaNeueLT Std Cn" panose="020B0706030502030204" pitchFamily="34" charset="0"/>
              </a:defRPr>
            </a:lvl1pPr>
            <a:lvl2pPr>
              <a:defRPr>
                <a:latin typeface="Helvetica LT Std Cond Blk" panose="020B0806030502050204" pitchFamily="34" charset="0"/>
              </a:defRPr>
            </a:lvl2pPr>
            <a:lvl3pPr>
              <a:defRPr>
                <a:latin typeface="Helvetica LT Std Cond Blk" panose="020B0806030502050204" pitchFamily="34" charset="0"/>
              </a:defRPr>
            </a:lvl3pPr>
            <a:lvl4pPr>
              <a:defRPr>
                <a:latin typeface="Helvetica LT Std Cond Blk" panose="020B0806030502050204" pitchFamily="34" charset="0"/>
              </a:defRPr>
            </a:lvl4pPr>
            <a:lvl5pPr>
              <a:defRPr>
                <a:latin typeface="Helvetica LT Std Cond Blk" panose="020B0806030502050204" pitchFamily="34" charset="0"/>
              </a:defRPr>
            </a:lvl5pPr>
          </a:lstStyle>
          <a:p>
            <a:pPr lvl="0"/>
            <a:r>
              <a:rPr lang="en-US"/>
              <a:t>Section #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97E55B6-F5B2-E4E4-F1A9-6CBD1328CD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1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EF9ED64-1922-BB39-C606-CCFAF16BD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626" cy="686563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D3E763-D9CC-17C3-77AB-D9BDD4841F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3651" y="1577276"/>
            <a:ext cx="6624697" cy="914400"/>
          </a:xfrm>
        </p:spPr>
        <p:txBody>
          <a:bodyPr>
            <a:normAutofit/>
          </a:bodyPr>
          <a:lstStyle>
            <a:lvl1pPr marL="0" indent="0" algn="ctr">
              <a:buNone/>
              <a:defRPr sz="5200">
                <a:solidFill>
                  <a:srgbClr val="FFFFF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Table of Contents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304AD6E-D1E9-B3C6-CDC4-B5B829C77411}"/>
              </a:ext>
            </a:extLst>
          </p:cNvPr>
          <p:cNvSpPr/>
          <p:nvPr userDrawn="1"/>
        </p:nvSpPr>
        <p:spPr>
          <a:xfrm>
            <a:off x="-33532" y="6677375"/>
            <a:ext cx="3814482" cy="188400"/>
          </a:xfrm>
          <a:custGeom>
            <a:avLst/>
            <a:gdLst>
              <a:gd name="connsiteX0" fmla="*/ 0 w 12192000"/>
              <a:gd name="connsiteY0" fmla="*/ 0 h 200306"/>
              <a:gd name="connsiteX1" fmla="*/ 12192000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12192000"/>
              <a:gd name="connsiteY0" fmla="*/ 0 h 200306"/>
              <a:gd name="connsiteX1" fmla="*/ 3281082 w 12192000"/>
              <a:gd name="connsiteY1" fmla="*/ 0 h 200306"/>
              <a:gd name="connsiteX2" fmla="*/ 12192000 w 12192000"/>
              <a:gd name="connsiteY2" fmla="*/ 200306 h 200306"/>
              <a:gd name="connsiteX3" fmla="*/ 0 w 12192000"/>
              <a:gd name="connsiteY3" fmla="*/ 200306 h 200306"/>
              <a:gd name="connsiteX4" fmla="*/ 0 w 12192000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2545977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281082"/>
              <a:gd name="connsiteY0" fmla="*/ 0 h 200306"/>
              <a:gd name="connsiteX1" fmla="*/ 3281082 w 3281082"/>
              <a:gd name="connsiteY1" fmla="*/ 0 h 200306"/>
              <a:gd name="connsiteX2" fmla="*/ 3245224 w 3281082"/>
              <a:gd name="connsiteY2" fmla="*/ 191342 h 200306"/>
              <a:gd name="connsiteX3" fmla="*/ 0 w 3281082"/>
              <a:gd name="connsiteY3" fmla="*/ 200306 h 200306"/>
              <a:gd name="connsiteX4" fmla="*/ 0 w 3281082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45224 w 3312038"/>
              <a:gd name="connsiteY2" fmla="*/ 191342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040436 w 3312038"/>
              <a:gd name="connsiteY2" fmla="*/ 110379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0 w 3312038"/>
              <a:gd name="connsiteY0" fmla="*/ 0 h 200306"/>
              <a:gd name="connsiteX1" fmla="*/ 3312038 w 3312038"/>
              <a:gd name="connsiteY1" fmla="*/ 2381 h 200306"/>
              <a:gd name="connsiteX2" fmla="*/ 3226173 w 3312038"/>
              <a:gd name="connsiteY2" fmla="*/ 184198 h 200306"/>
              <a:gd name="connsiteX3" fmla="*/ 0 w 3312038"/>
              <a:gd name="connsiteY3" fmla="*/ 200306 h 200306"/>
              <a:gd name="connsiteX4" fmla="*/ 0 w 3312038"/>
              <a:gd name="connsiteY4" fmla="*/ 0 h 200306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30936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4763 w 3316801"/>
              <a:gd name="connsiteY0" fmla="*/ 0 h 212773"/>
              <a:gd name="connsiteX1" fmla="*/ 3316801 w 3316801"/>
              <a:gd name="connsiteY1" fmla="*/ 2381 h 212773"/>
              <a:gd name="connsiteX2" fmla="*/ 3216649 w 3316801"/>
              <a:gd name="connsiteY2" fmla="*/ 212773 h 212773"/>
              <a:gd name="connsiteX3" fmla="*/ 0 w 3316801"/>
              <a:gd name="connsiteY3" fmla="*/ 207450 h 212773"/>
              <a:gd name="connsiteX4" fmla="*/ 4763 w 3316801"/>
              <a:gd name="connsiteY4" fmla="*/ 0 h 212773"/>
              <a:gd name="connsiteX0" fmla="*/ 4763 w 3316801"/>
              <a:gd name="connsiteY0" fmla="*/ 0 h 207450"/>
              <a:gd name="connsiteX1" fmla="*/ 3316801 w 3316801"/>
              <a:gd name="connsiteY1" fmla="*/ 2381 h 207450"/>
              <a:gd name="connsiteX2" fmla="*/ 3226174 w 3316801"/>
              <a:gd name="connsiteY2" fmla="*/ 184198 h 207450"/>
              <a:gd name="connsiteX3" fmla="*/ 0 w 3316801"/>
              <a:gd name="connsiteY3" fmla="*/ 207450 h 207450"/>
              <a:gd name="connsiteX4" fmla="*/ 4763 w 3316801"/>
              <a:gd name="connsiteY4" fmla="*/ 0 h 207450"/>
              <a:gd name="connsiteX0" fmla="*/ 0 w 3312038"/>
              <a:gd name="connsiteY0" fmla="*/ 0 h 184198"/>
              <a:gd name="connsiteX1" fmla="*/ 3312038 w 3312038"/>
              <a:gd name="connsiteY1" fmla="*/ 2381 h 184198"/>
              <a:gd name="connsiteX2" fmla="*/ 3221411 w 3312038"/>
              <a:gd name="connsiteY2" fmla="*/ 184198 h 184198"/>
              <a:gd name="connsiteX3" fmla="*/ 140493 w 3312038"/>
              <a:gd name="connsiteY3" fmla="*/ 121725 h 184198"/>
              <a:gd name="connsiteX4" fmla="*/ 0 w 3312038"/>
              <a:gd name="connsiteY4" fmla="*/ 0 h 184198"/>
              <a:gd name="connsiteX0" fmla="*/ 7145 w 3319183"/>
              <a:gd name="connsiteY0" fmla="*/ 0 h 188400"/>
              <a:gd name="connsiteX1" fmla="*/ 3319183 w 3319183"/>
              <a:gd name="connsiteY1" fmla="*/ 2381 h 188400"/>
              <a:gd name="connsiteX2" fmla="*/ 3228556 w 3319183"/>
              <a:gd name="connsiteY2" fmla="*/ 184198 h 188400"/>
              <a:gd name="connsiteX3" fmla="*/ 0 w 3319183"/>
              <a:gd name="connsiteY3" fmla="*/ 188400 h 188400"/>
              <a:gd name="connsiteX4" fmla="*/ 7145 w 3319183"/>
              <a:gd name="connsiteY4" fmla="*/ 0 h 188400"/>
              <a:gd name="connsiteX0" fmla="*/ 0 w 3321563"/>
              <a:gd name="connsiteY0" fmla="*/ 2382 h 186019"/>
              <a:gd name="connsiteX1" fmla="*/ 3321563 w 3321563"/>
              <a:gd name="connsiteY1" fmla="*/ 0 h 186019"/>
              <a:gd name="connsiteX2" fmla="*/ 3230936 w 3321563"/>
              <a:gd name="connsiteY2" fmla="*/ 181817 h 186019"/>
              <a:gd name="connsiteX3" fmla="*/ 2380 w 3321563"/>
              <a:gd name="connsiteY3" fmla="*/ 186019 h 186019"/>
              <a:gd name="connsiteX4" fmla="*/ 0 w 3321563"/>
              <a:gd name="connsiteY4" fmla="*/ 2382 h 186019"/>
              <a:gd name="connsiteX0" fmla="*/ 0 w 3814482"/>
              <a:gd name="connsiteY0" fmla="*/ 7145 h 186019"/>
              <a:gd name="connsiteX1" fmla="*/ 3814482 w 3814482"/>
              <a:gd name="connsiteY1" fmla="*/ 0 h 186019"/>
              <a:gd name="connsiteX2" fmla="*/ 3723855 w 3814482"/>
              <a:gd name="connsiteY2" fmla="*/ 181817 h 186019"/>
              <a:gd name="connsiteX3" fmla="*/ 495299 w 3814482"/>
              <a:gd name="connsiteY3" fmla="*/ 186019 h 186019"/>
              <a:gd name="connsiteX4" fmla="*/ 0 w 3814482"/>
              <a:gd name="connsiteY4" fmla="*/ 7145 h 186019"/>
              <a:gd name="connsiteX0" fmla="*/ 0 w 3814482"/>
              <a:gd name="connsiteY0" fmla="*/ 7145 h 188400"/>
              <a:gd name="connsiteX1" fmla="*/ 3814482 w 3814482"/>
              <a:gd name="connsiteY1" fmla="*/ 0 h 188400"/>
              <a:gd name="connsiteX2" fmla="*/ 3723855 w 3814482"/>
              <a:gd name="connsiteY2" fmla="*/ 181817 h 188400"/>
              <a:gd name="connsiteX3" fmla="*/ 11905 w 3814482"/>
              <a:gd name="connsiteY3" fmla="*/ 188400 h 188400"/>
              <a:gd name="connsiteX4" fmla="*/ 0 w 3814482"/>
              <a:gd name="connsiteY4" fmla="*/ 7145 h 188400"/>
              <a:gd name="connsiteX0" fmla="*/ 0 w 3814482"/>
              <a:gd name="connsiteY0" fmla="*/ 7145 h 188400"/>
              <a:gd name="connsiteX1" fmla="*/ 3814482 w 3814482"/>
              <a:gd name="connsiteY1" fmla="*/ 0 h 188400"/>
              <a:gd name="connsiteX2" fmla="*/ 3723855 w 3814482"/>
              <a:gd name="connsiteY2" fmla="*/ 181817 h 188400"/>
              <a:gd name="connsiteX3" fmla="*/ 11905 w 3814482"/>
              <a:gd name="connsiteY3" fmla="*/ 188400 h 188400"/>
              <a:gd name="connsiteX4" fmla="*/ 0 w 3814482"/>
              <a:gd name="connsiteY4" fmla="*/ 7145 h 188400"/>
              <a:gd name="connsiteX0" fmla="*/ 0 w 3814482"/>
              <a:gd name="connsiteY0" fmla="*/ 7145 h 188400"/>
              <a:gd name="connsiteX1" fmla="*/ 3814482 w 3814482"/>
              <a:gd name="connsiteY1" fmla="*/ 0 h 188400"/>
              <a:gd name="connsiteX2" fmla="*/ 3723855 w 3814482"/>
              <a:gd name="connsiteY2" fmla="*/ 186579 h 188400"/>
              <a:gd name="connsiteX3" fmla="*/ 11905 w 3814482"/>
              <a:gd name="connsiteY3" fmla="*/ 188400 h 188400"/>
              <a:gd name="connsiteX4" fmla="*/ 0 w 3814482"/>
              <a:gd name="connsiteY4" fmla="*/ 7145 h 1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482" h="188400">
                <a:moveTo>
                  <a:pt x="0" y="7145"/>
                </a:moveTo>
                <a:lnTo>
                  <a:pt x="3814482" y="0"/>
                </a:lnTo>
                <a:lnTo>
                  <a:pt x="3723855" y="186579"/>
                </a:lnTo>
                <a:lnTo>
                  <a:pt x="11905" y="188400"/>
                </a:lnTo>
                <a:cubicBezTo>
                  <a:pt x="11112" y="127188"/>
                  <a:pt x="793" y="68357"/>
                  <a:pt x="0" y="7145"/>
                </a:cubicBezTo>
                <a:close/>
              </a:path>
            </a:pathLst>
          </a:custGeom>
          <a:solidFill>
            <a:srgbClr val="6B010F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C0415FB-2EB8-A096-46E1-F486FB49B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5794" y="3745747"/>
            <a:ext cx="3908425" cy="10382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1828800" indent="0" algn="l">
              <a:buNone/>
              <a:defRPr/>
            </a:lvl5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ut.</a:t>
            </a:r>
            <a:endParaRPr lang="en-US" sz="160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5F838ED-7EC5-06DF-CE0A-56743B74C6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0822" y="3356247"/>
            <a:ext cx="4474054" cy="914400"/>
          </a:xfrm>
        </p:spPr>
        <p:txBody>
          <a:bodyPr/>
          <a:lstStyle>
            <a:lvl1pPr marL="0" indent="0">
              <a:buNone/>
              <a:defRPr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AD5E8E6-586F-D6F5-23FA-C2DA6AE69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39" y="3307534"/>
            <a:ext cx="1034870" cy="914400"/>
          </a:xfrm>
        </p:spPr>
        <p:txBody>
          <a:bodyPr>
            <a:normAutofit/>
          </a:bodyPr>
          <a:lstStyle>
            <a:lvl1pPr marL="0" indent="0">
              <a:buNone/>
              <a:defRPr sz="5200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42FB3F4F-E00B-7244-6161-8C63A74429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5794" y="5384766"/>
            <a:ext cx="3908425" cy="10382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1828800" indent="0" algn="l">
              <a:buNone/>
              <a:defRPr/>
            </a:lvl5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ut.</a:t>
            </a:r>
            <a:endParaRPr lang="en-US" sz="1600"/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638D767C-62A3-9C28-F6A9-F63F6F0A0E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0822" y="4995266"/>
            <a:ext cx="4474054" cy="914400"/>
          </a:xfrm>
        </p:spPr>
        <p:txBody>
          <a:bodyPr/>
          <a:lstStyle>
            <a:lvl1pPr marL="0" indent="0">
              <a:buNone/>
              <a:defRPr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4380E753-CE0D-35F9-92C9-BA4A42832A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839" y="4946553"/>
            <a:ext cx="1034870" cy="914400"/>
          </a:xfrm>
        </p:spPr>
        <p:txBody>
          <a:bodyPr>
            <a:normAutofit/>
          </a:bodyPr>
          <a:lstStyle>
            <a:lvl1pPr marL="0" indent="0">
              <a:buNone/>
              <a:defRPr sz="5200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7E1064B6-1DB3-6300-385B-56C4A93466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1756" y="3745747"/>
            <a:ext cx="3908425" cy="10382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1828800" indent="0" algn="l">
              <a:buNone/>
              <a:defRPr/>
            </a:lvl5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ut.</a:t>
            </a:r>
            <a:endParaRPr lang="en-US" sz="1600"/>
          </a:p>
        </p:txBody>
      </p:sp>
      <p:sp>
        <p:nvSpPr>
          <p:cNvPr id="54" name="Text Placeholder 23">
            <a:extLst>
              <a:ext uri="{FF2B5EF4-FFF2-40B4-BE49-F238E27FC236}">
                <a16:creationId xmlns:a16="http://schemas.microsoft.com/office/drawing/2014/main" id="{1229E6E0-78FD-9ACB-0958-8E8B979D3E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784" y="3356247"/>
            <a:ext cx="4474054" cy="914400"/>
          </a:xfrm>
        </p:spPr>
        <p:txBody>
          <a:bodyPr/>
          <a:lstStyle>
            <a:lvl1pPr marL="0" indent="0">
              <a:buNone/>
              <a:defRPr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8959E8BE-5CFD-5559-2D8D-4312E9C1E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4801" y="3307534"/>
            <a:ext cx="1034870" cy="914400"/>
          </a:xfrm>
        </p:spPr>
        <p:txBody>
          <a:bodyPr>
            <a:normAutofit/>
          </a:bodyPr>
          <a:lstStyle>
            <a:lvl1pPr marL="0" indent="0">
              <a:buNone/>
              <a:defRPr sz="5200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6" name="Text Placeholder 21">
            <a:extLst>
              <a:ext uri="{FF2B5EF4-FFF2-40B4-BE49-F238E27FC236}">
                <a16:creationId xmlns:a16="http://schemas.microsoft.com/office/drawing/2014/main" id="{97C0EBF0-339F-3D56-DA2A-42CA7594E7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1756" y="5384766"/>
            <a:ext cx="3908425" cy="10382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1828800" indent="0" algn="l">
              <a:buNone/>
              <a:defRPr/>
            </a:lvl5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consectetuer adipiscing elit, sed diam </a:t>
            </a:r>
            <a:r>
              <a:rPr lang="en-US" sz="1600" err="1"/>
              <a:t>nonummy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tincidunt</a:t>
            </a:r>
            <a:r>
              <a:rPr lang="en-US" sz="1600"/>
              <a:t> </a:t>
            </a:r>
            <a:r>
              <a:rPr lang="en-US" sz="1600" err="1"/>
              <a:t>ut.</a:t>
            </a:r>
            <a:endParaRPr lang="en-US" sz="1600"/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DEBE6794-EDE2-C624-2A2C-A7EA2FDFD6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784" y="4995266"/>
            <a:ext cx="4474054" cy="914400"/>
          </a:xfrm>
        </p:spPr>
        <p:txBody>
          <a:bodyPr/>
          <a:lstStyle>
            <a:lvl1pPr marL="0" indent="0">
              <a:buNone/>
              <a:defRPr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58" name="Text Placeholder 28">
            <a:extLst>
              <a:ext uri="{FF2B5EF4-FFF2-40B4-BE49-F238E27FC236}">
                <a16:creationId xmlns:a16="http://schemas.microsoft.com/office/drawing/2014/main" id="{B220C9C6-4B5C-7903-010C-926F74E26E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4801" y="4946553"/>
            <a:ext cx="1034870" cy="914400"/>
          </a:xfrm>
        </p:spPr>
        <p:txBody>
          <a:bodyPr>
            <a:normAutofit/>
          </a:bodyPr>
          <a:lstStyle>
            <a:lvl1pPr marL="0" indent="0">
              <a:buNone/>
              <a:defRPr sz="5200">
                <a:solidFill>
                  <a:srgbClr val="CE153F"/>
                </a:solidFill>
                <a:latin typeface="HelveticaNeueLT Std Cn" panose="020B070603050203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46C1BE8-64A8-F76E-5A62-76BAD67494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3235" y="6305604"/>
            <a:ext cx="371770" cy="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3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E0005A-7CAC-4218-98E2-6700A3E5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D3F33-EDD1-80F7-A27E-20A64AAEC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95D6-0696-A31D-F884-05FD4BBBE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C38D-C25C-4A85-B700-B6CAE5FB60DB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20178-EC80-6D62-1A67-DCE514B5C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B4CE0-4F1D-38A5-F690-016B43309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C188-81DE-4AE8-9B0C-8878A6080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0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3" r:id="rId2"/>
    <p:sldLayoutId id="2147483660" r:id="rId3"/>
    <p:sldLayoutId id="2147483652" r:id="rId4"/>
    <p:sldLayoutId id="2147483661" r:id="rId5"/>
    <p:sldLayoutId id="2147483662" r:id="rId6"/>
    <p:sldLayoutId id="2147483653" r:id="rId7"/>
    <p:sldLayoutId id="2147483651" r:id="rId8"/>
    <p:sldLayoutId id="2147483650" r:id="rId9"/>
    <p:sldLayoutId id="2147483649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0DCD6-983D-E24F-E694-AAAA135FED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9700" y="2581827"/>
            <a:ext cx="6972300" cy="319294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sz="5400" dirty="0">
                <a:solidFill>
                  <a:srgbClr val="DD4B60"/>
                </a:solidFill>
                <a:latin typeface="Roboto" panose="02000000000000000000"/>
              </a:rPr>
              <a:t>Enhancing Engagement </a:t>
            </a:r>
            <a:br>
              <a:rPr lang="en-US" sz="5400" dirty="0">
                <a:solidFill>
                  <a:srgbClr val="DD4B60"/>
                </a:solidFill>
                <a:latin typeface="Roboto" panose="02000000000000000000"/>
              </a:rPr>
            </a:br>
            <a:r>
              <a:rPr lang="en-US" sz="5400" dirty="0">
                <a:solidFill>
                  <a:srgbClr val="DD4B60"/>
                </a:solidFill>
                <a:latin typeface="Roboto" panose="02000000000000000000"/>
              </a:rPr>
              <a:t>and Retention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F7E06-D568-EF8C-34C7-3E0E0FD2A924}"/>
              </a:ext>
            </a:extLst>
          </p:cNvPr>
          <p:cNvSpPr txBox="1"/>
          <p:nvPr/>
        </p:nvSpPr>
        <p:spPr>
          <a:xfrm>
            <a:off x="11450105" y="6259278"/>
            <a:ext cx="535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1ACE148B-4CA9-E071-7EF7-EAA0DCD37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578" y="336550"/>
            <a:ext cx="2540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2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C9F99-97F5-A2AE-57C0-E70A717DC518}"/>
              </a:ext>
            </a:extLst>
          </p:cNvPr>
          <p:cNvSpPr/>
          <p:nvPr/>
        </p:nvSpPr>
        <p:spPr>
          <a:xfrm>
            <a:off x="6096000" y="2098674"/>
            <a:ext cx="5321091" cy="4759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C9F82-7C68-3F0E-D357-63005AC4E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GenZ Culture Demands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D8239-FB45-F378-C6DC-6C6C5A21E107}"/>
              </a:ext>
            </a:extLst>
          </p:cNvPr>
          <p:cNvSpPr txBox="1"/>
          <p:nvPr/>
        </p:nvSpPr>
        <p:spPr>
          <a:xfrm>
            <a:off x="751694" y="1367030"/>
            <a:ext cx="9459106" cy="452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Empathy: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Z workers highly value empathy from their bosses and consider it a prerequisite to engagement at work.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Voice: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other generations, Gen Z wants to have their voices heard. They want agency to create a future that they find meaningful.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Z expects change. Disruption and impermanence have always been part of the world Gen Z experienced.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Pragmatism: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Z has a strong sense of self-agency. They question everything and everyone.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Zers not only expect change – they demand it. They want to work for a place that they believe is doing good in the world.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96% of Gen Z employees say it’s important they feel valued, included, and empowered at work.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 Development: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 want a job that allows them to explore and develop new skill sets, rather than focus on one skill.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Well-being: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Microsoft’s Work Trend Index Annual Report, 51% of Gen-Z employees are more likely to prioritize health and well-being over work.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0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005ADD-922D-C505-D9AE-C9168D835F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650" y="1767551"/>
            <a:ext cx="7798699" cy="22162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the biggest challenge for your supervisors?</a:t>
            </a:r>
          </a:p>
        </p:txBody>
      </p:sp>
    </p:spTree>
    <p:extLst>
      <p:ext uri="{BB962C8B-B14F-4D97-AF65-F5344CB8AC3E}">
        <p14:creationId xmlns:p14="http://schemas.microsoft.com/office/powerpoint/2010/main" val="8601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D89418-458E-5B37-20AB-DA147A6BAF82}"/>
              </a:ext>
            </a:extLst>
          </p:cNvPr>
          <p:cNvSpPr/>
          <p:nvPr/>
        </p:nvSpPr>
        <p:spPr>
          <a:xfrm>
            <a:off x="6096000" y="2098674"/>
            <a:ext cx="5321091" cy="4759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C9F82-7C68-3F0E-D357-63005AC4E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Supervisor Best Qualities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D8239-FB45-F378-C6DC-6C6C5A21E107}"/>
              </a:ext>
            </a:extLst>
          </p:cNvPr>
          <p:cNvSpPr txBox="1"/>
          <p:nvPr/>
        </p:nvSpPr>
        <p:spPr>
          <a:xfrm>
            <a:off x="774908" y="1558363"/>
            <a:ext cx="10083591" cy="4299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Resourceful and Determined: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 find quick and clever ways to overcome difficulties.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 Each Team Member Equally: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understand the unique strengths of each team member and leverage them for team success.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Shows Respect and Consideration: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show respect to both management and employees.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Capable of Giving Feedback: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 provide both positive feedback and constructive criticism.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Handles Conflict Quickly and Fairly: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 mediate and resolve conflicts in the workplace.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Communication: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 clearly communicate processes, expectations, and goals to their team.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Approachability and Empathy: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easily accessible when questions, conflicts, or issues arise.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Leadership: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serve as an example to their staff and assert leadership that makes their employees want to follow them.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 Thinking: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possess excellent critical thinking skills to deal with many tasks and make decisions.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7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005ADD-922D-C505-D9AE-C9168D835F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650" y="2206589"/>
            <a:ext cx="7798699" cy="221622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What communication channels do you have for employees to share feedback?</a:t>
            </a:r>
          </a:p>
        </p:txBody>
      </p:sp>
    </p:spTree>
    <p:extLst>
      <p:ext uri="{BB962C8B-B14F-4D97-AF65-F5344CB8AC3E}">
        <p14:creationId xmlns:p14="http://schemas.microsoft.com/office/powerpoint/2010/main" val="305804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28DEEB-5016-5A4C-8703-A046E5D0E2F6}"/>
              </a:ext>
            </a:extLst>
          </p:cNvPr>
          <p:cNvSpPr/>
          <p:nvPr/>
        </p:nvSpPr>
        <p:spPr>
          <a:xfrm>
            <a:off x="6096000" y="2098674"/>
            <a:ext cx="5321091" cy="4759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C9F82-7C68-3F0E-D357-63005AC4E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Value of Surveys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D8239-FB45-F378-C6DC-6C6C5A21E107}"/>
              </a:ext>
            </a:extLst>
          </p:cNvPr>
          <p:cNvSpPr txBox="1"/>
          <p:nvPr/>
        </p:nvSpPr>
        <p:spPr>
          <a:xfrm>
            <a:off x="1157417" y="1486327"/>
            <a:ext cx="9877166" cy="4228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Employee Satisfaction and Productivity: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let employees know that their feelings are genuinely cared for, which can lead to increased satisfaction and productivity.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Areas for Improvement: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can help identify areas that need improvement, and acting on these insights can further enhance employee satisfaction.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Employee-Manager Communication: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can improve communication between employees and manager.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Predictors of Behavior: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are great predictors of behavior and can help forecast turnover risk.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 Feel Heard: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give employees a chance to voice their opinions and feel heard.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Vehicle for Changing Behavior: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 can act as a vehicle for changing behavior.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 for Actionable Plans: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insights can help identify areas of strength and opportunities for improvement and develop actionable plans for increasing engagement.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Attract, Develop, and Retain Top Talent: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Regularly measuring employee satisfaction and collecting feedback empowers your company to make more informed decisions about how to attract, develop, and keep top-performing talent.</a:t>
            </a:r>
          </a:p>
        </p:txBody>
      </p:sp>
    </p:spTree>
    <p:extLst>
      <p:ext uri="{BB962C8B-B14F-4D97-AF65-F5344CB8AC3E}">
        <p14:creationId xmlns:p14="http://schemas.microsoft.com/office/powerpoint/2010/main" val="115178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6BF941-422E-951C-C6D1-377024F746AA}"/>
              </a:ext>
            </a:extLst>
          </p:cNvPr>
          <p:cNvSpPr txBox="1"/>
          <p:nvPr/>
        </p:nvSpPr>
        <p:spPr>
          <a:xfrm>
            <a:off x="5744884" y="817602"/>
            <a:ext cx="5700395" cy="110799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C2A3E-3F37-5EB5-E860-852A56BFCD33}"/>
              </a:ext>
            </a:extLst>
          </p:cNvPr>
          <p:cNvSpPr txBox="1"/>
          <p:nvPr/>
        </p:nvSpPr>
        <p:spPr>
          <a:xfrm>
            <a:off x="7148945" y="214023"/>
            <a:ext cx="24822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8" name="Picture 7" descr="A red and black logo&#10;&#10;Description automatically generated">
            <a:extLst>
              <a:ext uri="{FF2B5EF4-FFF2-40B4-BE49-F238E27FC236}">
                <a16:creationId xmlns:a16="http://schemas.microsoft.com/office/drawing/2014/main" id="{3DEC2941-7F7C-337E-5732-C0C97194D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083" y="5674481"/>
            <a:ext cx="2540000" cy="698500"/>
          </a:xfrm>
          <a:prstGeom prst="rect">
            <a:avLst/>
          </a:prstGeom>
        </p:spPr>
      </p:pic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C5DFE197-6C56-77C8-1D5B-0ED6F53A1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932" y="3340100"/>
            <a:ext cx="2146300" cy="214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2909D9-72E4-997E-AD6F-8544E75824E6}"/>
              </a:ext>
            </a:extLst>
          </p:cNvPr>
          <p:cNvSpPr txBox="1"/>
          <p:nvPr/>
        </p:nvSpPr>
        <p:spPr>
          <a:xfrm>
            <a:off x="6807200" y="2278906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Book time to speak with Tanya using the QR Code below</a:t>
            </a:r>
          </a:p>
        </p:txBody>
      </p:sp>
    </p:spTree>
    <p:extLst>
      <p:ext uri="{BB962C8B-B14F-4D97-AF65-F5344CB8AC3E}">
        <p14:creationId xmlns:p14="http://schemas.microsoft.com/office/powerpoint/2010/main" val="284670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32B6F7-EDEC-0BF5-BA08-159BB045372E}"/>
              </a:ext>
            </a:extLst>
          </p:cNvPr>
          <p:cNvSpPr txBox="1"/>
          <p:nvPr/>
        </p:nvSpPr>
        <p:spPr>
          <a:xfrm>
            <a:off x="11450105" y="6259278"/>
            <a:ext cx="535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48FDCC7-AE98-4A7F-5871-30B9684B68E6}"/>
              </a:ext>
            </a:extLst>
          </p:cNvPr>
          <p:cNvSpPr txBox="1">
            <a:spLocks/>
          </p:cNvSpPr>
          <p:nvPr/>
        </p:nvSpPr>
        <p:spPr>
          <a:xfrm>
            <a:off x="218262" y="2251018"/>
            <a:ext cx="3574052" cy="235596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United States</a:t>
            </a:r>
          </a:p>
          <a:p>
            <a:pPr marL="457200" lvl="1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Population</a:t>
            </a:r>
          </a:p>
          <a:p>
            <a:pPr marL="457200" lvl="1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(Age 15-64)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79EC9-58CD-D9B6-3B38-B896A922E4F5}"/>
              </a:ext>
            </a:extLst>
          </p:cNvPr>
          <p:cNvSpPr txBox="1"/>
          <p:nvPr/>
        </p:nvSpPr>
        <p:spPr>
          <a:xfrm>
            <a:off x="4682836" y="5980837"/>
            <a:ext cx="75091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Transitioning from 60 consecutive years of annual population growth of approximately 2,000,000 people to an increase of 250,000 people per year for the next 20 years (120 million vs. 5 million)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E40AE1-3F46-301D-11A5-976B3F3D3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261" y="0"/>
            <a:ext cx="7692740" cy="604039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0F623C-74F5-7E6E-0BF1-637E7B54F038}"/>
              </a:ext>
            </a:extLst>
          </p:cNvPr>
          <p:cNvCxnSpPr>
            <a:cxnSpLocks/>
          </p:cNvCxnSpPr>
          <p:nvPr/>
        </p:nvCxnSpPr>
        <p:spPr>
          <a:xfrm>
            <a:off x="8422321" y="2412312"/>
            <a:ext cx="0" cy="421179"/>
          </a:xfrm>
          <a:prstGeom prst="line">
            <a:avLst/>
          </a:prstGeom>
          <a:noFill/>
          <a:ln w="31750" cap="flat" cmpd="sng" algn="ctr">
            <a:solidFill>
              <a:srgbClr val="262626"/>
            </a:solidFill>
            <a:prstDash val="soli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A221DC8-5B55-BBE9-5405-3658BFCBCB62}"/>
              </a:ext>
            </a:extLst>
          </p:cNvPr>
          <p:cNvSpPr txBox="1"/>
          <p:nvPr/>
        </p:nvSpPr>
        <p:spPr>
          <a:xfrm>
            <a:off x="8159085" y="2177286"/>
            <a:ext cx="504774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30A1D5-B89F-5D91-35FA-9DF9B787C2B8}"/>
              </a:ext>
            </a:extLst>
          </p:cNvPr>
          <p:cNvCxnSpPr>
            <a:cxnSpLocks/>
          </p:cNvCxnSpPr>
          <p:nvPr/>
        </p:nvCxnSpPr>
        <p:spPr>
          <a:xfrm>
            <a:off x="9088372" y="2367158"/>
            <a:ext cx="0" cy="421179"/>
          </a:xfrm>
          <a:prstGeom prst="line">
            <a:avLst/>
          </a:prstGeom>
          <a:noFill/>
          <a:ln w="31750" cap="flat" cmpd="sng" algn="ctr">
            <a:solidFill>
              <a:srgbClr val="262626"/>
            </a:solidFill>
            <a:prstDash val="soli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9583D55-69EC-0BA8-78B6-FF7BE9E1A00B}"/>
              </a:ext>
            </a:extLst>
          </p:cNvPr>
          <p:cNvSpPr txBox="1"/>
          <p:nvPr/>
        </p:nvSpPr>
        <p:spPr>
          <a:xfrm>
            <a:off x="8825136" y="2098265"/>
            <a:ext cx="504774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2040</a:t>
            </a:r>
          </a:p>
        </p:txBody>
      </p:sp>
    </p:spTree>
    <p:extLst>
      <p:ext uri="{BB962C8B-B14F-4D97-AF65-F5344CB8AC3E}">
        <p14:creationId xmlns:p14="http://schemas.microsoft.com/office/powerpoint/2010/main" val="65324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1CE989-C5A4-4724-BA4E-32877E4B6D83}"/>
              </a:ext>
            </a:extLst>
          </p:cNvPr>
          <p:cNvSpPr txBox="1"/>
          <p:nvPr/>
        </p:nvSpPr>
        <p:spPr>
          <a:xfrm>
            <a:off x="0" y="1065840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4421A-5BA8-43C4-B02B-02722AF32697}"/>
              </a:ext>
            </a:extLst>
          </p:cNvPr>
          <p:cNvSpPr txBox="1"/>
          <p:nvPr/>
        </p:nvSpPr>
        <p:spPr>
          <a:xfrm>
            <a:off x="0" y="1475036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1E061-7203-136A-C0BB-CB7F044E861B}"/>
              </a:ext>
            </a:extLst>
          </p:cNvPr>
          <p:cNvSpPr txBox="1"/>
          <p:nvPr/>
        </p:nvSpPr>
        <p:spPr>
          <a:xfrm>
            <a:off x="3462907" y="149800"/>
            <a:ext cx="4984057" cy="7694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Herzberg Satisfiers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1E28F0-E134-D85A-E8C4-B826543F621F}"/>
              </a:ext>
            </a:extLst>
          </p:cNvPr>
          <p:cNvGrpSpPr/>
          <p:nvPr/>
        </p:nvGrpSpPr>
        <p:grpSpPr>
          <a:xfrm>
            <a:off x="315413" y="1647217"/>
            <a:ext cx="3654764" cy="1566757"/>
            <a:chOff x="-33605" y="1684023"/>
            <a:chExt cx="3483243" cy="12661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B06E77-6912-4440-A218-82A5223C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630" y="1684023"/>
              <a:ext cx="882150" cy="8821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EC644E-B9A7-AFE4-F45A-0783D39E1F84}"/>
                </a:ext>
              </a:extLst>
            </p:cNvPr>
            <p:cNvSpPr txBox="1"/>
            <p:nvPr/>
          </p:nvSpPr>
          <p:spPr>
            <a:xfrm>
              <a:off x="-33605" y="2580880"/>
              <a:ext cx="34832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Is your pay competitive?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F1E48C-6263-1A96-CB58-FB69823DC9A1}"/>
              </a:ext>
            </a:extLst>
          </p:cNvPr>
          <p:cNvGrpSpPr/>
          <p:nvPr/>
        </p:nvGrpSpPr>
        <p:grpSpPr>
          <a:xfrm>
            <a:off x="-98436" y="4272765"/>
            <a:ext cx="3719595" cy="1404113"/>
            <a:chOff x="333212" y="3305976"/>
            <a:chExt cx="3719595" cy="1404113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551C02D4-C38C-4B37-B63F-D1D83BACB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0642" y="3305976"/>
              <a:ext cx="506787" cy="50678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02A745-E476-B38F-64C8-BC6DEC114E62}"/>
                </a:ext>
              </a:extLst>
            </p:cNvPr>
            <p:cNvSpPr txBox="1"/>
            <p:nvPr/>
          </p:nvSpPr>
          <p:spPr>
            <a:xfrm>
              <a:off x="333212" y="3786759"/>
              <a:ext cx="371959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/>
              </a:endParaRPr>
            </a:p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Is the location of your business</a:t>
              </a:r>
            </a:p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accessible/preferable?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F1186D-DD85-7986-D6B4-9FDA1D0CFE84}"/>
              </a:ext>
            </a:extLst>
          </p:cNvPr>
          <p:cNvGrpSpPr/>
          <p:nvPr/>
        </p:nvGrpSpPr>
        <p:grpSpPr>
          <a:xfrm>
            <a:off x="4424769" y="1475036"/>
            <a:ext cx="2974737" cy="1919271"/>
            <a:chOff x="4424769" y="1708532"/>
            <a:chExt cx="2851687" cy="1685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DFBD2C-6539-4965-BD6C-463040101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50000"/>
            </a:blip>
            <a:stretch>
              <a:fillRect/>
            </a:stretch>
          </p:blipFill>
          <p:spPr>
            <a:xfrm>
              <a:off x="5381761" y="1708532"/>
              <a:ext cx="882149" cy="8723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9FE5C9-A9E4-2A64-6EEC-C5D13B803BC1}"/>
                </a:ext>
              </a:extLst>
            </p:cNvPr>
            <p:cNvSpPr txBox="1"/>
            <p:nvPr/>
          </p:nvSpPr>
          <p:spPr>
            <a:xfrm>
              <a:off x="4424769" y="2747976"/>
              <a:ext cx="28516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Do you have a </a:t>
              </a:r>
            </a:p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safe/secure workplace?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52FB9F-21BB-098E-2A48-63414CA83A52}"/>
              </a:ext>
            </a:extLst>
          </p:cNvPr>
          <p:cNvGrpSpPr/>
          <p:nvPr/>
        </p:nvGrpSpPr>
        <p:grpSpPr>
          <a:xfrm>
            <a:off x="4148180" y="4213613"/>
            <a:ext cx="3488347" cy="1407540"/>
            <a:chOff x="4439037" y="4207885"/>
            <a:chExt cx="3488347" cy="1407540"/>
          </a:xfrm>
        </p:grpSpPr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22873477-8251-4A05-A336-F1826E17C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8031" y="4207885"/>
              <a:ext cx="573184" cy="5671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5DC9A0-9D9E-C333-34DD-1CBB3675444A}"/>
                </a:ext>
              </a:extLst>
            </p:cNvPr>
            <p:cNvSpPr txBox="1"/>
            <p:nvPr/>
          </p:nvSpPr>
          <p:spPr>
            <a:xfrm>
              <a:off x="4439037" y="4969094"/>
              <a:ext cx="34883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Is there continuity/job security</a:t>
              </a:r>
            </a:p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at your business?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2896A3-241C-5518-1F32-00516A2678F9}"/>
              </a:ext>
            </a:extLst>
          </p:cNvPr>
          <p:cNvGrpSpPr/>
          <p:nvPr/>
        </p:nvGrpSpPr>
        <p:grpSpPr>
          <a:xfrm>
            <a:off x="8249055" y="1569396"/>
            <a:ext cx="3799054" cy="1831231"/>
            <a:chOff x="8400084" y="1771723"/>
            <a:chExt cx="3654764" cy="16394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C43C84-7710-4A91-9EB1-32786B34A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34280" y="1771723"/>
              <a:ext cx="809157" cy="80915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A3A767-CB76-2138-61F8-A0C1639546FB}"/>
                </a:ext>
              </a:extLst>
            </p:cNvPr>
            <p:cNvSpPr txBox="1"/>
            <p:nvPr/>
          </p:nvSpPr>
          <p:spPr>
            <a:xfrm>
              <a:off x="8400084" y="2487888"/>
              <a:ext cx="365476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endPara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/>
              </a:endParaRPr>
            </a:p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Does your workplace offer a </a:t>
              </a:r>
            </a:p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healthy/pleasant environment?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9E5E96-7C68-F8A0-7DF5-6BD88EDABB92}"/>
              </a:ext>
            </a:extLst>
          </p:cNvPr>
          <p:cNvGrpSpPr/>
          <p:nvPr/>
        </p:nvGrpSpPr>
        <p:grpSpPr>
          <a:xfrm>
            <a:off x="8305316" y="4235328"/>
            <a:ext cx="3654764" cy="1385825"/>
            <a:chOff x="8607533" y="4177889"/>
            <a:chExt cx="3654764" cy="1385825"/>
          </a:xfrm>
        </p:grpSpPr>
        <p:pic>
          <p:nvPicPr>
            <p:cNvPr id="21" name="Picture 2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4606409-565F-4448-9F99-F48C5642F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2580" y="4177889"/>
              <a:ext cx="1592135" cy="64633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4C4220-AC3D-F291-C2AA-307D5A5A9A8C}"/>
                </a:ext>
              </a:extLst>
            </p:cNvPr>
            <p:cNvSpPr txBox="1"/>
            <p:nvPr/>
          </p:nvSpPr>
          <p:spPr>
            <a:xfrm>
              <a:off x="8607533" y="4917383"/>
              <a:ext cx="36547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Are your employees satisfied</a:t>
              </a:r>
            </a:p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with their professions/industry?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C102D1E-1376-FBAF-8867-8F8F499202D6}"/>
              </a:ext>
            </a:extLst>
          </p:cNvPr>
          <p:cNvSpPr txBox="1"/>
          <p:nvPr/>
        </p:nvSpPr>
        <p:spPr>
          <a:xfrm>
            <a:off x="11450105" y="6259278"/>
            <a:ext cx="535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6302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1CE989-C5A4-4724-BA4E-32877E4B6D83}"/>
              </a:ext>
            </a:extLst>
          </p:cNvPr>
          <p:cNvSpPr txBox="1"/>
          <p:nvPr/>
        </p:nvSpPr>
        <p:spPr>
          <a:xfrm>
            <a:off x="0" y="1065840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4421A-5BA8-43C4-B02B-02722AF32697}"/>
              </a:ext>
            </a:extLst>
          </p:cNvPr>
          <p:cNvSpPr txBox="1"/>
          <p:nvPr/>
        </p:nvSpPr>
        <p:spPr>
          <a:xfrm>
            <a:off x="0" y="1704561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1E061-7203-136A-C0BB-CB7F044E861B}"/>
              </a:ext>
            </a:extLst>
          </p:cNvPr>
          <p:cNvSpPr txBox="1"/>
          <p:nvPr/>
        </p:nvSpPr>
        <p:spPr>
          <a:xfrm>
            <a:off x="3462907" y="149800"/>
            <a:ext cx="5266185" cy="76944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Herzberg Motivators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49F33D-3190-29A8-A6B9-683B4607300A}"/>
              </a:ext>
            </a:extLst>
          </p:cNvPr>
          <p:cNvGrpSpPr/>
          <p:nvPr/>
        </p:nvGrpSpPr>
        <p:grpSpPr>
          <a:xfrm>
            <a:off x="-29970" y="1592381"/>
            <a:ext cx="2868323" cy="2097340"/>
            <a:chOff x="-29970" y="1592381"/>
            <a:chExt cx="2868323" cy="2097340"/>
          </a:xfrm>
        </p:grpSpPr>
        <p:pic>
          <p:nvPicPr>
            <p:cNvPr id="5" name="Picture 4" descr="Text, whiteboard&#10;&#10;Description automatically generated">
              <a:extLst>
                <a:ext uri="{FF2B5EF4-FFF2-40B4-BE49-F238E27FC236}">
                  <a16:creationId xmlns:a16="http://schemas.microsoft.com/office/drawing/2014/main" id="{7C1040FF-72E5-46C9-800B-DD731C3B8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837047" y="1592381"/>
              <a:ext cx="1124324" cy="6914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F0B08A-516A-EB33-65E0-F8EA6711218D}"/>
                </a:ext>
              </a:extLst>
            </p:cNvPr>
            <p:cNvSpPr txBox="1"/>
            <p:nvPr/>
          </p:nvSpPr>
          <p:spPr>
            <a:xfrm>
              <a:off x="-29970" y="2489392"/>
              <a:ext cx="286832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Do your employees feel like they have a purpose because of their job? Do they know their purpose?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0A07EE-2FCF-7630-E3F0-99E923C5D518}"/>
              </a:ext>
            </a:extLst>
          </p:cNvPr>
          <p:cNvGrpSpPr/>
          <p:nvPr/>
        </p:nvGrpSpPr>
        <p:grpSpPr>
          <a:xfrm>
            <a:off x="4953" y="4292918"/>
            <a:ext cx="2372147" cy="2061886"/>
            <a:chOff x="4953" y="4292918"/>
            <a:chExt cx="2372147" cy="2061886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71EF1783-78D8-43E4-A3DC-73A19A539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6850" y="4292918"/>
              <a:ext cx="709332" cy="68755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B297ED-0E90-C754-E24B-5D15238BAA8F}"/>
                </a:ext>
              </a:extLst>
            </p:cNvPr>
            <p:cNvSpPr txBox="1"/>
            <p:nvPr/>
          </p:nvSpPr>
          <p:spPr>
            <a:xfrm>
              <a:off x="4953" y="4877476"/>
              <a:ext cx="2372147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/>
              </a:endParaRPr>
            </a:p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Do employees at your business</a:t>
              </a:r>
            </a:p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treat each other with respect &amp; fairness?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ECD314-B115-ADED-DE9F-259A6B9EAC90}"/>
              </a:ext>
            </a:extLst>
          </p:cNvPr>
          <p:cNvGrpSpPr/>
          <p:nvPr/>
        </p:nvGrpSpPr>
        <p:grpSpPr>
          <a:xfrm>
            <a:off x="3240940" y="1565563"/>
            <a:ext cx="2997735" cy="2127911"/>
            <a:chOff x="3240940" y="1565563"/>
            <a:chExt cx="2997735" cy="2127911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A2710FE-D265-4743-B984-3ECCFE7E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0716" y="1565563"/>
              <a:ext cx="1270000" cy="69215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90562C-1C77-F49F-C4D7-F3808628F302}"/>
                </a:ext>
              </a:extLst>
            </p:cNvPr>
            <p:cNvSpPr txBox="1"/>
            <p:nvPr/>
          </p:nvSpPr>
          <p:spPr>
            <a:xfrm>
              <a:off x="3240940" y="2493145"/>
              <a:ext cx="299773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Does your company employ quality leaders that create an environment of engagement?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4E4717-5F09-A562-FE43-C58E54681986}"/>
              </a:ext>
            </a:extLst>
          </p:cNvPr>
          <p:cNvGrpSpPr/>
          <p:nvPr/>
        </p:nvGrpSpPr>
        <p:grpSpPr>
          <a:xfrm>
            <a:off x="6478309" y="1510277"/>
            <a:ext cx="2710775" cy="1962726"/>
            <a:chOff x="6478309" y="1510277"/>
            <a:chExt cx="2710775" cy="1962726"/>
          </a:xfrm>
        </p:grpSpPr>
        <p:pic>
          <p:nvPicPr>
            <p:cNvPr id="13" name="Picture 12" descr="Shape, arrow&#10;&#10;Description automatically generated">
              <a:extLst>
                <a:ext uri="{FF2B5EF4-FFF2-40B4-BE49-F238E27FC236}">
                  <a16:creationId xmlns:a16="http://schemas.microsoft.com/office/drawing/2014/main" id="{08DAD8A7-D6D0-46B0-863D-1F18446E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66771" y="1510277"/>
              <a:ext cx="822015" cy="80770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A46285-2033-5E69-B711-A72FCC463E46}"/>
                </a:ext>
              </a:extLst>
            </p:cNvPr>
            <p:cNvSpPr txBox="1"/>
            <p:nvPr/>
          </p:nvSpPr>
          <p:spPr>
            <a:xfrm>
              <a:off x="6478309" y="2549673"/>
              <a:ext cx="271077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Do your employees have friends/colleagues at work?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CCEF5B-E633-F250-9099-CB97D6399272}"/>
              </a:ext>
            </a:extLst>
          </p:cNvPr>
          <p:cNvGrpSpPr/>
          <p:nvPr/>
        </p:nvGrpSpPr>
        <p:grpSpPr>
          <a:xfrm>
            <a:off x="9486319" y="1547195"/>
            <a:ext cx="2815931" cy="1658506"/>
            <a:chOff x="9486319" y="1547195"/>
            <a:chExt cx="2815931" cy="165850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1F8F9F0-C380-4FC3-96E9-C28B87969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00496" y="1547195"/>
              <a:ext cx="785500" cy="7855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95F239-7B52-4A3C-5BDE-0FA93CE64DE4}"/>
                </a:ext>
              </a:extLst>
            </p:cNvPr>
            <p:cNvSpPr txBox="1"/>
            <p:nvPr/>
          </p:nvSpPr>
          <p:spPr>
            <a:xfrm>
              <a:off x="9486319" y="2559370"/>
              <a:ext cx="28159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Is the employee’s work</a:t>
              </a:r>
            </a:p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interesting/challenging?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731FFD-C4B4-A1AA-9870-08E9919E1445}"/>
              </a:ext>
            </a:extLst>
          </p:cNvPr>
          <p:cNvGrpSpPr/>
          <p:nvPr/>
        </p:nvGrpSpPr>
        <p:grpSpPr>
          <a:xfrm>
            <a:off x="3028490" y="4252228"/>
            <a:ext cx="3136335" cy="1876748"/>
            <a:chOff x="3028490" y="4252228"/>
            <a:chExt cx="3136335" cy="1876748"/>
          </a:xfrm>
        </p:grpSpPr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453A9AAB-B6F0-45E4-9311-9122F05AF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97437" y="4252228"/>
              <a:ext cx="924206" cy="83715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BE91E2-6270-F7E6-03CD-CD46DBB8928B}"/>
                </a:ext>
              </a:extLst>
            </p:cNvPr>
            <p:cNvSpPr txBox="1"/>
            <p:nvPr/>
          </p:nvSpPr>
          <p:spPr>
            <a:xfrm>
              <a:off x="3028490" y="5205646"/>
              <a:ext cx="31363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Does your company have any recognition/appreciation initiatives?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B7FBC0-552E-1D73-3188-B8C8461AC1D1}"/>
              </a:ext>
            </a:extLst>
          </p:cNvPr>
          <p:cNvGrpSpPr/>
          <p:nvPr/>
        </p:nvGrpSpPr>
        <p:grpSpPr>
          <a:xfrm>
            <a:off x="6503881" y="4252228"/>
            <a:ext cx="2659629" cy="1905264"/>
            <a:chOff x="6503881" y="4252228"/>
            <a:chExt cx="2659629" cy="190526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5FF12D7-94F6-469F-9D23-8C289D3BA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56902" y="4252228"/>
              <a:ext cx="753588" cy="75769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34839A-1107-F916-EC49-D7FF590B79D1}"/>
                </a:ext>
              </a:extLst>
            </p:cNvPr>
            <p:cNvSpPr txBox="1"/>
            <p:nvPr/>
          </p:nvSpPr>
          <p:spPr>
            <a:xfrm>
              <a:off x="6503881" y="5234162"/>
              <a:ext cx="265962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Do your employees feel like they have autonomy/are involved?</a:t>
              </a:r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093E00-1FA1-EB95-CAB7-3BF0867FDE8D}"/>
              </a:ext>
            </a:extLst>
          </p:cNvPr>
          <p:cNvGrpSpPr/>
          <p:nvPr/>
        </p:nvGrpSpPr>
        <p:grpSpPr>
          <a:xfrm>
            <a:off x="9669710" y="4171254"/>
            <a:ext cx="2447071" cy="2221070"/>
            <a:chOff x="9669710" y="4171254"/>
            <a:chExt cx="2447071" cy="2221070"/>
          </a:xfrm>
        </p:grpSpPr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5CDB76B7-21F1-4816-BB54-E49884E96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52578" y="4171254"/>
              <a:ext cx="924206" cy="80921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E2C9CD-3B31-5798-31EE-F96A38C35C40}"/>
                </a:ext>
              </a:extLst>
            </p:cNvPr>
            <p:cNvSpPr txBox="1"/>
            <p:nvPr/>
          </p:nvSpPr>
          <p:spPr>
            <a:xfrm>
              <a:off x="9669710" y="5191995"/>
              <a:ext cx="244707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/>
                </a:rPr>
                <a:t>Do your employees feel like they receive communication and are in the know?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D98089-613E-CB78-A7FD-1CF21B4D9022}"/>
              </a:ext>
            </a:extLst>
          </p:cNvPr>
          <p:cNvSpPr txBox="1"/>
          <p:nvPr/>
        </p:nvSpPr>
        <p:spPr>
          <a:xfrm>
            <a:off x="11450105" y="6296222"/>
            <a:ext cx="535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4189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04421A-5BA8-43C4-B02B-02722AF32697}"/>
              </a:ext>
            </a:extLst>
          </p:cNvPr>
          <p:cNvSpPr txBox="1"/>
          <p:nvPr/>
        </p:nvSpPr>
        <p:spPr>
          <a:xfrm>
            <a:off x="0" y="1704561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891ED-4A09-43E6-83F7-9489E67690EA}"/>
              </a:ext>
            </a:extLst>
          </p:cNvPr>
          <p:cNvSpPr txBox="1"/>
          <p:nvPr/>
        </p:nvSpPr>
        <p:spPr>
          <a:xfrm>
            <a:off x="3208474" y="220627"/>
            <a:ext cx="6207148" cy="64633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Generations in the Workplace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57DF3-DD8A-7584-610B-A999B4C1829C}"/>
              </a:ext>
            </a:extLst>
          </p:cNvPr>
          <p:cNvSpPr txBox="1"/>
          <p:nvPr/>
        </p:nvSpPr>
        <p:spPr>
          <a:xfrm>
            <a:off x="11450105" y="6259278"/>
            <a:ext cx="535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97CCB2-59E8-7C48-9049-F4074847D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778" y="1858378"/>
            <a:ext cx="8850443" cy="46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3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005ADD-922D-C505-D9AE-C9168D835F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650" y="1970751"/>
            <a:ext cx="7798699" cy="221622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What challenges do you face engaging all generations in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5280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C9F82-7C68-3F0E-D357-63005AC4E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879" y="330585"/>
            <a:ext cx="9603908" cy="1768089"/>
          </a:xfrm>
        </p:spPr>
        <p:txBody>
          <a:bodyPr/>
          <a:lstStyle/>
          <a:p>
            <a:r>
              <a:rPr lang="en-US" dirty="0"/>
              <a:t>Generations Best Practices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8D60C6-CAEE-9432-57AB-B376A56276C1}"/>
              </a:ext>
            </a:extLst>
          </p:cNvPr>
          <p:cNvSpPr/>
          <p:nvPr/>
        </p:nvSpPr>
        <p:spPr>
          <a:xfrm>
            <a:off x="6096000" y="2098674"/>
            <a:ext cx="5321091" cy="4759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D8239-FB45-F378-C6DC-6C6C5A21E107}"/>
              </a:ext>
            </a:extLst>
          </p:cNvPr>
          <p:cNvSpPr txBox="1"/>
          <p:nvPr/>
        </p:nvSpPr>
        <p:spPr>
          <a:xfrm>
            <a:off x="774909" y="1481330"/>
            <a:ext cx="92961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 Preferences Openly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your teams to communicate their preferences openly. There is no right or wrong work style or method of communication.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 Boundaries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wider representation of age groups at work has introduced new beliefs and values into the office. Respect the varied values and boundaries of each of your team members.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Playing Favorites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meetings, ensure every voice is heard and considered, regardless of someone’s age or level of seniority.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Psychologically Safe Environment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encourages open dialogue and psychological safety.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Generalizations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Customize how you manage each employee.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Multiple Communication Styles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generations may prefer one method over another.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Employee Retention with a Flexible Workplace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help to engage the multigenerational workforce.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Assemble Age-Diverse Teams for Projects: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foster creativity and innovation. </a:t>
            </a:r>
          </a:p>
        </p:txBody>
      </p:sp>
    </p:spTree>
    <p:extLst>
      <p:ext uri="{BB962C8B-B14F-4D97-AF65-F5344CB8AC3E}">
        <p14:creationId xmlns:p14="http://schemas.microsoft.com/office/powerpoint/2010/main" val="139966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FAE01F-15A0-0218-F1C0-4683E636A2CC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729798"/>
          <a:ext cx="11401424" cy="5404301"/>
        </p:xfrm>
        <a:graphic>
          <a:graphicData uri="http://schemas.openxmlformats.org/drawingml/2006/table">
            <a:tbl>
              <a:tblPr/>
              <a:tblGrid>
                <a:gridCol w="1465436">
                  <a:extLst>
                    <a:ext uri="{9D8B030D-6E8A-4147-A177-3AD203B41FA5}">
                      <a16:colId xmlns:a16="http://schemas.microsoft.com/office/drawing/2014/main" val="4204302058"/>
                    </a:ext>
                  </a:extLst>
                </a:gridCol>
                <a:gridCol w="2109587">
                  <a:extLst>
                    <a:ext uri="{9D8B030D-6E8A-4147-A177-3AD203B41FA5}">
                      <a16:colId xmlns:a16="http://schemas.microsoft.com/office/drawing/2014/main" val="736531007"/>
                    </a:ext>
                  </a:extLst>
                </a:gridCol>
                <a:gridCol w="1948549">
                  <a:extLst>
                    <a:ext uri="{9D8B030D-6E8A-4147-A177-3AD203B41FA5}">
                      <a16:colId xmlns:a16="http://schemas.microsoft.com/office/drawing/2014/main" val="4018926039"/>
                    </a:ext>
                  </a:extLst>
                </a:gridCol>
                <a:gridCol w="1953554">
                  <a:extLst>
                    <a:ext uri="{9D8B030D-6E8A-4147-A177-3AD203B41FA5}">
                      <a16:colId xmlns:a16="http://schemas.microsoft.com/office/drawing/2014/main" val="3907668716"/>
                    </a:ext>
                  </a:extLst>
                </a:gridCol>
                <a:gridCol w="2265616">
                  <a:extLst>
                    <a:ext uri="{9D8B030D-6E8A-4147-A177-3AD203B41FA5}">
                      <a16:colId xmlns:a16="http://schemas.microsoft.com/office/drawing/2014/main" val="3140372766"/>
                    </a:ext>
                  </a:extLst>
                </a:gridCol>
                <a:gridCol w="1658682">
                  <a:extLst>
                    <a:ext uri="{9D8B030D-6E8A-4147-A177-3AD203B41FA5}">
                      <a16:colId xmlns:a16="http://schemas.microsoft.com/office/drawing/2014/main" val="963928682"/>
                    </a:ext>
                  </a:extLst>
                </a:gridCol>
              </a:tblGrid>
              <a:tr h="36726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Workplace characteristic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Silent</a:t>
                      </a:r>
                    </a:p>
                  </a:txBody>
                  <a:tcPr marL="3200" marR="3200" marT="32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Baby boomers</a:t>
                      </a:r>
                    </a:p>
                  </a:txBody>
                  <a:tcPr marL="3200" marR="3200" marT="32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 X</a:t>
                      </a:r>
                    </a:p>
                  </a:txBody>
                  <a:tcPr marL="3200" marR="3200" marT="32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Millennials</a:t>
                      </a:r>
                    </a:p>
                  </a:txBody>
                  <a:tcPr marL="3200" marR="3200" marT="32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 Z</a:t>
                      </a:r>
                    </a:p>
                  </a:txBody>
                  <a:tcPr marL="3200" marR="3200" marT="32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136588"/>
                  </a:ext>
                </a:extLst>
              </a:tr>
              <a:tr h="94444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 ethic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Respect authority, hard work, age=seniority, company first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Workaholics, desire quality, question authority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Eliminate the task, self-reliant, want structure and direction, skeptical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What’s next, multitasking, tenacity, entrepreneurial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Prepared for change and expect it 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160049"/>
                  </a:ext>
                </a:extLst>
              </a:tr>
              <a:tr h="4722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 is…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 obligation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 exciting adventure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difficult challenge, A contract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means to an end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way to save and prepare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11490"/>
                  </a:ext>
                </a:extLst>
              </a:tr>
              <a:tr h="62962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Leadership style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Directive, command and control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Quality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Everyone is the same, challenge others, ask why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Idealistic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Undetermined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18708"/>
                  </a:ext>
                </a:extLst>
              </a:tr>
              <a:tr h="31481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Communication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Formal memo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person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Direct, immediate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Indirect, technology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In-person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00685"/>
                  </a:ext>
                </a:extLst>
              </a:tr>
              <a:tr h="94444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Rewards &amp; feedback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new is good news, satisfaction in a job well done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Money, title recognition, give me something to put on a wall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Sorry to interrupt, but how am I doing? Freedom is the best reward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Want to be coached and mentored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Frequent and ongoing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91516"/>
                  </a:ext>
                </a:extLst>
              </a:tr>
              <a:tr h="62962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Motivated by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Being respected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Being valued and needed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Freedom and removal of rules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Alignment with company values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Authenticity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277672"/>
                  </a:ext>
                </a:extLst>
              </a:tr>
              <a:tr h="62962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Work/life balance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Keep them separate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balance "live to work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Balance "work to live"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Balance, 5pm I have another obligation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Balance make time for other interests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31964"/>
                  </a:ext>
                </a:extLst>
              </a:tr>
              <a:tr h="4722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Technology…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Hoover dam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microwave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you can hold in your hand, cell phone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 media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 natives, AI</a:t>
                      </a:r>
                    </a:p>
                  </a:txBody>
                  <a:tcPr marL="3200" marR="3200" marT="3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62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01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005ADD-922D-C505-D9AE-C9168D835F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650" y="2148551"/>
            <a:ext cx="7798699" cy="22162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demands are your newest employees requesting of you?</a:t>
            </a:r>
          </a:p>
        </p:txBody>
      </p:sp>
    </p:spTree>
    <p:extLst>
      <p:ext uri="{BB962C8B-B14F-4D97-AF65-F5344CB8AC3E}">
        <p14:creationId xmlns:p14="http://schemas.microsoft.com/office/powerpoint/2010/main" val="4131278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d7714-5d3b-4f08-aeb7-4ffa24dfaea1">
      <Terms xmlns="http://schemas.microsoft.com/office/infopath/2007/PartnerControls"/>
    </lcf76f155ced4ddcb4097134ff3c332f>
    <TaxCatchAll xmlns="ae1e6540-5f17-45ce-ac76-c75d29f68c99" xsi:nil="true"/>
    <SharedWithUsers xmlns="ae1e6540-5f17-45ce-ac76-c75d29f68c99">
      <UserInfo>
        <DisplayName>Brian Stremlau</DisplayName>
        <AccountId>20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71A81D72198488B4C0867877695E0" ma:contentTypeVersion="18" ma:contentTypeDescription="Create a new document." ma:contentTypeScope="" ma:versionID="79c8d7a358e89f18543d82ac6dabef30">
  <xsd:schema xmlns:xsd="http://www.w3.org/2001/XMLSchema" xmlns:xs="http://www.w3.org/2001/XMLSchema" xmlns:p="http://schemas.microsoft.com/office/2006/metadata/properties" xmlns:ns2="b4dd7714-5d3b-4f08-aeb7-4ffa24dfaea1" xmlns:ns3="ae1e6540-5f17-45ce-ac76-c75d29f68c99" targetNamespace="http://schemas.microsoft.com/office/2006/metadata/properties" ma:root="true" ma:fieldsID="34104b0c15fb25b8ff894a4600a86323" ns2:_="" ns3:_="">
    <xsd:import namespace="b4dd7714-5d3b-4f08-aeb7-4ffa24dfaea1"/>
    <xsd:import namespace="ae1e6540-5f17-45ce-ac76-c75d29f68c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7714-5d3b-4f08-aeb7-4ffa24dfa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3e3dc2-79b4-4fdd-a9a6-f669ca57ba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e6540-5f17-45ce-ac76-c75d29f68c9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278290-09a0-463b-9345-e5994c128f3a}" ma:internalName="TaxCatchAll" ma:showField="CatchAllData" ma:web="ae1e6540-5f17-45ce-ac76-c75d29f68c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B3F702-B012-4C4F-BB92-0E0EF2127CD5}">
  <ds:schemaRefs>
    <ds:schemaRef ds:uri="ae1e6540-5f17-45ce-ac76-c75d29f68c99"/>
    <ds:schemaRef ds:uri="b4dd7714-5d3b-4f08-aeb7-4ffa24dfae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DC9FFF-7178-4234-B695-E28297321B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ACA50B-68A5-4513-AD85-E73C6388C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d7714-5d3b-4f08-aeb7-4ffa24dfaea1"/>
    <ds:schemaRef ds:uri="ae1e6540-5f17-45ce-ac76-c75d29f68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1287</Words>
  <Application>Microsoft Office PowerPoint</Application>
  <PresentationFormat>Widescreen</PresentationFormat>
  <Paragraphs>166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Bebas Neue Bold</vt:lpstr>
      <vt:lpstr>Calibri</vt:lpstr>
      <vt:lpstr>Calibri Light</vt:lpstr>
      <vt:lpstr>Century Gothic</vt:lpstr>
      <vt:lpstr>Helvetica LT Std Cond Blk</vt:lpstr>
      <vt:lpstr>HelveticaNeueLT Std Cn</vt:lpstr>
      <vt:lpstr>Montserrat Black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Sibert</dc:creator>
  <cp:lastModifiedBy>Tanya Zion</cp:lastModifiedBy>
  <cp:revision>4</cp:revision>
  <cp:lastPrinted>2024-01-18T16:41:00Z</cp:lastPrinted>
  <dcterms:created xsi:type="dcterms:W3CDTF">2020-11-12T01:34:43Z</dcterms:created>
  <dcterms:modified xsi:type="dcterms:W3CDTF">2024-04-18T18:28:27Z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0x0101002FE71A81D72198488B4C0867877695E0</vt:lpwstr>
  </property>
  <property fmtid="{D5CDD505-2E9C-101B-9397-08002B2CF9AE}" pid="3" name="MediaServiceImageTags">
    <vt:lpwstr/>
  </property>
</Properties>
</file>