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179" r:id="rId5"/>
    <p:sldId id="2184" r:id="rId6"/>
    <p:sldId id="2180" r:id="rId7"/>
    <p:sldId id="2182" r:id="rId8"/>
    <p:sldId id="2183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DD2C50"/>
    <a:srgbClr val="525252"/>
    <a:srgbClr val="CE153F"/>
    <a:srgbClr val="C00000"/>
    <a:srgbClr val="F60404"/>
    <a:srgbClr val="F7FCFD"/>
    <a:srgbClr val="595959"/>
    <a:srgbClr val="BDBDBD"/>
    <a:srgbClr val="F44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AC457-339F-4CE1-B1AF-93C1BFD9492D}" v="5" dt="2024-04-16T16:21:05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091" autoAdjust="0"/>
  </p:normalViewPr>
  <p:slideViewPr>
    <p:cSldViewPr snapToGrid="0">
      <p:cViewPr varScale="1">
        <p:scale>
          <a:sx n="75" d="100"/>
          <a:sy n="75" d="100"/>
        </p:scale>
        <p:origin x="19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Zion" userId="e60e556b-a820-4b4a-9171-00e9d6b433ad" providerId="ADAL" clId="{08E179AB-8578-4BC0-8CB2-31EF7CF5D0B0}"/>
    <pc:docChg chg="delSld">
      <pc:chgData name="Tanya Zion" userId="e60e556b-a820-4b4a-9171-00e9d6b433ad" providerId="ADAL" clId="{08E179AB-8578-4BC0-8CB2-31EF7CF5D0B0}" dt="2024-04-16T12:06:13.029" v="9" actId="47"/>
      <pc:docMkLst>
        <pc:docMk/>
      </pc:docMkLst>
      <pc:sldChg chg="del">
        <pc:chgData name="Tanya Zion" userId="e60e556b-a820-4b4a-9171-00e9d6b433ad" providerId="ADAL" clId="{08E179AB-8578-4BC0-8CB2-31EF7CF5D0B0}" dt="2024-04-16T12:05:53.651" v="0" actId="47"/>
        <pc:sldMkLst>
          <pc:docMk/>
          <pc:sldMk cId="629525065" sldId="2090"/>
        </pc:sldMkLst>
      </pc:sldChg>
      <pc:sldChg chg="del">
        <pc:chgData name="Tanya Zion" userId="e60e556b-a820-4b4a-9171-00e9d6b433ad" providerId="ADAL" clId="{08E179AB-8578-4BC0-8CB2-31EF7CF5D0B0}" dt="2024-04-16T12:06:13.029" v="9" actId="47"/>
        <pc:sldMkLst>
          <pc:docMk/>
          <pc:sldMk cId="2846708998" sldId="2121"/>
        </pc:sldMkLst>
      </pc:sldChg>
      <pc:sldChg chg="del">
        <pc:chgData name="Tanya Zion" userId="e60e556b-a820-4b4a-9171-00e9d6b433ad" providerId="ADAL" clId="{08E179AB-8578-4BC0-8CB2-31EF7CF5D0B0}" dt="2024-04-16T12:05:57.556" v="4" actId="47"/>
        <pc:sldMkLst>
          <pc:docMk/>
          <pc:sldMk cId="3602930492" sldId="2147"/>
        </pc:sldMkLst>
      </pc:sldChg>
      <pc:sldChg chg="del">
        <pc:chgData name="Tanya Zion" userId="e60e556b-a820-4b4a-9171-00e9d6b433ad" providerId="ADAL" clId="{08E179AB-8578-4BC0-8CB2-31EF7CF5D0B0}" dt="2024-04-16T12:05:56.817" v="3" actId="47"/>
        <pc:sldMkLst>
          <pc:docMk/>
          <pc:sldMk cId="441897700" sldId="2162"/>
        </pc:sldMkLst>
      </pc:sldChg>
      <pc:sldChg chg="del">
        <pc:chgData name="Tanya Zion" userId="e60e556b-a820-4b4a-9171-00e9d6b433ad" providerId="ADAL" clId="{08E179AB-8578-4BC0-8CB2-31EF7CF5D0B0}" dt="2024-04-16T12:05:55.951" v="2" actId="47"/>
        <pc:sldMkLst>
          <pc:docMk/>
          <pc:sldMk cId="1563023549" sldId="2163"/>
        </pc:sldMkLst>
      </pc:sldChg>
      <pc:sldChg chg="del">
        <pc:chgData name="Tanya Zion" userId="e60e556b-a820-4b4a-9171-00e9d6b433ad" providerId="ADAL" clId="{08E179AB-8578-4BC0-8CB2-31EF7CF5D0B0}" dt="2024-04-16T12:05:54.695" v="1" actId="47"/>
        <pc:sldMkLst>
          <pc:docMk/>
          <pc:sldMk cId="653244101" sldId="2173"/>
        </pc:sldMkLst>
      </pc:sldChg>
      <pc:sldChg chg="del">
        <pc:chgData name="Tanya Zion" userId="e60e556b-a820-4b4a-9171-00e9d6b433ad" providerId="ADAL" clId="{08E179AB-8578-4BC0-8CB2-31EF7CF5D0B0}" dt="2024-04-16T12:05:58.816" v="5" actId="47"/>
        <pc:sldMkLst>
          <pc:docMk/>
          <pc:sldMk cId="52801079" sldId="2174"/>
        </pc:sldMkLst>
      </pc:sldChg>
      <pc:sldChg chg="del">
        <pc:chgData name="Tanya Zion" userId="e60e556b-a820-4b4a-9171-00e9d6b433ad" providerId="ADAL" clId="{08E179AB-8578-4BC0-8CB2-31EF7CF5D0B0}" dt="2024-04-16T12:06:02.469" v="6" actId="47"/>
        <pc:sldMkLst>
          <pc:docMk/>
          <pc:sldMk cId="4131278455" sldId="2175"/>
        </pc:sldMkLst>
      </pc:sldChg>
      <pc:sldChg chg="del">
        <pc:chgData name="Tanya Zion" userId="e60e556b-a820-4b4a-9171-00e9d6b433ad" providerId="ADAL" clId="{08E179AB-8578-4BC0-8CB2-31EF7CF5D0B0}" dt="2024-04-16T12:06:05.518" v="7" actId="47"/>
        <pc:sldMkLst>
          <pc:docMk/>
          <pc:sldMk cId="86018981" sldId="2177"/>
        </pc:sldMkLst>
      </pc:sldChg>
      <pc:sldChg chg="del">
        <pc:chgData name="Tanya Zion" userId="e60e556b-a820-4b4a-9171-00e9d6b433ad" providerId="ADAL" clId="{08E179AB-8578-4BC0-8CB2-31EF7CF5D0B0}" dt="2024-04-16T12:06:07.472" v="8" actId="47"/>
        <pc:sldMkLst>
          <pc:docMk/>
          <pc:sldMk cId="3058048114" sldId="2178"/>
        </pc:sldMkLst>
      </pc:sldChg>
      <pc:sldMasterChg chg="delSldLayout">
        <pc:chgData name="Tanya Zion" userId="e60e556b-a820-4b4a-9171-00e9d6b433ad" providerId="ADAL" clId="{08E179AB-8578-4BC0-8CB2-31EF7CF5D0B0}" dt="2024-04-16T12:06:13.029" v="9" actId="47"/>
        <pc:sldMasterMkLst>
          <pc:docMk/>
          <pc:sldMasterMk cId="3215704426" sldId="2147483648"/>
        </pc:sldMasterMkLst>
        <pc:sldLayoutChg chg="del">
          <pc:chgData name="Tanya Zion" userId="e60e556b-a820-4b4a-9171-00e9d6b433ad" providerId="ADAL" clId="{08E179AB-8578-4BC0-8CB2-31EF7CF5D0B0}" dt="2024-04-16T12:06:13.029" v="9" actId="47"/>
          <pc:sldLayoutMkLst>
            <pc:docMk/>
            <pc:sldMasterMk cId="3215704426" sldId="2147483648"/>
            <pc:sldLayoutMk cId="2414313683" sldId="2147483674"/>
          </pc:sldLayoutMkLst>
        </pc:sldLayoutChg>
      </pc:sldMasterChg>
    </pc:docChg>
  </pc:docChgLst>
  <pc:docChgLst>
    <pc:chgData name="Lauren Patel" userId="67a215bd-602d-434d-a4af-0d4d0fb52f51" providerId="ADAL" clId="{8A9AC457-339F-4CE1-B1AF-93C1BFD9492D}"/>
    <pc:docChg chg="undo redo custSel modSld">
      <pc:chgData name="Lauren Patel" userId="67a215bd-602d-434d-a4af-0d4d0fb52f51" providerId="ADAL" clId="{8A9AC457-339F-4CE1-B1AF-93C1BFD9492D}" dt="2024-04-16T16:24:43.900" v="292" actId="2710"/>
      <pc:docMkLst>
        <pc:docMk/>
      </pc:docMkLst>
      <pc:sldChg chg="addSp modSp mod">
        <pc:chgData name="Lauren Patel" userId="67a215bd-602d-434d-a4af-0d4d0fb52f51" providerId="ADAL" clId="{8A9AC457-339F-4CE1-B1AF-93C1BFD9492D}" dt="2024-04-16T16:24:43.900" v="292" actId="2710"/>
        <pc:sldMkLst>
          <pc:docMk/>
          <pc:sldMk cId="1203522899" sldId="2179"/>
        </pc:sldMkLst>
        <pc:spChg chg="add mod ord">
          <ac:chgData name="Lauren Patel" userId="67a215bd-602d-434d-a4af-0d4d0fb52f51" providerId="ADAL" clId="{8A9AC457-339F-4CE1-B1AF-93C1BFD9492D}" dt="2024-04-16T16:20:59.828" v="200" actId="14100"/>
          <ac:spMkLst>
            <pc:docMk/>
            <pc:sldMk cId="1203522899" sldId="2179"/>
            <ac:spMk id="2" creationId="{0D8D60C6-CAEE-9432-57AB-B376A56276C1}"/>
          </ac:spMkLst>
        </pc:spChg>
        <pc:spChg chg="mod">
          <ac:chgData name="Lauren Patel" userId="67a215bd-602d-434d-a4af-0d4d0fb52f51" providerId="ADAL" clId="{8A9AC457-339F-4CE1-B1AF-93C1BFD9492D}" dt="2024-04-16T16:19:26.977" v="181" actId="1076"/>
          <ac:spMkLst>
            <pc:docMk/>
            <pc:sldMk cId="1203522899" sldId="2179"/>
            <ac:spMk id="6" creationId="{BAAC9F82-7C68-3F0E-D357-63005AC4E139}"/>
          </ac:spMkLst>
        </pc:spChg>
        <pc:spChg chg="mod">
          <ac:chgData name="Lauren Patel" userId="67a215bd-602d-434d-a4af-0d4d0fb52f51" providerId="ADAL" clId="{8A9AC457-339F-4CE1-B1AF-93C1BFD9492D}" dt="2024-04-16T16:24:43.900" v="292" actId="2710"/>
          <ac:spMkLst>
            <pc:docMk/>
            <pc:sldMk cId="1203522899" sldId="2179"/>
            <ac:spMk id="9" creationId="{254D8239-FB45-F378-C6DC-6C6C5A21E107}"/>
          </ac:spMkLst>
        </pc:spChg>
      </pc:sldChg>
      <pc:sldChg chg="addSp modSp mod">
        <pc:chgData name="Lauren Patel" userId="67a215bd-602d-434d-a4af-0d4d0fb52f51" providerId="ADAL" clId="{8A9AC457-339F-4CE1-B1AF-93C1BFD9492D}" dt="2024-04-16T16:24:14.474" v="289" actId="14100"/>
        <pc:sldMkLst>
          <pc:docMk/>
          <pc:sldMk cId="2578834662" sldId="2180"/>
        </pc:sldMkLst>
        <pc:spChg chg="add mod ord">
          <ac:chgData name="Lauren Patel" userId="67a215bd-602d-434d-a4af-0d4d0fb52f51" providerId="ADAL" clId="{8A9AC457-339F-4CE1-B1AF-93C1BFD9492D}" dt="2024-04-16T16:21:20.067" v="206" actId="167"/>
          <ac:spMkLst>
            <pc:docMk/>
            <pc:sldMk cId="2578834662" sldId="2180"/>
            <ac:spMk id="2" creationId="{C63C9F99-97F5-A2AE-57C0-E70A717DC518}"/>
          </ac:spMkLst>
        </pc:spChg>
        <pc:spChg chg="mod">
          <ac:chgData name="Lauren Patel" userId="67a215bd-602d-434d-a4af-0d4d0fb52f51" providerId="ADAL" clId="{8A9AC457-339F-4CE1-B1AF-93C1BFD9492D}" dt="2024-04-16T16:24:14.474" v="289" actId="14100"/>
          <ac:spMkLst>
            <pc:docMk/>
            <pc:sldMk cId="2578834662" sldId="2180"/>
            <ac:spMk id="9" creationId="{254D8239-FB45-F378-C6DC-6C6C5A21E107}"/>
          </ac:spMkLst>
        </pc:spChg>
      </pc:sldChg>
      <pc:sldChg chg="addSp modSp mod">
        <pc:chgData name="Lauren Patel" userId="67a215bd-602d-434d-a4af-0d4d0fb52f51" providerId="ADAL" clId="{8A9AC457-339F-4CE1-B1AF-93C1BFD9492D}" dt="2024-04-16T16:24:20.888" v="290" actId="14100"/>
        <pc:sldMkLst>
          <pc:docMk/>
          <pc:sldMk cId="2198348603" sldId="2182"/>
        </pc:sldMkLst>
        <pc:spChg chg="add mod ord">
          <ac:chgData name="Lauren Patel" userId="67a215bd-602d-434d-a4af-0d4d0fb52f51" providerId="ADAL" clId="{8A9AC457-339F-4CE1-B1AF-93C1BFD9492D}" dt="2024-04-16T16:21:16.735" v="205" actId="167"/>
          <ac:spMkLst>
            <pc:docMk/>
            <pc:sldMk cId="2198348603" sldId="2182"/>
            <ac:spMk id="2" creationId="{19D89418-458E-5B37-20AB-DA147A6BAF82}"/>
          </ac:spMkLst>
        </pc:spChg>
        <pc:spChg chg="mod">
          <ac:chgData name="Lauren Patel" userId="67a215bd-602d-434d-a4af-0d4d0fb52f51" providerId="ADAL" clId="{8A9AC457-339F-4CE1-B1AF-93C1BFD9492D}" dt="2024-04-16T16:24:20.888" v="290" actId="14100"/>
          <ac:spMkLst>
            <pc:docMk/>
            <pc:sldMk cId="2198348603" sldId="2182"/>
            <ac:spMk id="9" creationId="{254D8239-FB45-F378-C6DC-6C6C5A21E107}"/>
          </ac:spMkLst>
        </pc:spChg>
      </pc:sldChg>
      <pc:sldChg chg="addSp modSp mod">
        <pc:chgData name="Lauren Patel" userId="67a215bd-602d-434d-a4af-0d4d0fb52f51" providerId="ADAL" clId="{8A9AC457-339F-4CE1-B1AF-93C1BFD9492D}" dt="2024-04-16T16:22:35.179" v="250" actId="113"/>
        <pc:sldMkLst>
          <pc:docMk/>
          <pc:sldMk cId="3757603973" sldId="2183"/>
        </pc:sldMkLst>
        <pc:spChg chg="add mod ord">
          <ac:chgData name="Lauren Patel" userId="67a215bd-602d-434d-a4af-0d4d0fb52f51" providerId="ADAL" clId="{8A9AC457-339F-4CE1-B1AF-93C1BFD9492D}" dt="2024-04-16T16:21:13.263" v="204" actId="167"/>
          <ac:spMkLst>
            <pc:docMk/>
            <pc:sldMk cId="3757603973" sldId="2183"/>
            <ac:spMk id="2" creationId="{EF28DEEB-5016-5A4C-8703-A046E5D0E2F6}"/>
          </ac:spMkLst>
        </pc:spChg>
        <pc:spChg chg="mod">
          <ac:chgData name="Lauren Patel" userId="67a215bd-602d-434d-a4af-0d4d0fb52f51" providerId="ADAL" clId="{8A9AC457-339F-4CE1-B1AF-93C1BFD9492D}" dt="2024-04-16T16:22:35.179" v="250" actId="113"/>
          <ac:spMkLst>
            <pc:docMk/>
            <pc:sldMk cId="3757603973" sldId="2183"/>
            <ac:spMk id="9" creationId="{254D8239-FB45-F378-C6DC-6C6C5A21E107}"/>
          </ac:spMkLst>
        </pc:spChg>
      </pc:sldChg>
      <pc:sldChg chg="modSp mod">
        <pc:chgData name="Lauren Patel" userId="67a215bd-602d-434d-a4af-0d4d0fb52f51" providerId="ADAL" clId="{8A9AC457-339F-4CE1-B1AF-93C1BFD9492D}" dt="2024-04-16T16:03:46.508" v="6" actId="14100"/>
        <pc:sldMkLst>
          <pc:docMk/>
          <pc:sldMk cId="3700389525" sldId="2184"/>
        </pc:sldMkLst>
        <pc:graphicFrameChg chg="mod modGraphic">
          <ac:chgData name="Lauren Patel" userId="67a215bd-602d-434d-a4af-0d4d0fb52f51" providerId="ADAL" clId="{8A9AC457-339F-4CE1-B1AF-93C1BFD9492D}" dt="2024-04-16T16:03:46.508" v="6" actId="14100"/>
          <ac:graphicFrameMkLst>
            <pc:docMk/>
            <pc:sldMk cId="3700389525" sldId="2184"/>
            <ac:graphicFrameMk id="2" creationId="{B6FAE01F-15A0-0218-F1C0-4683E636A2C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CF9192-17F9-C641-ADD8-5C39B2E9AD35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3D4CE56-5DB6-3948-8D98-D56DB475E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2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4CE56-5DB6-3948-8D98-D56DB475EA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2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4CE56-5DB6-3948-8D98-D56DB475EA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1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7FC66-FFBE-A7E2-E414-09A665B6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38D-C25C-4A85-B700-B6CAE5FB60DB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15B57-8CF9-6961-456A-A565B0AB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8FA75-A32F-A08F-2759-E834DB6F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C188-81DE-4AE8-9B0C-8878A6080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2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&#10;&#10;Description automatically generated with low confidence">
            <a:extLst>
              <a:ext uri="{FF2B5EF4-FFF2-40B4-BE49-F238E27FC236}">
                <a16:creationId xmlns:a16="http://schemas.microsoft.com/office/drawing/2014/main" id="{4974859A-9320-CDD0-2B83-C4696F2A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5" y="-16031"/>
            <a:ext cx="12209193" cy="6874031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CC9AB6-3589-E1D8-108B-58532F8FD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463" y="4938566"/>
            <a:ext cx="3321564" cy="9144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3200">
                <a:solidFill>
                  <a:schemeClr val="bg1"/>
                </a:solidFill>
                <a:latin typeface="HelveticaNeueLT Std Cn" panose="020B0706030502030204" pitchFamily="34" charset="0"/>
              </a:defRPr>
            </a:lvl1pPr>
            <a:lvl2pPr>
              <a:defRPr>
                <a:latin typeface="Helvetica LT Std Cond Blk" panose="020B0806030502050204" pitchFamily="34" charset="0"/>
              </a:defRPr>
            </a:lvl2pPr>
            <a:lvl3pPr>
              <a:defRPr>
                <a:latin typeface="Helvetica LT Std Cond Blk" panose="020B0806030502050204" pitchFamily="34" charset="0"/>
              </a:defRPr>
            </a:lvl3pPr>
            <a:lvl4pPr>
              <a:defRPr>
                <a:latin typeface="Helvetica LT Std Cond Blk" panose="020B0806030502050204" pitchFamily="34" charset="0"/>
              </a:defRPr>
            </a:lvl4pPr>
            <a:lvl5pPr>
              <a:defRPr>
                <a:latin typeface="Helvetica LT Std Cond Blk" panose="020B0806030502050204" pitchFamily="34" charset="0"/>
              </a:defRPr>
            </a:lvl5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F30732A-1BE8-507C-5647-ED5623FD59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65" y="5752148"/>
            <a:ext cx="2754340" cy="7435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0045D-2E8C-96DF-254B-D854C93C105A}"/>
              </a:ext>
            </a:extLst>
          </p:cNvPr>
          <p:cNvSpPr/>
          <p:nvPr userDrawn="1"/>
        </p:nvSpPr>
        <p:spPr>
          <a:xfrm>
            <a:off x="-7145" y="6677374"/>
            <a:ext cx="3321563" cy="186019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1563" h="186019">
                <a:moveTo>
                  <a:pt x="0" y="2382"/>
                </a:moveTo>
                <a:lnTo>
                  <a:pt x="3321563" y="0"/>
                </a:lnTo>
                <a:lnTo>
                  <a:pt x="3230936" y="181817"/>
                </a:lnTo>
                <a:lnTo>
                  <a:pt x="2380" y="186019"/>
                </a:lnTo>
                <a:cubicBezTo>
                  <a:pt x="1587" y="124807"/>
                  <a:pt x="793" y="63594"/>
                  <a:pt x="0" y="2382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39C56DDD-39AD-056D-21B6-493BB702F0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1772" y="2579205"/>
            <a:ext cx="7876067" cy="250031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 or </a:t>
            </a:r>
          </a:p>
          <a:p>
            <a:pPr lvl="0"/>
            <a:r>
              <a:rPr lang="en-US"/>
              <a:t>presentation title here</a:t>
            </a:r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A02647B5-CD4E-9DE5-2009-C9BE47205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19573" y="5840262"/>
            <a:ext cx="1471076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490E6AC-2FB4-B9C1-4CC7-543CA78DA7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4010" y="5840262"/>
            <a:ext cx="2217891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 err="1"/>
              <a:t>Linkedin</a:t>
            </a:r>
            <a:endParaRPr lang="en-US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21FEC58A-2E36-E76D-AD58-170499046E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65625" y="5840262"/>
            <a:ext cx="1471076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C3BC83B-D1D8-7B48-28C3-B1C9201E1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2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EC96B2-C865-B5DE-9C93-FFB5295C6626}"/>
              </a:ext>
            </a:extLst>
          </p:cNvPr>
          <p:cNvSpPr/>
          <p:nvPr userDrawn="1"/>
        </p:nvSpPr>
        <p:spPr>
          <a:xfrm>
            <a:off x="541631" y="1823588"/>
            <a:ext cx="5249568" cy="5045520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5D218B-103A-AA1F-8E48-6165644173D8}"/>
              </a:ext>
            </a:extLst>
          </p:cNvPr>
          <p:cNvSpPr/>
          <p:nvPr userDrawn="1"/>
        </p:nvSpPr>
        <p:spPr>
          <a:xfrm>
            <a:off x="1" y="6685420"/>
            <a:ext cx="4445000" cy="183688"/>
          </a:xfrm>
          <a:prstGeom prst="rect">
            <a:avLst/>
          </a:prstGeom>
          <a:solidFill>
            <a:srgbClr val="6B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picture containing arrow&#10;&#10;Description automatically generated">
            <a:extLst>
              <a:ext uri="{FF2B5EF4-FFF2-40B4-BE49-F238E27FC236}">
                <a16:creationId xmlns:a16="http://schemas.microsoft.com/office/drawing/2014/main" id="{0739C08C-AF09-C0AF-12CB-BA7EC0F59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5" r="-1" b="89051"/>
          <a:stretch/>
        </p:blipFill>
        <p:spPr>
          <a:xfrm>
            <a:off x="8160589" y="0"/>
            <a:ext cx="4031410" cy="750883"/>
          </a:xfrm>
          <a:prstGeom prst="rect">
            <a:avLst/>
          </a:prstGeom>
        </p:spPr>
      </p:pic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3F6ADEEC-77AC-8E85-69A8-9EECB3DC0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9042" y="1400416"/>
            <a:ext cx="5722681" cy="907057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800" b="1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 or </a:t>
            </a:r>
          </a:p>
          <a:p>
            <a:pPr lvl="0"/>
            <a:r>
              <a:rPr lang="en-US"/>
              <a:t>presentation title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8A2F2C1-C4A4-87BD-B794-4E62A2AAE3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570" y="2308049"/>
            <a:ext cx="5454630" cy="369593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Dolore magna </a:t>
            </a:r>
            <a:r>
              <a:rPr lang="en-US" sz="1600" err="1"/>
              <a:t>aliquam</a:t>
            </a:r>
            <a:r>
              <a:rPr lang="en-US" sz="1600"/>
              <a:t> </a:t>
            </a:r>
            <a:r>
              <a:rPr lang="en-US" sz="1600" err="1"/>
              <a:t>erat</a:t>
            </a:r>
            <a:r>
              <a:rPr lang="en-US" sz="1600"/>
              <a:t> volutpat. Ut </a:t>
            </a:r>
            <a:r>
              <a:rPr lang="en-US" sz="1600" err="1"/>
              <a:t>wisi</a:t>
            </a:r>
            <a:r>
              <a:rPr lang="en-US" sz="1600"/>
              <a:t> </a:t>
            </a:r>
            <a:r>
              <a:rPr lang="en-US" sz="1600" err="1"/>
              <a:t>enim</a:t>
            </a:r>
            <a:r>
              <a:rPr lang="en-US" sz="1600"/>
              <a:t> ad minim </a:t>
            </a:r>
            <a:r>
              <a:rPr lang="en-US" sz="1600" err="1"/>
              <a:t>veniam</a:t>
            </a:r>
            <a:r>
              <a:rPr lang="en-US" sz="1600"/>
              <a:t>,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nostrud</a:t>
            </a:r>
            <a:r>
              <a:rPr lang="en-US" sz="1600"/>
              <a:t> </a:t>
            </a:r>
            <a:r>
              <a:rPr lang="en-US" sz="1600" err="1"/>
              <a:t>exerci</a:t>
            </a:r>
            <a:r>
              <a:rPr lang="en-US" sz="1600"/>
              <a:t> </a:t>
            </a:r>
            <a:r>
              <a:rPr lang="en-US" sz="1600" err="1"/>
              <a:t>tation</a:t>
            </a:r>
            <a:r>
              <a:rPr lang="en-US" sz="1600"/>
              <a:t> </a:t>
            </a:r>
            <a:r>
              <a:rPr lang="en-US" sz="1600" err="1"/>
              <a:t>ullamcorper</a:t>
            </a:r>
            <a:r>
              <a:rPr lang="en-US" sz="1600"/>
              <a:t> </a:t>
            </a:r>
            <a:r>
              <a:rPr lang="en-US" sz="1600" err="1"/>
              <a:t>suscipit</a:t>
            </a:r>
            <a:r>
              <a:rPr lang="en-US" sz="1600"/>
              <a:t> </a:t>
            </a:r>
            <a:r>
              <a:rPr lang="en-US" sz="1600" err="1"/>
              <a:t>lobortis</a:t>
            </a:r>
            <a:r>
              <a:rPr lang="en-US" sz="1600"/>
              <a:t> </a:t>
            </a:r>
            <a:r>
              <a:rPr lang="en-US" sz="1600" err="1"/>
              <a:t>nisl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aliquip</a:t>
            </a:r>
            <a:r>
              <a:rPr lang="en-US" sz="1600"/>
              <a:t> ex </a:t>
            </a:r>
            <a:r>
              <a:rPr lang="en-US" sz="1600" err="1"/>
              <a:t>ea</a:t>
            </a:r>
            <a:r>
              <a:rPr lang="en-US" sz="1600"/>
              <a:t> </a:t>
            </a:r>
            <a:r>
              <a:rPr lang="en-US" sz="1600" err="1"/>
              <a:t>commodo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Duis autem vel </a:t>
            </a:r>
            <a:r>
              <a:rPr lang="en-US" sz="1600" err="1"/>
              <a:t>eum</a:t>
            </a:r>
            <a:r>
              <a:rPr lang="en-US" sz="1600"/>
              <a:t> </a:t>
            </a:r>
            <a:r>
              <a:rPr lang="en-US" sz="1600" err="1"/>
              <a:t>iriure</a:t>
            </a:r>
            <a:r>
              <a:rPr lang="en-US" sz="1600"/>
              <a:t> dolor in </a:t>
            </a:r>
            <a:r>
              <a:rPr lang="en-US" sz="1600" err="1"/>
              <a:t>hendrerit</a:t>
            </a:r>
            <a:r>
              <a:rPr lang="en-US" sz="1600"/>
              <a:t> in </a:t>
            </a:r>
            <a:r>
              <a:rPr lang="en-US" sz="1600" err="1"/>
              <a:t>vulputate</a:t>
            </a:r>
            <a:r>
              <a:rPr lang="en-US" sz="1600"/>
              <a:t> </a:t>
            </a:r>
            <a:r>
              <a:rPr lang="en-US" sz="1600" err="1"/>
              <a:t>velit</a:t>
            </a:r>
            <a:r>
              <a:rPr lang="en-US" sz="1600"/>
              <a:t> </a:t>
            </a:r>
            <a:r>
              <a:rPr lang="en-US" sz="1600" err="1"/>
              <a:t>esse</a:t>
            </a:r>
            <a:r>
              <a:rPr lang="en-US" sz="1600"/>
              <a:t> </a:t>
            </a:r>
            <a:r>
              <a:rPr lang="en-US" sz="1600" err="1"/>
              <a:t>molestie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, vel illum dolore </a:t>
            </a:r>
            <a:r>
              <a:rPr lang="en-US" sz="1600" err="1"/>
              <a:t>eu</a:t>
            </a:r>
            <a:r>
              <a:rPr lang="en-US" sz="1600"/>
              <a:t> </a:t>
            </a:r>
            <a:r>
              <a:rPr lang="en-US" sz="1600" err="1"/>
              <a:t>feugiat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err="1"/>
              <a:t>Nulla</a:t>
            </a:r>
            <a:r>
              <a:rPr lang="en-US" sz="1600"/>
              <a:t> </a:t>
            </a:r>
            <a:r>
              <a:rPr lang="en-US" sz="1600" err="1"/>
              <a:t>facilisis</a:t>
            </a:r>
            <a:r>
              <a:rPr lang="en-US" sz="1600"/>
              <a:t> at </a:t>
            </a:r>
            <a:r>
              <a:rPr lang="en-US" sz="1600" err="1"/>
              <a:t>vero</a:t>
            </a:r>
            <a:r>
              <a:rPr lang="en-US" sz="1600"/>
              <a:t> eros et </a:t>
            </a:r>
            <a:r>
              <a:rPr lang="en-US" sz="1600" err="1"/>
              <a:t>accumsan</a:t>
            </a:r>
            <a:r>
              <a:rPr lang="en-US" sz="1600"/>
              <a:t> et </a:t>
            </a:r>
            <a:r>
              <a:rPr lang="en-US" sz="1600" err="1"/>
              <a:t>iusto</a:t>
            </a:r>
            <a:r>
              <a:rPr lang="en-US" sz="1600"/>
              <a:t> </a:t>
            </a:r>
            <a:r>
              <a:rPr lang="en-US" sz="1600" err="1"/>
              <a:t>odio</a:t>
            </a:r>
            <a:r>
              <a:rPr lang="en-US" sz="1600"/>
              <a:t>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4689A68-5D75-2436-1B03-01C36135C0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8597" y="3446252"/>
            <a:ext cx="2667807" cy="154279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 dolore magna </a:t>
            </a:r>
            <a:r>
              <a:rPr lang="en-US" sz="1600" err="1"/>
              <a:t>aliquam</a:t>
            </a:r>
            <a:r>
              <a:rPr lang="en-US" sz="1600"/>
              <a:t> </a:t>
            </a:r>
            <a:r>
              <a:rPr lang="en-US" sz="1600" err="1"/>
              <a:t>erat</a:t>
            </a:r>
            <a:r>
              <a:rPr lang="en-US" sz="1600"/>
              <a:t> volutpat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4C65DAF-C4DE-67B0-839E-590869B51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5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44B792B6-E461-544A-5ABF-5E39A6D7EF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74591" y="2830245"/>
            <a:ext cx="5831187" cy="914400"/>
          </a:xfrm>
        </p:spPr>
        <p:txBody>
          <a:bodyPr>
            <a:noAutofit/>
          </a:bodyPr>
          <a:lstStyle>
            <a:lvl1pPr marL="0" indent="0" algn="ctr">
              <a:buNone/>
              <a:defRPr sz="6800">
                <a:solidFill>
                  <a:srgbClr val="4B4E50"/>
                </a:solidFill>
                <a:latin typeface="Montserrat Black" panose="00000A00000000000000" pitchFamily="50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A02647B5-CD4E-9DE5-2009-C9BE4720593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2631" y="5448611"/>
            <a:ext cx="1579307" cy="65542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490E6AC-2FB4-B9C1-4CC7-543CA78DA7B6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54010" y="5448611"/>
            <a:ext cx="2217892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 err="1"/>
              <a:t>Linkedin</a:t>
            </a:r>
            <a:endParaRPr lang="en-US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21FEC58A-2E36-E76D-AD58-170499046EA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363617" y="5448611"/>
            <a:ext cx="1471076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B7FC42-34D9-07FB-BCE2-6238CAECB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509074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CC9AB6-3589-E1D8-108B-58532F8FD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463" y="4938566"/>
            <a:ext cx="3321564" cy="9144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3200">
                <a:solidFill>
                  <a:schemeClr val="bg1"/>
                </a:solidFill>
                <a:latin typeface="HelveticaNeueLT Std Cn" panose="020B0706030502030204" pitchFamily="34" charset="0"/>
              </a:defRPr>
            </a:lvl1pPr>
            <a:lvl2pPr>
              <a:defRPr>
                <a:latin typeface="Helvetica LT Std Cond Blk" panose="020B0806030502050204" pitchFamily="34" charset="0"/>
              </a:defRPr>
            </a:lvl2pPr>
            <a:lvl3pPr>
              <a:defRPr>
                <a:latin typeface="Helvetica LT Std Cond Blk" panose="020B0806030502050204" pitchFamily="34" charset="0"/>
              </a:defRPr>
            </a:lvl3pPr>
            <a:lvl4pPr>
              <a:defRPr>
                <a:latin typeface="Helvetica LT Std Cond Blk" panose="020B0806030502050204" pitchFamily="34" charset="0"/>
              </a:defRPr>
            </a:lvl4pPr>
            <a:lvl5pPr>
              <a:defRPr>
                <a:latin typeface="Helvetica LT Std Cond Blk" panose="020B0806030502050204" pitchFamily="34" charset="0"/>
              </a:defRPr>
            </a:lvl5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F30732A-1BE8-507C-5647-ED5623FD59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65" y="5752148"/>
            <a:ext cx="2754340" cy="7435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0045D-2E8C-96DF-254B-D854C93C105A}"/>
              </a:ext>
            </a:extLst>
          </p:cNvPr>
          <p:cNvSpPr/>
          <p:nvPr userDrawn="1"/>
        </p:nvSpPr>
        <p:spPr>
          <a:xfrm>
            <a:off x="-7145" y="6677374"/>
            <a:ext cx="3321563" cy="186019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1563" h="186019">
                <a:moveTo>
                  <a:pt x="0" y="2382"/>
                </a:moveTo>
                <a:lnTo>
                  <a:pt x="3321563" y="0"/>
                </a:lnTo>
                <a:lnTo>
                  <a:pt x="3230936" y="181817"/>
                </a:lnTo>
                <a:lnTo>
                  <a:pt x="2380" y="186019"/>
                </a:lnTo>
                <a:cubicBezTo>
                  <a:pt x="1587" y="124807"/>
                  <a:pt x="793" y="63594"/>
                  <a:pt x="0" y="2382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D7057D-E6A6-B1A0-CC50-5CDC8215C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5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holding, person&#10;&#10;Description automatically generated">
            <a:extLst>
              <a:ext uri="{FF2B5EF4-FFF2-40B4-BE49-F238E27FC236}">
                <a16:creationId xmlns:a16="http://schemas.microsoft.com/office/drawing/2014/main" id="{4080C8CF-6E10-192B-E112-BE3B2BC39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5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E4E27D0-6924-1429-BE00-38CC60303E53}"/>
              </a:ext>
            </a:extLst>
          </p:cNvPr>
          <p:cNvSpPr/>
          <p:nvPr userDrawn="1"/>
        </p:nvSpPr>
        <p:spPr>
          <a:xfrm>
            <a:off x="1" y="6685420"/>
            <a:ext cx="4445000" cy="183688"/>
          </a:xfrm>
          <a:prstGeom prst="rect">
            <a:avLst/>
          </a:prstGeom>
          <a:solidFill>
            <a:srgbClr val="6B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A655E9-9E34-30DA-DE98-521DE02FA6FE}"/>
              </a:ext>
            </a:extLst>
          </p:cNvPr>
          <p:cNvSpPr/>
          <p:nvPr userDrawn="1"/>
        </p:nvSpPr>
        <p:spPr>
          <a:xfrm>
            <a:off x="593814" y="1290547"/>
            <a:ext cx="3257371" cy="5567453"/>
          </a:xfrm>
          <a:prstGeom prst="rect">
            <a:avLst/>
          </a:prstGeom>
          <a:solidFill>
            <a:srgbClr val="6B010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5">
            <a:extLst>
              <a:ext uri="{FF2B5EF4-FFF2-40B4-BE49-F238E27FC236}">
                <a16:creationId xmlns:a16="http://schemas.microsoft.com/office/drawing/2014/main" id="{62076DBC-0FF2-258A-C6B7-FD167B3242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9042" y="1400416"/>
            <a:ext cx="5722681" cy="907057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800" b="1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 or </a:t>
            </a:r>
          </a:p>
          <a:p>
            <a:pPr lvl="0"/>
            <a:r>
              <a:rPr lang="en-US"/>
              <a:t>presentation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982082-CDE0-8872-2066-6CB2548474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570" y="2308049"/>
            <a:ext cx="4290063" cy="231570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 dolore magna </a:t>
            </a:r>
            <a:r>
              <a:rPr lang="en-US" sz="1600" err="1"/>
              <a:t>aliquam</a:t>
            </a:r>
            <a:r>
              <a:rPr lang="en-US" sz="1600"/>
              <a:t> </a:t>
            </a:r>
            <a:r>
              <a:rPr lang="en-US" sz="1600" err="1"/>
              <a:t>erat</a:t>
            </a:r>
            <a:r>
              <a:rPr lang="en-US" sz="1600"/>
              <a:t> volutpat. Ut </a:t>
            </a:r>
            <a:r>
              <a:rPr lang="en-US" sz="1600" err="1"/>
              <a:t>wisi</a:t>
            </a:r>
            <a:r>
              <a:rPr lang="en-US" sz="1600"/>
              <a:t> </a:t>
            </a:r>
            <a:r>
              <a:rPr lang="en-US" sz="1600" err="1"/>
              <a:t>enim</a:t>
            </a:r>
            <a:r>
              <a:rPr lang="en-US" sz="1600"/>
              <a:t> ad minim </a:t>
            </a:r>
            <a:r>
              <a:rPr lang="en-US" sz="1600" err="1"/>
              <a:t>veniam</a:t>
            </a:r>
            <a:r>
              <a:rPr lang="en-US" sz="1600"/>
              <a:t>,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nostrud</a:t>
            </a:r>
            <a:r>
              <a:rPr lang="en-US" sz="1600"/>
              <a:t> </a:t>
            </a:r>
            <a:r>
              <a:rPr lang="en-US" sz="1600" err="1"/>
              <a:t>exerci</a:t>
            </a:r>
            <a:r>
              <a:rPr lang="en-US" sz="1600"/>
              <a:t> </a:t>
            </a:r>
            <a:r>
              <a:rPr lang="en-US" sz="1600" err="1"/>
              <a:t>tation</a:t>
            </a:r>
            <a:r>
              <a:rPr lang="en-US" sz="1600"/>
              <a:t> </a:t>
            </a:r>
            <a:r>
              <a:rPr lang="en-US" sz="1600" err="1"/>
              <a:t>ullamcorper</a:t>
            </a:r>
            <a:r>
              <a:rPr lang="en-US" sz="1600"/>
              <a:t> </a:t>
            </a:r>
            <a:r>
              <a:rPr lang="en-US" sz="1600" err="1"/>
              <a:t>suscipit</a:t>
            </a:r>
            <a:r>
              <a:rPr lang="en-US" sz="1600"/>
              <a:t> </a:t>
            </a:r>
            <a:r>
              <a:rPr lang="en-US" sz="1600" err="1"/>
              <a:t>lobortis</a:t>
            </a:r>
            <a:r>
              <a:rPr lang="en-US" sz="1600"/>
              <a:t> </a:t>
            </a:r>
            <a:r>
              <a:rPr lang="en-US" sz="1600" err="1"/>
              <a:t>nisl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aliquip</a:t>
            </a:r>
            <a:r>
              <a:rPr lang="en-US" sz="1600"/>
              <a:t> ex </a:t>
            </a:r>
            <a:r>
              <a:rPr lang="en-US" sz="1600" err="1"/>
              <a:t>ea</a:t>
            </a:r>
            <a:r>
              <a:rPr lang="en-US" sz="1600"/>
              <a:t> </a:t>
            </a:r>
            <a:r>
              <a:rPr lang="en-US" sz="1600" err="1"/>
              <a:t>commodo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. Duis autem vel </a:t>
            </a:r>
            <a:r>
              <a:rPr lang="en-US" sz="1600" err="1"/>
              <a:t>eum</a:t>
            </a:r>
            <a:r>
              <a:rPr lang="en-US" sz="1600"/>
              <a:t> </a:t>
            </a:r>
            <a:r>
              <a:rPr lang="en-US" sz="1600" err="1"/>
              <a:t>iriure</a:t>
            </a:r>
            <a:r>
              <a:rPr lang="en-US" sz="1600"/>
              <a:t> dolor in </a:t>
            </a:r>
            <a:r>
              <a:rPr lang="en-US" sz="1600" err="1"/>
              <a:t>hendrerit</a:t>
            </a:r>
            <a:r>
              <a:rPr lang="en-US" sz="1600"/>
              <a:t> in </a:t>
            </a:r>
            <a:r>
              <a:rPr lang="en-US" sz="1600" err="1"/>
              <a:t>vulputate</a:t>
            </a:r>
            <a:r>
              <a:rPr lang="en-US" sz="1600"/>
              <a:t> </a:t>
            </a:r>
            <a:r>
              <a:rPr lang="en-US" sz="1600" err="1"/>
              <a:t>velit</a:t>
            </a:r>
            <a:r>
              <a:rPr lang="en-US" sz="1600"/>
              <a:t> </a:t>
            </a:r>
            <a:r>
              <a:rPr lang="en-US" sz="1600" err="1"/>
              <a:t>esse</a:t>
            </a:r>
            <a:r>
              <a:rPr lang="en-US" sz="1600"/>
              <a:t> </a:t>
            </a:r>
            <a:r>
              <a:rPr lang="en-US" sz="1600" err="1"/>
              <a:t>molestie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, vel illum dolore </a:t>
            </a:r>
            <a:r>
              <a:rPr lang="en-US" sz="1600" err="1"/>
              <a:t>eu</a:t>
            </a:r>
            <a:r>
              <a:rPr lang="en-US" sz="1600"/>
              <a:t> </a:t>
            </a:r>
            <a:r>
              <a:rPr lang="en-US" sz="1600" err="1"/>
              <a:t>feugiat</a:t>
            </a:r>
            <a:r>
              <a:rPr lang="en-US" sz="1600"/>
              <a:t> </a:t>
            </a:r>
            <a:r>
              <a:rPr lang="en-US" sz="1600" err="1"/>
              <a:t>nulla</a:t>
            </a:r>
            <a:r>
              <a:rPr lang="en-US" sz="1600"/>
              <a:t> </a:t>
            </a:r>
            <a:r>
              <a:rPr lang="en-US" sz="1600" err="1"/>
              <a:t>facilisis</a:t>
            </a:r>
            <a:r>
              <a:rPr lang="en-US" sz="1600"/>
              <a:t> at </a:t>
            </a:r>
            <a:r>
              <a:rPr lang="en-US" sz="1600" err="1"/>
              <a:t>vero</a:t>
            </a:r>
            <a:r>
              <a:rPr lang="en-US" sz="1600"/>
              <a:t>.</a:t>
            </a:r>
          </a:p>
          <a:p>
            <a:pPr lvl="0"/>
            <a:endParaRPr lang="en-US"/>
          </a:p>
        </p:txBody>
      </p:sp>
      <p:pic>
        <p:nvPicPr>
          <p:cNvPr id="46" name="Picture 45" descr="A picture containing arrow">
            <a:extLst>
              <a:ext uri="{FF2B5EF4-FFF2-40B4-BE49-F238E27FC236}">
                <a16:creationId xmlns:a16="http://schemas.microsoft.com/office/drawing/2014/main" id="{E499964F-DAA4-A2DA-D036-7E1466EC3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 b="71448"/>
          <a:stretch/>
        </p:blipFill>
        <p:spPr>
          <a:xfrm>
            <a:off x="8151962" y="0"/>
            <a:ext cx="4040038" cy="195810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F8BA784-BF2A-04B0-1365-09482B522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5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53">
            <a:extLst>
              <a:ext uri="{FF2B5EF4-FFF2-40B4-BE49-F238E27FC236}">
                <a16:creationId xmlns:a16="http://schemas.microsoft.com/office/drawing/2014/main" id="{CF799AFD-9D02-28FF-E22D-6ED4CC1619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2630" y="4689703"/>
            <a:ext cx="1579307" cy="65542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2" name="Text Placeholder 53">
            <a:extLst>
              <a:ext uri="{FF2B5EF4-FFF2-40B4-BE49-F238E27FC236}">
                <a16:creationId xmlns:a16="http://schemas.microsoft.com/office/drawing/2014/main" id="{88A17E99-0A6B-2C92-02FD-0B94368F88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4010" y="4689703"/>
            <a:ext cx="2217891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 err="1"/>
              <a:t>Linkedin</a:t>
            </a:r>
            <a:endParaRPr lang="en-US"/>
          </a:p>
        </p:txBody>
      </p:sp>
      <p:sp>
        <p:nvSpPr>
          <p:cNvPr id="23" name="Text Placeholder 53">
            <a:extLst>
              <a:ext uri="{FF2B5EF4-FFF2-40B4-BE49-F238E27FC236}">
                <a16:creationId xmlns:a16="http://schemas.microsoft.com/office/drawing/2014/main" id="{9A014EB1-8D39-00FB-DE41-B07EC67A1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52666" y="4689703"/>
            <a:ext cx="1784035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pic>
        <p:nvPicPr>
          <p:cNvPr id="8" name="Picture 7" descr="A picture containing text, person, holding, person&#10;&#10;Description automatically generated">
            <a:extLst>
              <a:ext uri="{FF2B5EF4-FFF2-40B4-BE49-F238E27FC236}">
                <a16:creationId xmlns:a16="http://schemas.microsoft.com/office/drawing/2014/main" id="{4080C8CF-6E10-192B-E112-BE3B2BC39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5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F4943FF-637E-7C1C-23B2-1B7CD5C58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463" y="1692798"/>
            <a:ext cx="3321564" cy="9144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3200">
                <a:solidFill>
                  <a:schemeClr val="bg1"/>
                </a:solidFill>
                <a:latin typeface="HelveticaNeueLT Std Cn" panose="020B0706030502030204" pitchFamily="34" charset="0"/>
              </a:defRPr>
            </a:lvl1pPr>
            <a:lvl2pPr>
              <a:defRPr>
                <a:latin typeface="Helvetica LT Std Cond Blk" panose="020B0806030502050204" pitchFamily="34" charset="0"/>
              </a:defRPr>
            </a:lvl2pPr>
            <a:lvl3pPr>
              <a:defRPr>
                <a:latin typeface="Helvetica LT Std Cond Blk" panose="020B0806030502050204" pitchFamily="34" charset="0"/>
              </a:defRPr>
            </a:lvl3pPr>
            <a:lvl4pPr>
              <a:defRPr>
                <a:latin typeface="Helvetica LT Std Cond Blk" panose="020B0806030502050204" pitchFamily="34" charset="0"/>
              </a:defRPr>
            </a:lvl4pPr>
            <a:lvl5pPr>
              <a:defRPr>
                <a:latin typeface="Helvetica LT Std Cond Blk" panose="020B0806030502050204" pitchFamily="34" charset="0"/>
              </a:defRPr>
            </a:lvl5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DAEB2231-7430-998B-F794-59574B75CB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65" y="2506380"/>
            <a:ext cx="2754340" cy="7435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4E27D0-6924-1429-BE00-38CC60303E53}"/>
              </a:ext>
            </a:extLst>
          </p:cNvPr>
          <p:cNvSpPr/>
          <p:nvPr userDrawn="1"/>
        </p:nvSpPr>
        <p:spPr>
          <a:xfrm>
            <a:off x="1" y="6685420"/>
            <a:ext cx="4445000" cy="183688"/>
          </a:xfrm>
          <a:prstGeom prst="rect">
            <a:avLst/>
          </a:prstGeom>
          <a:solidFill>
            <a:srgbClr val="6B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CD2F982-3180-2EC5-1E0D-72DC4A6B5A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25221" y="2498584"/>
            <a:ext cx="5831187" cy="914400"/>
          </a:xfrm>
        </p:spPr>
        <p:txBody>
          <a:bodyPr>
            <a:noAutofit/>
          </a:bodyPr>
          <a:lstStyle>
            <a:lvl1pPr marL="0" indent="0">
              <a:buNone/>
              <a:defRPr sz="6800">
                <a:solidFill>
                  <a:srgbClr val="4B4E50"/>
                </a:solidFill>
                <a:latin typeface="Montserrat Black" panose="00000A00000000000000" pitchFamily="50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914ABCE-CDE1-DDC4-BFBC-B5F37E747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8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rrow&#10;&#10;Description automatically generated">
            <a:extLst>
              <a:ext uri="{FF2B5EF4-FFF2-40B4-BE49-F238E27FC236}">
                <a16:creationId xmlns:a16="http://schemas.microsoft.com/office/drawing/2014/main" id="{A34D3AD5-3853-BC07-3ACB-7506FE28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9906E-F88E-83D0-556A-1062F6916C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60086" y="1441880"/>
            <a:ext cx="4395788" cy="10541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.</a:t>
            </a:r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6EFC326-657C-8F2A-8DF9-85F15AC2E0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0086" y="2994635"/>
            <a:ext cx="4395788" cy="10541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.</a:t>
            </a:r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5C2C518-F196-E0C7-398A-2509E01CED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0086" y="4538763"/>
            <a:ext cx="4395788" cy="10541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.</a:t>
            </a:r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D9DC040-04EB-D328-325B-1E604DAE8A85}"/>
              </a:ext>
            </a:extLst>
          </p:cNvPr>
          <p:cNvSpPr/>
          <p:nvPr userDrawn="1"/>
        </p:nvSpPr>
        <p:spPr>
          <a:xfrm>
            <a:off x="-33532" y="6677375"/>
            <a:ext cx="3814482" cy="188400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  <a:gd name="connsiteX0" fmla="*/ 0 w 3814482"/>
              <a:gd name="connsiteY0" fmla="*/ 7145 h 186019"/>
              <a:gd name="connsiteX1" fmla="*/ 3814482 w 3814482"/>
              <a:gd name="connsiteY1" fmla="*/ 0 h 186019"/>
              <a:gd name="connsiteX2" fmla="*/ 3723855 w 3814482"/>
              <a:gd name="connsiteY2" fmla="*/ 181817 h 186019"/>
              <a:gd name="connsiteX3" fmla="*/ 495299 w 3814482"/>
              <a:gd name="connsiteY3" fmla="*/ 186019 h 186019"/>
              <a:gd name="connsiteX4" fmla="*/ 0 w 3814482"/>
              <a:gd name="connsiteY4" fmla="*/ 7145 h 186019"/>
              <a:gd name="connsiteX0" fmla="*/ 0 w 3814482"/>
              <a:gd name="connsiteY0" fmla="*/ 7145 h 188400"/>
              <a:gd name="connsiteX1" fmla="*/ 3814482 w 3814482"/>
              <a:gd name="connsiteY1" fmla="*/ 0 h 188400"/>
              <a:gd name="connsiteX2" fmla="*/ 3723855 w 3814482"/>
              <a:gd name="connsiteY2" fmla="*/ 181817 h 188400"/>
              <a:gd name="connsiteX3" fmla="*/ 11905 w 3814482"/>
              <a:gd name="connsiteY3" fmla="*/ 188400 h 188400"/>
              <a:gd name="connsiteX4" fmla="*/ 0 w 3814482"/>
              <a:gd name="connsiteY4" fmla="*/ 7145 h 1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482" h="188400">
                <a:moveTo>
                  <a:pt x="0" y="7145"/>
                </a:moveTo>
                <a:lnTo>
                  <a:pt x="3814482" y="0"/>
                </a:lnTo>
                <a:lnTo>
                  <a:pt x="3723855" y="181817"/>
                </a:lnTo>
                <a:lnTo>
                  <a:pt x="11905" y="188400"/>
                </a:lnTo>
                <a:cubicBezTo>
                  <a:pt x="11112" y="127188"/>
                  <a:pt x="793" y="68357"/>
                  <a:pt x="0" y="7145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Text Placeholder 45">
            <a:extLst>
              <a:ext uri="{FF2B5EF4-FFF2-40B4-BE49-F238E27FC236}">
                <a16:creationId xmlns:a16="http://schemas.microsoft.com/office/drawing/2014/main" id="{198E2580-A6DA-4A2F-3FF9-15748DD7A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51" y="758597"/>
            <a:ext cx="5863713" cy="1098133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800" b="1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 or </a:t>
            </a:r>
          </a:p>
          <a:p>
            <a:pPr lvl="0"/>
            <a:r>
              <a:rPr lang="en-US"/>
              <a:t>presentation title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EB1BF16-3470-BEA3-6FD6-A99384D6EC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79" y="1666230"/>
            <a:ext cx="4395789" cy="28035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 dolore magna </a:t>
            </a:r>
            <a:r>
              <a:rPr lang="en-US" sz="1600" err="1"/>
              <a:t>aliquam</a:t>
            </a:r>
            <a:r>
              <a:rPr lang="en-US" sz="1600"/>
              <a:t> </a:t>
            </a:r>
            <a:r>
              <a:rPr lang="en-US" sz="1600" err="1"/>
              <a:t>erat</a:t>
            </a:r>
            <a:r>
              <a:rPr lang="en-US" sz="1600"/>
              <a:t> volutpat. Ut </a:t>
            </a:r>
            <a:r>
              <a:rPr lang="en-US" sz="1600" err="1"/>
              <a:t>wisi</a:t>
            </a:r>
            <a:r>
              <a:rPr lang="en-US" sz="1600"/>
              <a:t> </a:t>
            </a:r>
            <a:r>
              <a:rPr lang="en-US" sz="1600" err="1"/>
              <a:t>enim</a:t>
            </a:r>
            <a:r>
              <a:rPr lang="en-US" sz="1600"/>
              <a:t> ad minim </a:t>
            </a:r>
            <a:r>
              <a:rPr lang="en-US" sz="1600" err="1"/>
              <a:t>veniam</a:t>
            </a:r>
            <a:r>
              <a:rPr lang="en-US" sz="1600"/>
              <a:t>,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nostrud</a:t>
            </a:r>
            <a:r>
              <a:rPr lang="en-US" sz="1600"/>
              <a:t> </a:t>
            </a:r>
            <a:r>
              <a:rPr lang="en-US" sz="1600" err="1"/>
              <a:t>exerci</a:t>
            </a:r>
            <a:r>
              <a:rPr lang="en-US" sz="1600"/>
              <a:t> </a:t>
            </a:r>
            <a:r>
              <a:rPr lang="en-US" sz="1600" err="1"/>
              <a:t>tation</a:t>
            </a:r>
            <a:r>
              <a:rPr lang="en-US" sz="1600"/>
              <a:t> </a:t>
            </a:r>
            <a:r>
              <a:rPr lang="en-US" sz="1600" err="1"/>
              <a:t>ullamcorper</a:t>
            </a:r>
            <a:r>
              <a:rPr lang="en-US" sz="1600"/>
              <a:t> </a:t>
            </a:r>
            <a:r>
              <a:rPr lang="en-US" sz="1600" err="1"/>
              <a:t>suscipit</a:t>
            </a:r>
            <a:r>
              <a:rPr lang="en-US" sz="1600"/>
              <a:t> </a:t>
            </a:r>
            <a:r>
              <a:rPr lang="en-US" sz="1600" err="1"/>
              <a:t>lobortis</a:t>
            </a:r>
            <a:r>
              <a:rPr lang="en-US" sz="1600"/>
              <a:t> </a:t>
            </a:r>
            <a:r>
              <a:rPr lang="en-US" sz="1600" err="1"/>
              <a:t>nisl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aliquip</a:t>
            </a:r>
            <a:r>
              <a:rPr lang="en-US" sz="1600"/>
              <a:t> ex </a:t>
            </a:r>
            <a:r>
              <a:rPr lang="en-US" sz="1600" err="1"/>
              <a:t>ea</a:t>
            </a:r>
            <a:r>
              <a:rPr lang="en-US" sz="1600"/>
              <a:t> </a:t>
            </a:r>
            <a:r>
              <a:rPr lang="en-US" sz="1600" err="1"/>
              <a:t>commodo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. Duis autem vel </a:t>
            </a:r>
            <a:r>
              <a:rPr lang="en-US" sz="1600" err="1"/>
              <a:t>eum</a:t>
            </a:r>
            <a:r>
              <a:rPr lang="en-US" sz="1600"/>
              <a:t> </a:t>
            </a:r>
            <a:r>
              <a:rPr lang="en-US" sz="1600" err="1"/>
              <a:t>iriure</a:t>
            </a:r>
            <a:r>
              <a:rPr lang="en-US" sz="1600"/>
              <a:t> dolor in </a:t>
            </a:r>
            <a:r>
              <a:rPr lang="en-US" sz="1600" err="1"/>
              <a:t>hendrerit</a:t>
            </a:r>
            <a:r>
              <a:rPr lang="en-US" sz="1600"/>
              <a:t> in </a:t>
            </a:r>
            <a:r>
              <a:rPr lang="en-US" sz="1600" err="1"/>
              <a:t>vulputate</a:t>
            </a:r>
            <a:r>
              <a:rPr lang="en-US" sz="1600"/>
              <a:t> </a:t>
            </a:r>
            <a:r>
              <a:rPr lang="en-US" sz="1600" err="1"/>
              <a:t>velit</a:t>
            </a:r>
            <a:r>
              <a:rPr lang="en-US" sz="1600"/>
              <a:t> </a:t>
            </a:r>
            <a:r>
              <a:rPr lang="en-US" sz="1600" err="1"/>
              <a:t>esse</a:t>
            </a:r>
            <a:r>
              <a:rPr lang="en-US" sz="1600"/>
              <a:t> </a:t>
            </a:r>
            <a:r>
              <a:rPr lang="en-US" sz="1600" err="1"/>
              <a:t>molestie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, vel illum dolore </a:t>
            </a:r>
            <a:r>
              <a:rPr lang="en-US" sz="1600" err="1"/>
              <a:t>eu</a:t>
            </a:r>
            <a:r>
              <a:rPr lang="en-US" sz="1600"/>
              <a:t> </a:t>
            </a:r>
            <a:r>
              <a:rPr lang="en-US" sz="1600" err="1"/>
              <a:t>feugiat</a:t>
            </a:r>
            <a:r>
              <a:rPr lang="en-US" sz="1600"/>
              <a:t> </a:t>
            </a:r>
            <a:r>
              <a:rPr lang="en-US" sz="1600" err="1"/>
              <a:t>nulla</a:t>
            </a:r>
            <a:r>
              <a:rPr lang="en-US" sz="1600"/>
              <a:t> </a:t>
            </a:r>
            <a:r>
              <a:rPr lang="en-US" sz="1600" err="1"/>
              <a:t>facilisis</a:t>
            </a:r>
            <a:r>
              <a:rPr lang="en-US" sz="1600"/>
              <a:t> at </a:t>
            </a:r>
            <a:r>
              <a:rPr lang="en-US" sz="1600" err="1"/>
              <a:t>vero</a:t>
            </a:r>
            <a:r>
              <a:rPr lang="en-US" sz="1600"/>
              <a:t>.</a:t>
            </a:r>
          </a:p>
          <a:p>
            <a:pPr lvl="0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DACE9A-EB31-1AE9-40EF-DD03F51EAF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2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rrow&#10;&#10;Description automatically generated">
            <a:extLst>
              <a:ext uri="{FF2B5EF4-FFF2-40B4-BE49-F238E27FC236}">
                <a16:creationId xmlns:a16="http://schemas.microsoft.com/office/drawing/2014/main" id="{A34D3AD5-3853-BC07-3ACB-7506FE28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77A1B3-12ED-4A23-049B-F081E6B42D56}"/>
              </a:ext>
            </a:extLst>
          </p:cNvPr>
          <p:cNvSpPr/>
          <p:nvPr userDrawn="1"/>
        </p:nvSpPr>
        <p:spPr>
          <a:xfrm>
            <a:off x="6122709" y="2251075"/>
            <a:ext cx="5249567" cy="4618033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D9DC040-04EB-D328-325B-1E604DAE8A85}"/>
              </a:ext>
            </a:extLst>
          </p:cNvPr>
          <p:cNvSpPr/>
          <p:nvPr userDrawn="1"/>
        </p:nvSpPr>
        <p:spPr>
          <a:xfrm>
            <a:off x="-33532" y="6677375"/>
            <a:ext cx="3814482" cy="188400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  <a:gd name="connsiteX0" fmla="*/ 0 w 3814482"/>
              <a:gd name="connsiteY0" fmla="*/ 7145 h 186019"/>
              <a:gd name="connsiteX1" fmla="*/ 3814482 w 3814482"/>
              <a:gd name="connsiteY1" fmla="*/ 0 h 186019"/>
              <a:gd name="connsiteX2" fmla="*/ 3723855 w 3814482"/>
              <a:gd name="connsiteY2" fmla="*/ 181817 h 186019"/>
              <a:gd name="connsiteX3" fmla="*/ 495299 w 3814482"/>
              <a:gd name="connsiteY3" fmla="*/ 186019 h 186019"/>
              <a:gd name="connsiteX4" fmla="*/ 0 w 3814482"/>
              <a:gd name="connsiteY4" fmla="*/ 7145 h 186019"/>
              <a:gd name="connsiteX0" fmla="*/ 0 w 3814482"/>
              <a:gd name="connsiteY0" fmla="*/ 7145 h 188400"/>
              <a:gd name="connsiteX1" fmla="*/ 3814482 w 3814482"/>
              <a:gd name="connsiteY1" fmla="*/ 0 h 188400"/>
              <a:gd name="connsiteX2" fmla="*/ 3723855 w 3814482"/>
              <a:gd name="connsiteY2" fmla="*/ 181817 h 188400"/>
              <a:gd name="connsiteX3" fmla="*/ 11905 w 3814482"/>
              <a:gd name="connsiteY3" fmla="*/ 188400 h 188400"/>
              <a:gd name="connsiteX4" fmla="*/ 0 w 3814482"/>
              <a:gd name="connsiteY4" fmla="*/ 7145 h 1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482" h="188400">
                <a:moveTo>
                  <a:pt x="0" y="7145"/>
                </a:moveTo>
                <a:lnTo>
                  <a:pt x="3814482" y="0"/>
                </a:lnTo>
                <a:lnTo>
                  <a:pt x="3723855" y="181817"/>
                </a:lnTo>
                <a:lnTo>
                  <a:pt x="11905" y="188400"/>
                </a:lnTo>
                <a:cubicBezTo>
                  <a:pt x="11112" y="127188"/>
                  <a:pt x="793" y="68357"/>
                  <a:pt x="0" y="7145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0DAD0A71-AF59-45B4-4E35-5A9050083A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79" y="482986"/>
            <a:ext cx="7876067" cy="1768089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 or </a:t>
            </a:r>
          </a:p>
          <a:p>
            <a:pPr lvl="0"/>
            <a:r>
              <a:rPr lang="en-US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81EA7-8F1D-9902-CB5E-23F3529DC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063" y="2251075"/>
            <a:ext cx="5164563" cy="28035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 dolore magna </a:t>
            </a:r>
            <a:r>
              <a:rPr lang="en-US" sz="1600" err="1"/>
              <a:t>aliquam</a:t>
            </a:r>
            <a:r>
              <a:rPr lang="en-US" sz="1600"/>
              <a:t> </a:t>
            </a:r>
            <a:r>
              <a:rPr lang="en-US" sz="1600" err="1"/>
              <a:t>erat</a:t>
            </a:r>
            <a:r>
              <a:rPr lang="en-US" sz="1600"/>
              <a:t> volutpat. Ut </a:t>
            </a:r>
            <a:r>
              <a:rPr lang="en-US" sz="1600" err="1"/>
              <a:t>wisi</a:t>
            </a:r>
            <a:r>
              <a:rPr lang="en-US" sz="1600"/>
              <a:t> </a:t>
            </a:r>
            <a:r>
              <a:rPr lang="en-US" sz="1600" err="1"/>
              <a:t>enim</a:t>
            </a:r>
            <a:r>
              <a:rPr lang="en-US" sz="1600"/>
              <a:t> ad minim </a:t>
            </a:r>
            <a:r>
              <a:rPr lang="en-US" sz="1600" err="1"/>
              <a:t>veniam</a:t>
            </a:r>
            <a:r>
              <a:rPr lang="en-US" sz="1600"/>
              <a:t>,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nostrud</a:t>
            </a:r>
            <a:r>
              <a:rPr lang="en-US" sz="1600"/>
              <a:t> </a:t>
            </a:r>
            <a:r>
              <a:rPr lang="en-US" sz="1600" err="1"/>
              <a:t>exerci</a:t>
            </a:r>
            <a:r>
              <a:rPr lang="en-US" sz="1600"/>
              <a:t> </a:t>
            </a:r>
            <a:r>
              <a:rPr lang="en-US" sz="1600" err="1"/>
              <a:t>tation</a:t>
            </a:r>
            <a:r>
              <a:rPr lang="en-US" sz="1600"/>
              <a:t> </a:t>
            </a:r>
            <a:r>
              <a:rPr lang="en-US" sz="1600" err="1"/>
              <a:t>ullamcorper</a:t>
            </a:r>
            <a:r>
              <a:rPr lang="en-US" sz="1600"/>
              <a:t> </a:t>
            </a:r>
            <a:r>
              <a:rPr lang="en-US" sz="1600" err="1"/>
              <a:t>suscipit</a:t>
            </a:r>
            <a:r>
              <a:rPr lang="en-US" sz="1600"/>
              <a:t> </a:t>
            </a:r>
            <a:r>
              <a:rPr lang="en-US" sz="1600" err="1"/>
              <a:t>lobortis</a:t>
            </a:r>
            <a:r>
              <a:rPr lang="en-US" sz="1600"/>
              <a:t> </a:t>
            </a:r>
            <a:r>
              <a:rPr lang="en-US" sz="1600" err="1"/>
              <a:t>nisl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aliquip</a:t>
            </a:r>
            <a:r>
              <a:rPr lang="en-US" sz="1600"/>
              <a:t> ex </a:t>
            </a:r>
            <a:r>
              <a:rPr lang="en-US" sz="1600" err="1"/>
              <a:t>ea</a:t>
            </a:r>
            <a:r>
              <a:rPr lang="en-US" sz="1600"/>
              <a:t> </a:t>
            </a:r>
            <a:r>
              <a:rPr lang="en-US" sz="1600" err="1"/>
              <a:t>commodo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. Duis autem vel </a:t>
            </a:r>
            <a:r>
              <a:rPr lang="en-US" sz="1600" err="1"/>
              <a:t>eum</a:t>
            </a:r>
            <a:r>
              <a:rPr lang="en-US" sz="1600"/>
              <a:t> </a:t>
            </a:r>
            <a:r>
              <a:rPr lang="en-US" sz="1600" err="1"/>
              <a:t>iriure</a:t>
            </a:r>
            <a:r>
              <a:rPr lang="en-US" sz="1600"/>
              <a:t> dolor in </a:t>
            </a:r>
            <a:r>
              <a:rPr lang="en-US" sz="1600" err="1"/>
              <a:t>hendrerit</a:t>
            </a:r>
            <a:r>
              <a:rPr lang="en-US" sz="1600"/>
              <a:t> in </a:t>
            </a:r>
            <a:r>
              <a:rPr lang="en-US" sz="1600" err="1"/>
              <a:t>vulputate</a:t>
            </a:r>
            <a:r>
              <a:rPr lang="en-US" sz="1600"/>
              <a:t> </a:t>
            </a:r>
            <a:r>
              <a:rPr lang="en-US" sz="1600" err="1"/>
              <a:t>velit</a:t>
            </a:r>
            <a:r>
              <a:rPr lang="en-US" sz="1600"/>
              <a:t> </a:t>
            </a:r>
            <a:r>
              <a:rPr lang="en-US" sz="1600" err="1"/>
              <a:t>esse</a:t>
            </a:r>
            <a:r>
              <a:rPr lang="en-US" sz="1600"/>
              <a:t> </a:t>
            </a:r>
            <a:r>
              <a:rPr lang="en-US" sz="1600" err="1"/>
              <a:t>molestie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, vel illum dolore </a:t>
            </a:r>
            <a:r>
              <a:rPr lang="en-US" sz="1600" err="1"/>
              <a:t>eu</a:t>
            </a:r>
            <a:r>
              <a:rPr lang="en-US" sz="1600"/>
              <a:t> </a:t>
            </a:r>
            <a:r>
              <a:rPr lang="en-US" sz="1600" err="1"/>
              <a:t>feugiat</a:t>
            </a:r>
            <a:r>
              <a:rPr lang="en-US" sz="1600"/>
              <a:t> </a:t>
            </a:r>
            <a:r>
              <a:rPr lang="en-US" sz="1600" err="1"/>
              <a:t>nulla</a:t>
            </a:r>
            <a:r>
              <a:rPr lang="en-US" sz="1600"/>
              <a:t> </a:t>
            </a:r>
            <a:r>
              <a:rPr lang="en-US" sz="1600" err="1"/>
              <a:t>facilisis</a:t>
            </a:r>
            <a:r>
              <a:rPr lang="en-US" sz="1600"/>
              <a:t> at </a:t>
            </a:r>
            <a:r>
              <a:rPr lang="en-US" sz="1600" err="1"/>
              <a:t>vero</a:t>
            </a:r>
            <a:r>
              <a:rPr lang="en-US" sz="1600"/>
              <a:t>.</a:t>
            </a:r>
          </a:p>
          <a:p>
            <a:pPr lvl="0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49FFCEF-6023-A032-6D84-CBF339F54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1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F3711-5F47-D8DC-2632-7069F3F74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0" r="30555"/>
          <a:stretch/>
        </p:blipFill>
        <p:spPr>
          <a:xfrm>
            <a:off x="1" y="3950898"/>
            <a:ext cx="4520242" cy="2907102"/>
          </a:xfrm>
          <a:prstGeom prst="rect">
            <a:avLst/>
          </a:prstGeom>
        </p:spPr>
      </p:pic>
      <p:pic>
        <p:nvPicPr>
          <p:cNvPr id="8" name="Picture 7" descr="A picture containing arrow">
            <a:extLst>
              <a:ext uri="{FF2B5EF4-FFF2-40B4-BE49-F238E27FC236}">
                <a16:creationId xmlns:a16="http://schemas.microsoft.com/office/drawing/2014/main" id="{A286E905-848A-39AA-4FB7-08C7F6DEA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 b="71448"/>
          <a:stretch/>
        </p:blipFill>
        <p:spPr>
          <a:xfrm>
            <a:off x="8151962" y="0"/>
            <a:ext cx="4040038" cy="1958109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A8311AC1-B143-A4C5-12BF-8B35EF0DA881}"/>
              </a:ext>
            </a:extLst>
          </p:cNvPr>
          <p:cNvSpPr/>
          <p:nvPr userDrawn="1"/>
        </p:nvSpPr>
        <p:spPr>
          <a:xfrm>
            <a:off x="-7145" y="6677374"/>
            <a:ext cx="3321563" cy="186019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1563" h="186019">
                <a:moveTo>
                  <a:pt x="0" y="2382"/>
                </a:moveTo>
                <a:lnTo>
                  <a:pt x="3321563" y="0"/>
                </a:lnTo>
                <a:lnTo>
                  <a:pt x="3230936" y="181817"/>
                </a:lnTo>
                <a:lnTo>
                  <a:pt x="2380" y="186019"/>
                </a:lnTo>
                <a:cubicBezTo>
                  <a:pt x="1587" y="124807"/>
                  <a:pt x="793" y="63594"/>
                  <a:pt x="0" y="2382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D19C7D-C8FF-2D33-84C9-74B854C4B6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3982" y="2607000"/>
            <a:ext cx="7798699" cy="2216222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9B439A04-F8B5-0707-6C40-E8FFE7C887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463" y="5383411"/>
            <a:ext cx="3321564" cy="9144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3200">
                <a:solidFill>
                  <a:schemeClr val="bg1"/>
                </a:solidFill>
                <a:latin typeface="HelveticaNeueLT Std Cn" panose="020B0706030502030204" pitchFamily="34" charset="0"/>
              </a:defRPr>
            </a:lvl1pPr>
            <a:lvl2pPr>
              <a:defRPr>
                <a:latin typeface="Helvetica LT Std Cond Blk" panose="020B0806030502050204" pitchFamily="34" charset="0"/>
              </a:defRPr>
            </a:lvl2pPr>
            <a:lvl3pPr>
              <a:defRPr>
                <a:latin typeface="Helvetica LT Std Cond Blk" panose="020B0806030502050204" pitchFamily="34" charset="0"/>
              </a:defRPr>
            </a:lvl3pPr>
            <a:lvl4pPr>
              <a:defRPr>
                <a:latin typeface="Helvetica LT Std Cond Blk" panose="020B0806030502050204" pitchFamily="34" charset="0"/>
              </a:defRPr>
            </a:lvl4pPr>
            <a:lvl5pPr>
              <a:defRPr>
                <a:latin typeface="Helvetica LT Std Cond Blk" panose="020B0806030502050204" pitchFamily="34" charset="0"/>
              </a:defRPr>
            </a:lvl5pPr>
          </a:lstStyle>
          <a:p>
            <a:pPr lvl="0"/>
            <a:r>
              <a:rPr lang="en-US"/>
              <a:t>Section #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97E55B6-F5B2-E4E4-F1A9-6CBD1328CD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1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F9ED64-1922-BB39-C606-CCFAF16BD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626" cy="686563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D3E763-D9CC-17C3-77AB-D9BDD4841F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3651" y="1577276"/>
            <a:ext cx="6624697" cy="914400"/>
          </a:xfrm>
        </p:spPr>
        <p:txBody>
          <a:bodyPr>
            <a:normAutofit/>
          </a:bodyPr>
          <a:lstStyle>
            <a:lvl1pPr marL="0" indent="0" algn="ctr">
              <a:buNone/>
              <a:defRPr sz="5200">
                <a:solidFill>
                  <a:srgbClr val="FFFFF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Table of Contents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304AD6E-D1E9-B3C6-CDC4-B5B829C77411}"/>
              </a:ext>
            </a:extLst>
          </p:cNvPr>
          <p:cNvSpPr/>
          <p:nvPr userDrawn="1"/>
        </p:nvSpPr>
        <p:spPr>
          <a:xfrm>
            <a:off x="-33532" y="6677375"/>
            <a:ext cx="3814482" cy="188400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  <a:gd name="connsiteX0" fmla="*/ 0 w 3814482"/>
              <a:gd name="connsiteY0" fmla="*/ 7145 h 186019"/>
              <a:gd name="connsiteX1" fmla="*/ 3814482 w 3814482"/>
              <a:gd name="connsiteY1" fmla="*/ 0 h 186019"/>
              <a:gd name="connsiteX2" fmla="*/ 3723855 w 3814482"/>
              <a:gd name="connsiteY2" fmla="*/ 181817 h 186019"/>
              <a:gd name="connsiteX3" fmla="*/ 495299 w 3814482"/>
              <a:gd name="connsiteY3" fmla="*/ 186019 h 186019"/>
              <a:gd name="connsiteX4" fmla="*/ 0 w 3814482"/>
              <a:gd name="connsiteY4" fmla="*/ 7145 h 186019"/>
              <a:gd name="connsiteX0" fmla="*/ 0 w 3814482"/>
              <a:gd name="connsiteY0" fmla="*/ 7145 h 188400"/>
              <a:gd name="connsiteX1" fmla="*/ 3814482 w 3814482"/>
              <a:gd name="connsiteY1" fmla="*/ 0 h 188400"/>
              <a:gd name="connsiteX2" fmla="*/ 3723855 w 3814482"/>
              <a:gd name="connsiteY2" fmla="*/ 181817 h 188400"/>
              <a:gd name="connsiteX3" fmla="*/ 11905 w 3814482"/>
              <a:gd name="connsiteY3" fmla="*/ 188400 h 188400"/>
              <a:gd name="connsiteX4" fmla="*/ 0 w 3814482"/>
              <a:gd name="connsiteY4" fmla="*/ 7145 h 188400"/>
              <a:gd name="connsiteX0" fmla="*/ 0 w 3814482"/>
              <a:gd name="connsiteY0" fmla="*/ 7145 h 188400"/>
              <a:gd name="connsiteX1" fmla="*/ 3814482 w 3814482"/>
              <a:gd name="connsiteY1" fmla="*/ 0 h 188400"/>
              <a:gd name="connsiteX2" fmla="*/ 3723855 w 3814482"/>
              <a:gd name="connsiteY2" fmla="*/ 181817 h 188400"/>
              <a:gd name="connsiteX3" fmla="*/ 11905 w 3814482"/>
              <a:gd name="connsiteY3" fmla="*/ 188400 h 188400"/>
              <a:gd name="connsiteX4" fmla="*/ 0 w 3814482"/>
              <a:gd name="connsiteY4" fmla="*/ 7145 h 188400"/>
              <a:gd name="connsiteX0" fmla="*/ 0 w 3814482"/>
              <a:gd name="connsiteY0" fmla="*/ 7145 h 188400"/>
              <a:gd name="connsiteX1" fmla="*/ 3814482 w 3814482"/>
              <a:gd name="connsiteY1" fmla="*/ 0 h 188400"/>
              <a:gd name="connsiteX2" fmla="*/ 3723855 w 3814482"/>
              <a:gd name="connsiteY2" fmla="*/ 186579 h 188400"/>
              <a:gd name="connsiteX3" fmla="*/ 11905 w 3814482"/>
              <a:gd name="connsiteY3" fmla="*/ 188400 h 188400"/>
              <a:gd name="connsiteX4" fmla="*/ 0 w 3814482"/>
              <a:gd name="connsiteY4" fmla="*/ 7145 h 1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482" h="188400">
                <a:moveTo>
                  <a:pt x="0" y="7145"/>
                </a:moveTo>
                <a:lnTo>
                  <a:pt x="3814482" y="0"/>
                </a:lnTo>
                <a:lnTo>
                  <a:pt x="3723855" y="186579"/>
                </a:lnTo>
                <a:lnTo>
                  <a:pt x="11905" y="188400"/>
                </a:lnTo>
                <a:cubicBezTo>
                  <a:pt x="11112" y="127188"/>
                  <a:pt x="793" y="68357"/>
                  <a:pt x="0" y="7145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C0415FB-2EB8-A096-46E1-F486FB49B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5794" y="3745747"/>
            <a:ext cx="3908425" cy="10382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1828800" indent="0" algn="l">
              <a:buNone/>
              <a:defRPr/>
            </a:lvl5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ut.</a:t>
            </a:r>
            <a:endParaRPr lang="en-US" sz="160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5F838ED-7EC5-06DF-CE0A-56743B74C6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0822" y="3356247"/>
            <a:ext cx="4474054" cy="914400"/>
          </a:xfrm>
        </p:spPr>
        <p:txBody>
          <a:bodyPr/>
          <a:lstStyle>
            <a:lvl1pPr marL="0" indent="0">
              <a:buNone/>
              <a:defRPr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AD5E8E6-586F-D6F5-23FA-C2DA6AE69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39" y="3307534"/>
            <a:ext cx="1034870" cy="914400"/>
          </a:xfrm>
        </p:spPr>
        <p:txBody>
          <a:bodyPr>
            <a:normAutofit/>
          </a:bodyPr>
          <a:lstStyle>
            <a:lvl1pPr marL="0" indent="0">
              <a:buNone/>
              <a:defRPr sz="5200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42FB3F4F-E00B-7244-6161-8C63A74429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5794" y="5384766"/>
            <a:ext cx="3908425" cy="10382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1828800" indent="0" algn="l">
              <a:buNone/>
              <a:defRPr/>
            </a:lvl5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ut.</a:t>
            </a:r>
            <a:endParaRPr lang="en-US" sz="1600"/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638D767C-62A3-9C28-F6A9-F63F6F0A0E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0822" y="4995266"/>
            <a:ext cx="4474054" cy="914400"/>
          </a:xfrm>
        </p:spPr>
        <p:txBody>
          <a:bodyPr/>
          <a:lstStyle>
            <a:lvl1pPr marL="0" indent="0">
              <a:buNone/>
              <a:defRPr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4380E753-CE0D-35F9-92C9-BA4A42832A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839" y="4946553"/>
            <a:ext cx="1034870" cy="914400"/>
          </a:xfrm>
        </p:spPr>
        <p:txBody>
          <a:bodyPr>
            <a:normAutofit/>
          </a:bodyPr>
          <a:lstStyle>
            <a:lvl1pPr marL="0" indent="0">
              <a:buNone/>
              <a:defRPr sz="5200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7E1064B6-1DB3-6300-385B-56C4A93466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1756" y="3745747"/>
            <a:ext cx="3908425" cy="10382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1828800" indent="0" algn="l">
              <a:buNone/>
              <a:defRPr/>
            </a:lvl5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ut.</a:t>
            </a:r>
            <a:endParaRPr lang="en-US" sz="1600"/>
          </a:p>
        </p:txBody>
      </p:sp>
      <p:sp>
        <p:nvSpPr>
          <p:cNvPr id="54" name="Text Placeholder 23">
            <a:extLst>
              <a:ext uri="{FF2B5EF4-FFF2-40B4-BE49-F238E27FC236}">
                <a16:creationId xmlns:a16="http://schemas.microsoft.com/office/drawing/2014/main" id="{1229E6E0-78FD-9ACB-0958-8E8B979D3E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784" y="3356247"/>
            <a:ext cx="4474054" cy="914400"/>
          </a:xfrm>
        </p:spPr>
        <p:txBody>
          <a:bodyPr/>
          <a:lstStyle>
            <a:lvl1pPr marL="0" indent="0">
              <a:buNone/>
              <a:defRPr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8959E8BE-5CFD-5559-2D8D-4312E9C1E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4801" y="3307534"/>
            <a:ext cx="1034870" cy="914400"/>
          </a:xfrm>
        </p:spPr>
        <p:txBody>
          <a:bodyPr>
            <a:normAutofit/>
          </a:bodyPr>
          <a:lstStyle>
            <a:lvl1pPr marL="0" indent="0">
              <a:buNone/>
              <a:defRPr sz="5200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6" name="Text Placeholder 21">
            <a:extLst>
              <a:ext uri="{FF2B5EF4-FFF2-40B4-BE49-F238E27FC236}">
                <a16:creationId xmlns:a16="http://schemas.microsoft.com/office/drawing/2014/main" id="{97C0EBF0-339F-3D56-DA2A-42CA7594E7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1756" y="5384766"/>
            <a:ext cx="3908425" cy="10382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1828800" indent="0" algn="l">
              <a:buNone/>
              <a:defRPr/>
            </a:lvl5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ut.</a:t>
            </a:r>
            <a:endParaRPr lang="en-US" sz="1600"/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DEBE6794-EDE2-C624-2A2C-A7EA2FDFD6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784" y="4995266"/>
            <a:ext cx="4474054" cy="914400"/>
          </a:xfrm>
        </p:spPr>
        <p:txBody>
          <a:bodyPr/>
          <a:lstStyle>
            <a:lvl1pPr marL="0" indent="0">
              <a:buNone/>
              <a:defRPr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58" name="Text Placeholder 28">
            <a:extLst>
              <a:ext uri="{FF2B5EF4-FFF2-40B4-BE49-F238E27FC236}">
                <a16:creationId xmlns:a16="http://schemas.microsoft.com/office/drawing/2014/main" id="{B220C9C6-4B5C-7903-010C-926F74E26E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4801" y="4946553"/>
            <a:ext cx="1034870" cy="914400"/>
          </a:xfrm>
        </p:spPr>
        <p:txBody>
          <a:bodyPr>
            <a:normAutofit/>
          </a:bodyPr>
          <a:lstStyle>
            <a:lvl1pPr marL="0" indent="0">
              <a:buNone/>
              <a:defRPr sz="5200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46C1BE8-64A8-F76E-5A62-76BAD67494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3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E0005A-7CAC-4218-98E2-6700A3E5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D3F33-EDD1-80F7-A27E-20A64AAEC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95D6-0696-A31D-F884-05FD4BBBE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C38D-C25C-4A85-B700-B6CAE5FB60DB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20178-EC80-6D62-1A67-DCE514B5C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B4CE0-4F1D-38A5-F690-016B43309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C188-81DE-4AE8-9B0C-8878A6080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0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3" r:id="rId2"/>
    <p:sldLayoutId id="2147483660" r:id="rId3"/>
    <p:sldLayoutId id="2147483652" r:id="rId4"/>
    <p:sldLayoutId id="2147483661" r:id="rId5"/>
    <p:sldLayoutId id="2147483662" r:id="rId6"/>
    <p:sldLayoutId id="2147483653" r:id="rId7"/>
    <p:sldLayoutId id="2147483651" r:id="rId8"/>
    <p:sldLayoutId id="2147483650" r:id="rId9"/>
    <p:sldLayoutId id="214748364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C9F82-7C68-3F0E-D357-63005AC4E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879" y="330585"/>
            <a:ext cx="9603908" cy="1768089"/>
          </a:xfrm>
        </p:spPr>
        <p:txBody>
          <a:bodyPr/>
          <a:lstStyle/>
          <a:p>
            <a:r>
              <a:rPr lang="en-US" dirty="0"/>
              <a:t>Generations Best Practices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8D60C6-CAEE-9432-57AB-B376A56276C1}"/>
              </a:ext>
            </a:extLst>
          </p:cNvPr>
          <p:cNvSpPr/>
          <p:nvPr/>
        </p:nvSpPr>
        <p:spPr>
          <a:xfrm>
            <a:off x="6096000" y="2098674"/>
            <a:ext cx="5321091" cy="4759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D8239-FB45-F378-C6DC-6C6C5A21E107}"/>
              </a:ext>
            </a:extLst>
          </p:cNvPr>
          <p:cNvSpPr txBox="1"/>
          <p:nvPr/>
        </p:nvSpPr>
        <p:spPr>
          <a:xfrm>
            <a:off x="774909" y="1214630"/>
            <a:ext cx="92961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 Preferences Openly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your teams to communicate their preferences openly. There is no right or wrong work style or method of communication.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 Boundaries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wider representation of age groups at work has introduced new beliefs and values into the office. Respect the varied values and boundaries of each of your team members.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Playing Favorites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meetings, ensure every voice is heard and considered, regardless of someone’s age or level of seniority.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Psychologically Safe Environment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encourages open dialogue and psychological safety.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Generalizations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Customize how you manage each employee.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Multiple Communication Styles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generations may prefer one method over another.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Employee Retention with a Flexible Workplace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help to engage the multigenerational workforce.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Assemble Age-Diverse Teams for Projects: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foster creativity and innovation. </a:t>
            </a:r>
          </a:p>
        </p:txBody>
      </p:sp>
    </p:spTree>
    <p:extLst>
      <p:ext uri="{BB962C8B-B14F-4D97-AF65-F5344CB8AC3E}">
        <p14:creationId xmlns:p14="http://schemas.microsoft.com/office/powerpoint/2010/main" val="120352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FAE01F-15A0-0218-F1C0-4683E636A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25040"/>
              </p:ext>
            </p:extLst>
          </p:nvPr>
        </p:nvGraphicFramePr>
        <p:xfrm>
          <a:off x="395288" y="729798"/>
          <a:ext cx="11401424" cy="5404301"/>
        </p:xfrm>
        <a:graphic>
          <a:graphicData uri="http://schemas.openxmlformats.org/drawingml/2006/table">
            <a:tbl>
              <a:tblPr/>
              <a:tblGrid>
                <a:gridCol w="1465436">
                  <a:extLst>
                    <a:ext uri="{9D8B030D-6E8A-4147-A177-3AD203B41FA5}">
                      <a16:colId xmlns:a16="http://schemas.microsoft.com/office/drawing/2014/main" val="4204302058"/>
                    </a:ext>
                  </a:extLst>
                </a:gridCol>
                <a:gridCol w="2109587">
                  <a:extLst>
                    <a:ext uri="{9D8B030D-6E8A-4147-A177-3AD203B41FA5}">
                      <a16:colId xmlns:a16="http://schemas.microsoft.com/office/drawing/2014/main" val="736531007"/>
                    </a:ext>
                  </a:extLst>
                </a:gridCol>
                <a:gridCol w="1948549">
                  <a:extLst>
                    <a:ext uri="{9D8B030D-6E8A-4147-A177-3AD203B41FA5}">
                      <a16:colId xmlns:a16="http://schemas.microsoft.com/office/drawing/2014/main" val="4018926039"/>
                    </a:ext>
                  </a:extLst>
                </a:gridCol>
                <a:gridCol w="1953554">
                  <a:extLst>
                    <a:ext uri="{9D8B030D-6E8A-4147-A177-3AD203B41FA5}">
                      <a16:colId xmlns:a16="http://schemas.microsoft.com/office/drawing/2014/main" val="3907668716"/>
                    </a:ext>
                  </a:extLst>
                </a:gridCol>
                <a:gridCol w="2265616">
                  <a:extLst>
                    <a:ext uri="{9D8B030D-6E8A-4147-A177-3AD203B41FA5}">
                      <a16:colId xmlns:a16="http://schemas.microsoft.com/office/drawing/2014/main" val="3140372766"/>
                    </a:ext>
                  </a:extLst>
                </a:gridCol>
                <a:gridCol w="1658682">
                  <a:extLst>
                    <a:ext uri="{9D8B030D-6E8A-4147-A177-3AD203B41FA5}">
                      <a16:colId xmlns:a16="http://schemas.microsoft.com/office/drawing/2014/main" val="963928682"/>
                    </a:ext>
                  </a:extLst>
                </a:gridCol>
              </a:tblGrid>
              <a:tr h="36726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Workplace characteristic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Silent</a:t>
                      </a:r>
                    </a:p>
                  </a:txBody>
                  <a:tcPr marL="3200" marR="3200" marT="32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Baby boomers</a:t>
                      </a:r>
                    </a:p>
                  </a:txBody>
                  <a:tcPr marL="3200" marR="3200" marT="32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 X</a:t>
                      </a:r>
                    </a:p>
                  </a:txBody>
                  <a:tcPr marL="3200" marR="3200" marT="32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Millennials</a:t>
                      </a:r>
                    </a:p>
                  </a:txBody>
                  <a:tcPr marL="3200" marR="3200" marT="32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 Z</a:t>
                      </a:r>
                    </a:p>
                  </a:txBody>
                  <a:tcPr marL="3200" marR="3200" marT="32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136588"/>
                  </a:ext>
                </a:extLst>
              </a:tr>
              <a:tr h="94444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 ethic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Respect authority, hard work, age=seniority, company first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Workaholics, desire quality, question authority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Eliminate the task, self-reliant, want structure and direction, skeptical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What’s next, multitasking, tenacity, entrepreneurial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Prepared for change and expect it 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160049"/>
                  </a:ext>
                </a:extLst>
              </a:tr>
              <a:tr h="4722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 is…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 obligation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 exciting adventure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difficult challenge, A contract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means to an end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way to save and prepare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11490"/>
                  </a:ext>
                </a:extLst>
              </a:tr>
              <a:tr h="62962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Leadership style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Directive, command and control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Quality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Everyone is the same, challenge others, ask why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Idealistic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Undetermined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18708"/>
                  </a:ext>
                </a:extLst>
              </a:tr>
              <a:tr h="31481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Communication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Formal memo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person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Direct, immediate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Indirect, technology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In-person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00685"/>
                  </a:ext>
                </a:extLst>
              </a:tr>
              <a:tr h="94444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Rewards &amp; feedback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new is good news, satisfaction in a job well done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Money, title recognition, give me something to put on a wall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Sorry to interrupt, but how am I doing? Freedom is the best reward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Want to be coached and mentored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Frequent and ongoing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91516"/>
                  </a:ext>
                </a:extLst>
              </a:tr>
              <a:tr h="62962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Motivated by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Being respected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Being valued and needed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Freedom and removal of rules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Alignment with company values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Authenticity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277672"/>
                  </a:ext>
                </a:extLst>
              </a:tr>
              <a:tr h="62962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Work/life balance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Keep them separate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balance "live to work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Balance "work to live"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Balance, 5pm I have another obligation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Balance make time for other interests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31964"/>
                  </a:ext>
                </a:extLst>
              </a:tr>
              <a:tr h="4722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Technology…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Hoover dam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microwave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you can hold in your hand, cell phone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 media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 natives, AI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62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38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C9F99-97F5-A2AE-57C0-E70A717DC518}"/>
              </a:ext>
            </a:extLst>
          </p:cNvPr>
          <p:cNvSpPr/>
          <p:nvPr/>
        </p:nvSpPr>
        <p:spPr>
          <a:xfrm>
            <a:off x="6096000" y="2098674"/>
            <a:ext cx="5321091" cy="4759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C9F82-7C68-3F0E-D357-63005AC4E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GenZ Culture Demands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D8239-FB45-F378-C6DC-6C6C5A21E107}"/>
              </a:ext>
            </a:extLst>
          </p:cNvPr>
          <p:cNvSpPr txBox="1"/>
          <p:nvPr/>
        </p:nvSpPr>
        <p:spPr>
          <a:xfrm>
            <a:off x="751694" y="1367030"/>
            <a:ext cx="9459106" cy="452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Empathy: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Z workers highly value empathy from their bosses and consider it a prerequisite to engagement at work.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Voice: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other generations, Gen Z wants to have their voices heard. They want agency to create a future that they find meaningful.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Z expects change. Disruption and impermanence have always been part of the world Gen Z experienced.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Pragmatism: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Z has a strong sense of self-agency. They question everything and everyone.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Zers not only expect change – they demand it. They want to work for a place that they believe is doing good in the world.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96% of Gen Z employees say it’s important they feel valued, included, and empowered at work.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 Development: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 want a job that allows them to explore and develop new skill sets, rather than focus on one skill.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Well-being: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Microsoft’s Work Trend Index Annual Report, 51% of Gen-Z employees are more likely to prioritize health and well-being over work.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3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D89418-458E-5B37-20AB-DA147A6BAF82}"/>
              </a:ext>
            </a:extLst>
          </p:cNvPr>
          <p:cNvSpPr/>
          <p:nvPr/>
        </p:nvSpPr>
        <p:spPr>
          <a:xfrm>
            <a:off x="6096000" y="2098674"/>
            <a:ext cx="5321091" cy="4759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C9F82-7C68-3F0E-D357-63005AC4E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Supervisor Best Qualities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D8239-FB45-F378-C6DC-6C6C5A21E107}"/>
              </a:ext>
            </a:extLst>
          </p:cNvPr>
          <p:cNvSpPr txBox="1"/>
          <p:nvPr/>
        </p:nvSpPr>
        <p:spPr>
          <a:xfrm>
            <a:off x="774908" y="1558363"/>
            <a:ext cx="10083591" cy="4299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Resourceful and Determined: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 find quick and clever ways to overcome difficulties.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 Each Team Member Equally: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understand the unique strengths of each team member and leverage them for team success.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Shows Respect and Consideration: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show respect to both management and employees.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Capable of Giving Feedback: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 provide both positive feedback and constructive criticism.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Handles Conflict Quickly and Fairly: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 mediate and resolve conflicts in the workplace.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Communication: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 clearly communicate processes, expectations, and goals to their team.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Approachability and Empathy: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easily accessible when questions, conflicts, or issues arise.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Leadership: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serve as an example to their staff and assert leadership that makes their employees want to follow them.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 Thinking: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possess excellent critical thinking skills to deal with many tasks and make decisions.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4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28DEEB-5016-5A4C-8703-A046E5D0E2F6}"/>
              </a:ext>
            </a:extLst>
          </p:cNvPr>
          <p:cNvSpPr/>
          <p:nvPr/>
        </p:nvSpPr>
        <p:spPr>
          <a:xfrm>
            <a:off x="6096000" y="2098674"/>
            <a:ext cx="5321091" cy="4759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C9F82-7C68-3F0E-D357-63005AC4E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Value of Surveys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D8239-FB45-F378-C6DC-6C6C5A21E107}"/>
              </a:ext>
            </a:extLst>
          </p:cNvPr>
          <p:cNvSpPr txBox="1"/>
          <p:nvPr/>
        </p:nvSpPr>
        <p:spPr>
          <a:xfrm>
            <a:off x="1157417" y="1486327"/>
            <a:ext cx="9877166" cy="4228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Employee Satisfaction and Productivity: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let employees know that their feelings are genuinely cared for, which can lead to increased satisfaction and productivity.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Areas for Improvement: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can help identify areas that need improvement, and acting on these insights can further enhance employee satisfaction.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Employee-Manager Communication: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can improve communication between employees and manager.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Predictors of Behavior: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are great predictors of behavior and can help forecast turnover risk.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 Feel Heard: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give employees a chance to voice their opinions and feel heard.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Vehicle for Changing Behavior: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can act as a vehicle for changing behavior.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 for Actionable Plans: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insights can help identify areas of strength and opportunities for improvement and develop actionable plans for increasing engagement.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Attract, Develop, and Retain Top Talent: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Regularly measuring employee satisfaction and collecting feedback empowers your company to make more informed decisions about how to attract, develop, and keep top-performing talent.</a:t>
            </a:r>
          </a:p>
        </p:txBody>
      </p:sp>
    </p:spTree>
    <p:extLst>
      <p:ext uri="{BB962C8B-B14F-4D97-AF65-F5344CB8AC3E}">
        <p14:creationId xmlns:p14="http://schemas.microsoft.com/office/powerpoint/2010/main" val="375760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fc3636-50b9-49d4-9e47-3f21bd94828a">
      <Terms xmlns="http://schemas.microsoft.com/office/infopath/2007/PartnerControls"/>
    </lcf76f155ced4ddcb4097134ff3c332f>
    <TaxCatchAll xmlns="fd53b27a-d819-4321-9c64-a6f33302b480" xsi:nil="true"/>
    <SharedWithUsers xmlns="fd53b27a-d819-4321-9c64-a6f33302b480">
      <UserInfo>
        <DisplayName>Brian Stremlau</DisplayName>
        <AccountId>20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535A9413D48458CF00826EFFABEA2" ma:contentTypeVersion="18" ma:contentTypeDescription="Create a new document." ma:contentTypeScope="" ma:versionID="f9c38d095ed4aaa7bbfd364d028228b5">
  <xsd:schema xmlns:xsd="http://www.w3.org/2001/XMLSchema" xmlns:xs="http://www.w3.org/2001/XMLSchema" xmlns:p="http://schemas.microsoft.com/office/2006/metadata/properties" xmlns:ns2="26fc3636-50b9-49d4-9e47-3f21bd94828a" xmlns:ns3="fd53b27a-d819-4321-9c64-a6f33302b480" targetNamespace="http://schemas.microsoft.com/office/2006/metadata/properties" ma:root="true" ma:fieldsID="ff09518f37c57edbffc0a05c7bc790d3" ns2:_="" ns3:_="">
    <xsd:import namespace="26fc3636-50b9-49d4-9e47-3f21bd94828a"/>
    <xsd:import namespace="fd53b27a-d819-4321-9c64-a6f33302b4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c3636-50b9-49d4-9e47-3f21bd9482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53e3dc2-79b4-4fdd-a9a6-f669ca57ba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3b27a-d819-4321-9c64-a6f33302b48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ecde80a-5551-40bc-b066-8ab61261ae69}" ma:internalName="TaxCatchAll" ma:showField="CatchAllData" ma:web="fd53b27a-d819-4321-9c64-a6f33302b4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DC9FFF-7178-4234-B695-E28297321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B3F702-B012-4C4F-BB92-0E0EF2127CD5}">
  <ds:schemaRefs>
    <ds:schemaRef ds:uri="ae1e6540-5f17-45ce-ac76-c75d29f68c99"/>
    <ds:schemaRef ds:uri="b4dd7714-5d3b-4f08-aeb7-4ffa24dfae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ED561F-4D3C-4E86-9C3A-340F24A620A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929</Words>
  <Application>Microsoft Office PowerPoint</Application>
  <PresentationFormat>Widescreen</PresentationFormat>
  <Paragraphs>93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Helvetica LT Std Cond Blk</vt:lpstr>
      <vt:lpstr>HelveticaNeueLT Std Cn</vt:lpstr>
      <vt:lpstr>Montserrat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Sibert</dc:creator>
  <cp:lastModifiedBy>Lauren Patel</cp:lastModifiedBy>
  <cp:revision>5</cp:revision>
  <cp:lastPrinted>2024-01-18T16:41:00Z</cp:lastPrinted>
  <dcterms:created xsi:type="dcterms:W3CDTF">2020-11-12T01:34:43Z</dcterms:created>
  <dcterms:modified xsi:type="dcterms:W3CDTF">2024-04-16T16:24:51Z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0x0101002FE71A81D72198488B4C0867877695E0</vt:lpwstr>
  </property>
  <property fmtid="{D5CDD505-2E9C-101B-9397-08002B2CF9AE}" pid="3" name="MediaServiceImageTags">
    <vt:lpwstr/>
  </property>
</Properties>
</file>