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090" r:id="rId5"/>
    <p:sldId id="2173" r:id="rId6"/>
    <p:sldId id="2147" r:id="rId7"/>
    <p:sldId id="2163" r:id="rId8"/>
    <p:sldId id="2162" r:id="rId9"/>
    <p:sldId id="2121"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DD2C50"/>
    <a:srgbClr val="525252"/>
    <a:srgbClr val="CE153F"/>
    <a:srgbClr val="C00000"/>
    <a:srgbClr val="F60404"/>
    <a:srgbClr val="F7FCFD"/>
    <a:srgbClr val="595959"/>
    <a:srgbClr val="BDBDBD"/>
    <a:srgbClr val="F44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91" autoAdjust="0"/>
  </p:normalViewPr>
  <p:slideViewPr>
    <p:cSldViewPr snapToGrid="0">
      <p:cViewPr varScale="1">
        <p:scale>
          <a:sx n="75" d="100"/>
          <a:sy n="75" d="100"/>
        </p:scale>
        <p:origin x="1914"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Miley" userId="cc64a1db-b9b4-4366-8c59-09d986776d2c" providerId="ADAL" clId="{420DFE66-F96C-4EF0-8978-014BA6A6FA2D}"/>
    <pc:docChg chg="delSld modSld sldOrd">
      <pc:chgData name="Erin Miley" userId="cc64a1db-b9b4-4366-8c59-09d986776d2c" providerId="ADAL" clId="{420DFE66-F96C-4EF0-8978-014BA6A6FA2D}" dt="2024-02-15T16:57:14.303" v="42" actId="20577"/>
      <pc:docMkLst>
        <pc:docMk/>
      </pc:docMkLst>
      <pc:sldChg chg="modSp mod">
        <pc:chgData name="Erin Miley" userId="cc64a1db-b9b4-4366-8c59-09d986776d2c" providerId="ADAL" clId="{420DFE66-F96C-4EF0-8978-014BA6A6FA2D}" dt="2024-02-15T16:55:17.199" v="20" actId="1076"/>
        <pc:sldMkLst>
          <pc:docMk/>
          <pc:sldMk cId="629525065" sldId="2090"/>
        </pc:sldMkLst>
        <pc:spChg chg="mod">
          <ac:chgData name="Erin Miley" userId="cc64a1db-b9b4-4366-8c59-09d986776d2c" providerId="ADAL" clId="{420DFE66-F96C-4EF0-8978-014BA6A6FA2D}" dt="2024-02-15T16:55:17.199" v="20" actId="1076"/>
          <ac:spMkLst>
            <pc:docMk/>
            <pc:sldMk cId="629525065" sldId="2090"/>
            <ac:spMk id="4" creationId="{8400DCD6-983D-E24F-E694-AAAA135FEDFE}"/>
          </ac:spMkLst>
        </pc:spChg>
      </pc:sldChg>
      <pc:sldChg chg="del">
        <pc:chgData name="Erin Miley" userId="cc64a1db-b9b4-4366-8c59-09d986776d2c" providerId="ADAL" clId="{420DFE66-F96C-4EF0-8978-014BA6A6FA2D}" dt="2024-02-15T16:55:44.710" v="25" actId="2696"/>
        <pc:sldMkLst>
          <pc:docMk/>
          <pc:sldMk cId="472781632" sldId="2118"/>
        </pc:sldMkLst>
      </pc:sldChg>
      <pc:sldChg chg="modNotesTx">
        <pc:chgData name="Erin Miley" userId="cc64a1db-b9b4-4366-8c59-09d986776d2c" providerId="ADAL" clId="{420DFE66-F96C-4EF0-8978-014BA6A6FA2D}" dt="2024-02-15T16:57:11.192" v="41" actId="20577"/>
        <pc:sldMkLst>
          <pc:docMk/>
          <pc:sldMk cId="2846708998" sldId="2121"/>
        </pc:sldMkLst>
      </pc:sldChg>
      <pc:sldChg chg="del">
        <pc:chgData name="Erin Miley" userId="cc64a1db-b9b4-4366-8c59-09d986776d2c" providerId="ADAL" clId="{420DFE66-F96C-4EF0-8978-014BA6A6FA2D}" dt="2024-02-15T16:55:40.215" v="24" actId="2696"/>
        <pc:sldMkLst>
          <pc:docMk/>
          <pc:sldMk cId="731591718" sldId="2131"/>
        </pc:sldMkLst>
      </pc:sldChg>
      <pc:sldChg chg="del">
        <pc:chgData name="Erin Miley" userId="cc64a1db-b9b4-4366-8c59-09d986776d2c" providerId="ADAL" clId="{420DFE66-F96C-4EF0-8978-014BA6A6FA2D}" dt="2024-02-15T16:56:43.894" v="35" actId="2696"/>
        <pc:sldMkLst>
          <pc:docMk/>
          <pc:sldMk cId="2704903794" sldId="2142"/>
        </pc:sldMkLst>
      </pc:sldChg>
      <pc:sldChg chg="del">
        <pc:chgData name="Erin Miley" userId="cc64a1db-b9b4-4366-8c59-09d986776d2c" providerId="ADAL" clId="{420DFE66-F96C-4EF0-8978-014BA6A6FA2D}" dt="2024-02-15T16:55:52.831" v="26" actId="2696"/>
        <pc:sldMkLst>
          <pc:docMk/>
          <pc:sldMk cId="1078600967" sldId="2145"/>
        </pc:sldMkLst>
      </pc:sldChg>
      <pc:sldChg chg="ord">
        <pc:chgData name="Erin Miley" userId="cc64a1db-b9b4-4366-8c59-09d986776d2c" providerId="ADAL" clId="{420DFE66-F96C-4EF0-8978-014BA6A6FA2D}" dt="2024-02-15T16:56:04.743" v="29"/>
        <pc:sldMkLst>
          <pc:docMk/>
          <pc:sldMk cId="3602930492" sldId="2147"/>
        </pc:sldMkLst>
      </pc:sldChg>
      <pc:sldChg chg="del">
        <pc:chgData name="Erin Miley" userId="cc64a1db-b9b4-4366-8c59-09d986776d2c" providerId="ADAL" clId="{420DFE66-F96C-4EF0-8978-014BA6A6FA2D}" dt="2024-02-15T16:56:30.612" v="31" actId="2696"/>
        <pc:sldMkLst>
          <pc:docMk/>
          <pc:sldMk cId="2484763664" sldId="2152"/>
        </pc:sldMkLst>
      </pc:sldChg>
      <pc:sldChg chg="del">
        <pc:chgData name="Erin Miley" userId="cc64a1db-b9b4-4366-8c59-09d986776d2c" providerId="ADAL" clId="{420DFE66-F96C-4EF0-8978-014BA6A6FA2D}" dt="2024-02-15T16:56:51.414" v="36" actId="2696"/>
        <pc:sldMkLst>
          <pc:docMk/>
          <pc:sldMk cId="4217174764" sldId="2153"/>
        </pc:sldMkLst>
      </pc:sldChg>
      <pc:sldChg chg="del">
        <pc:chgData name="Erin Miley" userId="cc64a1db-b9b4-4366-8c59-09d986776d2c" providerId="ADAL" clId="{420DFE66-F96C-4EF0-8978-014BA6A6FA2D}" dt="2024-02-15T16:57:01.759" v="39" actId="2696"/>
        <pc:sldMkLst>
          <pc:docMk/>
          <pc:sldMk cId="3528140310" sldId="2154"/>
        </pc:sldMkLst>
      </pc:sldChg>
      <pc:sldChg chg="del">
        <pc:chgData name="Erin Miley" userId="cc64a1db-b9b4-4366-8c59-09d986776d2c" providerId="ADAL" clId="{420DFE66-F96C-4EF0-8978-014BA6A6FA2D}" dt="2024-02-15T16:56:57.909" v="38" actId="2696"/>
        <pc:sldMkLst>
          <pc:docMk/>
          <pc:sldMk cId="2875977670" sldId="2155"/>
        </pc:sldMkLst>
      </pc:sldChg>
      <pc:sldChg chg="del">
        <pc:chgData name="Erin Miley" userId="cc64a1db-b9b4-4366-8c59-09d986776d2c" providerId="ADAL" clId="{420DFE66-F96C-4EF0-8978-014BA6A6FA2D}" dt="2024-02-15T16:57:04.606" v="40" actId="2696"/>
        <pc:sldMkLst>
          <pc:docMk/>
          <pc:sldMk cId="2503390908" sldId="2156"/>
        </pc:sldMkLst>
      </pc:sldChg>
      <pc:sldChg chg="del">
        <pc:chgData name="Erin Miley" userId="cc64a1db-b9b4-4366-8c59-09d986776d2c" providerId="ADAL" clId="{420DFE66-F96C-4EF0-8978-014BA6A6FA2D}" dt="2024-02-15T16:55:34.433" v="23" actId="2696"/>
        <pc:sldMkLst>
          <pc:docMk/>
          <pc:sldMk cId="1471660442" sldId="2161"/>
        </pc:sldMkLst>
      </pc:sldChg>
      <pc:sldChg chg="modNotesTx">
        <pc:chgData name="Erin Miley" userId="cc64a1db-b9b4-4366-8c59-09d986776d2c" providerId="ADAL" clId="{420DFE66-F96C-4EF0-8978-014BA6A6FA2D}" dt="2024-02-15T16:57:14.303" v="42" actId="20577"/>
        <pc:sldMkLst>
          <pc:docMk/>
          <pc:sldMk cId="441897700" sldId="2162"/>
        </pc:sldMkLst>
      </pc:sldChg>
      <pc:sldChg chg="del">
        <pc:chgData name="Erin Miley" userId="cc64a1db-b9b4-4366-8c59-09d986776d2c" providerId="ADAL" clId="{420DFE66-F96C-4EF0-8978-014BA6A6FA2D}" dt="2024-02-15T16:56:14.872" v="30" actId="2696"/>
        <pc:sldMkLst>
          <pc:docMk/>
          <pc:sldMk cId="2450801881" sldId="2168"/>
        </pc:sldMkLst>
      </pc:sldChg>
      <pc:sldChg chg="del">
        <pc:chgData name="Erin Miley" userId="cc64a1db-b9b4-4366-8c59-09d986776d2c" providerId="ADAL" clId="{420DFE66-F96C-4EF0-8978-014BA6A6FA2D}" dt="2024-02-15T16:55:24.603" v="21" actId="2696"/>
        <pc:sldMkLst>
          <pc:docMk/>
          <pc:sldMk cId="2012593129" sldId="2174"/>
        </pc:sldMkLst>
      </pc:sldChg>
      <pc:sldChg chg="del">
        <pc:chgData name="Erin Miley" userId="cc64a1db-b9b4-4366-8c59-09d986776d2c" providerId="ADAL" clId="{420DFE66-F96C-4EF0-8978-014BA6A6FA2D}" dt="2024-02-15T16:55:28.411" v="22" actId="2696"/>
        <pc:sldMkLst>
          <pc:docMk/>
          <pc:sldMk cId="2181696087" sldId="2178"/>
        </pc:sldMkLst>
      </pc:sldChg>
      <pc:sldChg chg="del">
        <pc:chgData name="Erin Miley" userId="cc64a1db-b9b4-4366-8c59-09d986776d2c" providerId="ADAL" clId="{420DFE66-F96C-4EF0-8978-014BA6A6FA2D}" dt="2024-02-15T16:56:33.356" v="32" actId="2696"/>
        <pc:sldMkLst>
          <pc:docMk/>
          <pc:sldMk cId="4045771412" sldId="2180"/>
        </pc:sldMkLst>
      </pc:sldChg>
      <pc:sldChg chg="del">
        <pc:chgData name="Erin Miley" userId="cc64a1db-b9b4-4366-8c59-09d986776d2c" providerId="ADAL" clId="{420DFE66-F96C-4EF0-8978-014BA6A6FA2D}" dt="2024-02-15T16:56:40.755" v="34" actId="2696"/>
        <pc:sldMkLst>
          <pc:docMk/>
          <pc:sldMk cId="1838154130" sldId="2181"/>
        </pc:sldMkLst>
      </pc:sldChg>
      <pc:sldChg chg="del">
        <pc:chgData name="Erin Miley" userId="cc64a1db-b9b4-4366-8c59-09d986776d2c" providerId="ADAL" clId="{420DFE66-F96C-4EF0-8978-014BA6A6FA2D}" dt="2024-02-15T16:56:54.930" v="37" actId="2696"/>
        <pc:sldMkLst>
          <pc:docMk/>
          <pc:sldMk cId="397228981" sldId="2183"/>
        </pc:sldMkLst>
      </pc:sldChg>
      <pc:sldChg chg="del">
        <pc:chgData name="Erin Miley" userId="cc64a1db-b9b4-4366-8c59-09d986776d2c" providerId="ADAL" clId="{420DFE66-F96C-4EF0-8978-014BA6A6FA2D}" dt="2024-02-15T16:56:37.264" v="33" actId="2696"/>
        <pc:sldMkLst>
          <pc:docMk/>
          <pc:sldMk cId="1520842294" sldId="2184"/>
        </pc:sldMkLst>
      </pc:sldChg>
      <pc:sldChg chg="del">
        <pc:chgData name="Erin Miley" userId="cc64a1db-b9b4-4366-8c59-09d986776d2c" providerId="ADAL" clId="{420DFE66-F96C-4EF0-8978-014BA6A6FA2D}" dt="2024-02-15T16:55:59.270" v="27" actId="2696"/>
        <pc:sldMkLst>
          <pc:docMk/>
          <pc:sldMk cId="330381902" sldId="21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CCF9192-17F9-C641-ADD8-5C39B2E9AD35}" type="datetimeFigureOut">
              <a:rPr lang="en-US" smtClean="0"/>
              <a:t>2/15/2024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3D4CE56-5DB6-3948-8D98-D56DB475EAB7}" type="slidenum">
              <a:rPr lang="en-US" smtClean="0"/>
              <a:t>‹#›</a:t>
            </a:fld>
            <a:endParaRPr lang="en-US" dirty="0"/>
          </a:p>
        </p:txBody>
      </p:sp>
    </p:spTree>
    <p:extLst>
      <p:ext uri="{BB962C8B-B14F-4D97-AF65-F5344CB8AC3E}">
        <p14:creationId xmlns:p14="http://schemas.microsoft.com/office/powerpoint/2010/main" val="339182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Erin and good morning everyone.</a:t>
            </a:r>
          </a:p>
          <a:p>
            <a:endParaRPr lang="en-US" dirty="0"/>
          </a:p>
          <a:p>
            <a:r>
              <a:rPr lang="en-US" dirty="0"/>
              <a:t>I'm looking forward to spending an hour with you going over our business trend survey.</a:t>
            </a:r>
          </a:p>
          <a:p>
            <a:endParaRPr lang="en-US" dirty="0"/>
          </a:p>
          <a:p>
            <a:r>
              <a:rPr lang="en-US" dirty="0"/>
              <a:t>With me today is our compensation expert Michael </a:t>
            </a:r>
            <a:r>
              <a:rPr lang="en-US" dirty="0" err="1"/>
              <a:t>matkovich</a:t>
            </a:r>
            <a:r>
              <a:rPr lang="en-US" dirty="0"/>
              <a:t> and our employee engagement expert Tanya Zion.</a:t>
            </a:r>
          </a:p>
          <a:p>
            <a:endParaRPr lang="en-US" dirty="0"/>
          </a:p>
          <a:p>
            <a:r>
              <a:rPr lang="en-US" dirty="0"/>
              <a:t>Mikey and Tanya will be joining me to give some insight to submit the survey results and how it lines up with what they are seeing first hand out in the field</a:t>
            </a:r>
          </a:p>
          <a:p>
            <a:endParaRPr lang="en-US" dirty="0"/>
          </a:p>
          <a:p>
            <a:r>
              <a:rPr lang="en-US" dirty="0"/>
              <a:t>Before we get started I have a few slides I would like to share that might give you something to think about as you're digesting this information these slides come from the United Nations data and help make sense when coupled with the results of the survey.</a:t>
            </a:r>
          </a:p>
          <a:p>
            <a:endParaRPr lang="en-US" dirty="0"/>
          </a:p>
          <a:p>
            <a:r>
              <a:rPr lang="en-US" dirty="0"/>
              <a:t>So lets get started.</a:t>
            </a:r>
          </a:p>
          <a:p>
            <a:endParaRPr lang="en-US" dirty="0"/>
          </a:p>
          <a:p>
            <a:r>
              <a:rPr lang="en-US" dirty="0"/>
              <a:t>The 2024 National Business Trends Survey provides detailed information regarding how</a:t>
            </a:r>
          </a:p>
          <a:p>
            <a:r>
              <a:rPr lang="en-US" dirty="0"/>
              <a:t>executives have responded in 2023 and how they are planning to respond in 2024 to the </a:t>
            </a:r>
          </a:p>
          <a:p>
            <a:r>
              <a:rPr lang="en-US" dirty="0"/>
              <a:t>changing business climate.</a:t>
            </a:r>
          </a:p>
          <a:p>
            <a:endParaRPr lang="en-US" dirty="0"/>
          </a:p>
          <a:p>
            <a:r>
              <a:rPr lang="en-US" dirty="0"/>
              <a:t>This report includes 1,049 distinct participating organizations spread out over all 50 states, </a:t>
            </a:r>
          </a:p>
          <a:p>
            <a:r>
              <a:rPr lang="en-US" dirty="0"/>
              <a:t>and Washington D.C. Many survey participants indicated they have business operations in</a:t>
            </a:r>
          </a:p>
          <a:p>
            <a:r>
              <a:rPr lang="en-US" dirty="0"/>
              <a:t>multiple states. </a:t>
            </a:r>
          </a:p>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1</a:t>
            </a:fld>
            <a:endParaRPr lang="en-US" dirty="0"/>
          </a:p>
        </p:txBody>
      </p:sp>
    </p:spTree>
    <p:extLst>
      <p:ext uri="{BB962C8B-B14F-4D97-AF65-F5344CB8AC3E}">
        <p14:creationId xmlns:p14="http://schemas.microsoft.com/office/powerpoint/2010/main" val="5915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MILLION OVER THEXT 20 YEARS THAT IS 250k / YEAR</a:t>
            </a:r>
          </a:p>
          <a:p>
            <a:endParaRPr lang="en-US" dirty="0"/>
          </a:p>
          <a:p>
            <a:r>
              <a:rPr lang="en-US" dirty="0"/>
              <a:t>If everything is equal and you divide that number by 50 states each state would get 5000 additional people / year</a:t>
            </a:r>
          </a:p>
          <a:p>
            <a:r>
              <a:rPr lang="en-US" dirty="0"/>
              <a:t>Now divide that by the number of counties in each state the increase each county should expect to see based on this projection</a:t>
            </a:r>
          </a:p>
          <a:p>
            <a:endParaRPr lang="en-US" dirty="0"/>
          </a:p>
          <a:p>
            <a:r>
              <a:rPr lang="en-US" dirty="0"/>
              <a:t>For Missouri 44</a:t>
            </a:r>
          </a:p>
          <a:p>
            <a:r>
              <a:rPr lang="en-US" dirty="0"/>
              <a:t>Illinois 49</a:t>
            </a:r>
          </a:p>
          <a:p>
            <a:r>
              <a:rPr lang="en-US" dirty="0"/>
              <a:t>Indiana 54</a:t>
            </a:r>
          </a:p>
          <a:p>
            <a:r>
              <a:rPr lang="en-US" dirty="0"/>
              <a:t>Florida 74</a:t>
            </a:r>
          </a:p>
          <a:p>
            <a:endParaRPr lang="en-US" dirty="0"/>
          </a:p>
          <a:p>
            <a:r>
              <a:rPr lang="en-US" dirty="0"/>
              <a:t>That’s not enough people.  Keep in mind they will be 15 years old?</a:t>
            </a:r>
          </a:p>
        </p:txBody>
      </p:sp>
      <p:sp>
        <p:nvSpPr>
          <p:cNvPr id="4" name="Slide Number Placeholder 3"/>
          <p:cNvSpPr>
            <a:spLocks noGrp="1"/>
          </p:cNvSpPr>
          <p:nvPr>
            <p:ph type="sldNum" sz="quarter" idx="5"/>
          </p:nvPr>
        </p:nvSpPr>
        <p:spPr/>
        <p:txBody>
          <a:bodyPr/>
          <a:lstStyle/>
          <a:p>
            <a:fld id="{C3D4CE56-5DB6-3948-8D98-D56DB475EAB7}" type="slidenum">
              <a:rPr lang="en-US" smtClean="0"/>
              <a:t>2</a:t>
            </a:fld>
            <a:endParaRPr lang="en-US" dirty="0"/>
          </a:p>
        </p:txBody>
      </p:sp>
    </p:spTree>
    <p:extLst>
      <p:ext uri="{BB962C8B-B14F-4D97-AF65-F5344CB8AC3E}">
        <p14:creationId xmlns:p14="http://schemas.microsoft.com/office/powerpoint/2010/main" val="371493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Executives answered 42 questions in this survey and </a:t>
            </a:r>
            <a:r>
              <a:rPr lang="en-US" sz="1600" dirty="0" err="1"/>
              <a:t>im</a:t>
            </a:r>
            <a:r>
              <a:rPr lang="en-US" sz="1600" dirty="0"/>
              <a:t> going to focus on the most significant results and trends.</a:t>
            </a:r>
          </a:p>
          <a:p>
            <a:endParaRPr lang="en-US" sz="1600" dirty="0"/>
          </a:p>
          <a:p>
            <a:r>
              <a:rPr lang="en-US" sz="1600" dirty="0"/>
              <a:t>So what do executives believe are their greatest challenges to their business in 2024 (Executives had 25 options to select from). </a:t>
            </a:r>
          </a:p>
          <a:p>
            <a:endParaRPr lang="en-US" sz="1600" dirty="0"/>
          </a:p>
          <a:p>
            <a:r>
              <a:rPr lang="en-US" sz="1600" dirty="0"/>
              <a:t>As you can see here leading the way as it did last year, is talent acquisition it is almost double their next concern (talent retention).   </a:t>
            </a:r>
          </a:p>
          <a:p>
            <a:endParaRPr lang="en-US" sz="1600" dirty="0"/>
          </a:p>
          <a:p>
            <a:r>
              <a:rPr lang="en-US" sz="1600" dirty="0"/>
              <a:t>Talent acquisition also led the way last year which should come as no surprise when we consider the demographic slides around our working age population and the flattening that has occurred and will continue for the next 20 years.  </a:t>
            </a:r>
          </a:p>
          <a:p>
            <a:endParaRPr lang="en-US" sz="1600" dirty="0"/>
          </a:p>
          <a:p>
            <a:r>
              <a:rPr lang="en-US" sz="1600" dirty="0"/>
              <a:t>The question for us to ask is how do we position our business to get out in front of this challenge and not be handicapped by it!  The answer to that lays in the Herzburg satisfiers and motivators.</a:t>
            </a:r>
          </a:p>
          <a:p>
            <a:endParaRPr lang="en-US" sz="1600" dirty="0"/>
          </a:p>
          <a:p>
            <a:r>
              <a:rPr lang="en-US" sz="1600" dirty="0"/>
              <a:t>I find it interesting when we consider the bottom 3 responses. These responses are getting a lot of play in conversation and in the media but rank at the bottom when it comes to their greatest challenges.  I'm not suggesting these are not important and they do still need to be managed. </a:t>
            </a:r>
          </a:p>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3</a:t>
            </a:fld>
            <a:endParaRPr lang="en-US" dirty="0"/>
          </a:p>
        </p:txBody>
      </p:sp>
    </p:spTree>
    <p:extLst>
      <p:ext uri="{BB962C8B-B14F-4D97-AF65-F5344CB8AC3E}">
        <p14:creationId xmlns:p14="http://schemas.microsoft.com/office/powerpoint/2010/main" val="355091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4</a:t>
            </a:fld>
            <a:endParaRPr lang="en-US" dirty="0"/>
          </a:p>
        </p:txBody>
      </p:sp>
    </p:spTree>
    <p:extLst>
      <p:ext uri="{BB962C8B-B14F-4D97-AF65-F5344CB8AC3E}">
        <p14:creationId xmlns:p14="http://schemas.microsoft.com/office/powerpoint/2010/main" val="208775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5</a:t>
            </a:fld>
            <a:endParaRPr lang="en-US" dirty="0"/>
          </a:p>
        </p:txBody>
      </p:sp>
    </p:spTree>
    <p:extLst>
      <p:ext uri="{BB962C8B-B14F-4D97-AF65-F5344CB8AC3E}">
        <p14:creationId xmlns:p14="http://schemas.microsoft.com/office/powerpoint/2010/main" val="95987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4CE56-5DB6-3948-8D98-D56DB475EAB7}" type="slidenum">
              <a:rPr lang="en-US" smtClean="0"/>
              <a:t>6</a:t>
            </a:fld>
            <a:endParaRPr lang="en-US" dirty="0"/>
          </a:p>
        </p:txBody>
      </p:sp>
    </p:spTree>
    <p:extLst>
      <p:ext uri="{BB962C8B-B14F-4D97-AF65-F5344CB8AC3E}">
        <p14:creationId xmlns:p14="http://schemas.microsoft.com/office/powerpoint/2010/main" val="42488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7FC66-FFBE-A7E2-E414-09A665B61F13}"/>
              </a:ext>
            </a:extLst>
          </p:cNvPr>
          <p:cNvSpPr>
            <a:spLocks noGrp="1"/>
          </p:cNvSpPr>
          <p:nvPr>
            <p:ph type="dt" sz="half" idx="10"/>
          </p:nvPr>
        </p:nvSpPr>
        <p:spPr/>
        <p:txBody>
          <a:bodyPr/>
          <a:lstStyle/>
          <a:p>
            <a:fld id="{44BEC38D-C25C-4A85-B700-B6CAE5FB60DB}" type="datetimeFigureOut">
              <a:rPr lang="en-US" smtClean="0"/>
              <a:t>2/15/2024</a:t>
            </a:fld>
            <a:endParaRPr lang="en-US" dirty="0"/>
          </a:p>
        </p:txBody>
      </p:sp>
      <p:sp>
        <p:nvSpPr>
          <p:cNvPr id="3" name="Footer Placeholder 2">
            <a:extLst>
              <a:ext uri="{FF2B5EF4-FFF2-40B4-BE49-F238E27FC236}">
                <a16:creationId xmlns:a16="http://schemas.microsoft.com/office/drawing/2014/main" id="{44615B57-8CF9-6961-456A-A565B0AB35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848FA75-A32F-A08F-2759-E834DB6F3FD4}"/>
              </a:ext>
            </a:extLst>
          </p:cNvPr>
          <p:cNvSpPr>
            <a:spLocks noGrp="1"/>
          </p:cNvSpPr>
          <p:nvPr>
            <p:ph type="sldNum" sz="quarter" idx="12"/>
          </p:nvPr>
        </p:nvSpPr>
        <p:spPr/>
        <p:txBody>
          <a:bodyPr/>
          <a:lstStyle/>
          <a:p>
            <a:fld id="{2C0EC188-81DE-4AE8-9B0C-8878A6080E5A}" type="slidenum">
              <a:rPr lang="en-US" smtClean="0"/>
              <a:t>‹#›</a:t>
            </a:fld>
            <a:endParaRPr lang="en-US" dirty="0"/>
          </a:p>
        </p:txBody>
      </p:sp>
    </p:spTree>
    <p:extLst>
      <p:ext uri="{BB962C8B-B14F-4D97-AF65-F5344CB8AC3E}">
        <p14:creationId xmlns:p14="http://schemas.microsoft.com/office/powerpoint/2010/main" val="316032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rrow&#10;&#10;Description automatically generated with low confidence">
            <a:extLst>
              <a:ext uri="{FF2B5EF4-FFF2-40B4-BE49-F238E27FC236}">
                <a16:creationId xmlns:a16="http://schemas.microsoft.com/office/drawing/2014/main" id="{4974859A-9320-CDD0-2B83-C4696F2AF0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5" y="-16031"/>
            <a:ext cx="12209193" cy="6874031"/>
          </a:xfrm>
          <a:prstGeom prst="rect">
            <a:avLst/>
          </a:prstGeom>
        </p:spPr>
      </p:pic>
      <p:sp>
        <p:nvSpPr>
          <p:cNvPr id="24" name="Text Placeholder 23">
            <a:extLst>
              <a:ext uri="{FF2B5EF4-FFF2-40B4-BE49-F238E27FC236}">
                <a16:creationId xmlns:a16="http://schemas.microsoft.com/office/drawing/2014/main" id="{61CC9AB6-3589-E1D8-108B-58532F8FD1AD}"/>
              </a:ext>
            </a:extLst>
          </p:cNvPr>
          <p:cNvSpPr>
            <a:spLocks noGrp="1"/>
          </p:cNvSpPr>
          <p:nvPr>
            <p:ph type="body" sz="quarter" idx="10" hasCustomPrompt="1"/>
          </p:nvPr>
        </p:nvSpPr>
        <p:spPr>
          <a:xfrm>
            <a:off x="644463" y="4938566"/>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First Name</a:t>
            </a:r>
          </a:p>
          <a:p>
            <a:pPr lvl="0"/>
            <a:r>
              <a:rPr lang="en-US"/>
              <a:t>Last Name</a:t>
            </a:r>
          </a:p>
        </p:txBody>
      </p:sp>
      <p:sp>
        <p:nvSpPr>
          <p:cNvPr id="43" name="Text Placeholder 42">
            <a:extLst>
              <a:ext uri="{FF2B5EF4-FFF2-40B4-BE49-F238E27FC236}">
                <a16:creationId xmlns:a16="http://schemas.microsoft.com/office/drawing/2014/main" id="{9F30732A-1BE8-507C-5647-ED5623FD5969}"/>
              </a:ext>
            </a:extLst>
          </p:cNvPr>
          <p:cNvSpPr>
            <a:spLocks noGrp="1"/>
          </p:cNvSpPr>
          <p:nvPr>
            <p:ph type="body" sz="quarter" idx="11" hasCustomPrompt="1"/>
          </p:nvPr>
        </p:nvSpPr>
        <p:spPr>
          <a:xfrm>
            <a:off x="658765" y="5752148"/>
            <a:ext cx="2754340" cy="743540"/>
          </a:xfrm>
        </p:spPr>
        <p:txBody>
          <a:bodyPr>
            <a:normAutofit/>
          </a:bodyPr>
          <a:lstStyle>
            <a:lvl1pPr marL="0" indent="0">
              <a:buNone/>
              <a:defRPr sz="1600">
                <a:solidFill>
                  <a:schemeClr val="bg1"/>
                </a:solidFill>
                <a:latin typeface="Century Gothic" panose="020B0502020202020204" pitchFamily="34" charset="0"/>
              </a:defRPr>
            </a:lvl1pPr>
          </a:lstStyle>
          <a:p>
            <a:pPr lvl="0"/>
            <a:r>
              <a:rPr lang="en-US"/>
              <a:t>Job Title</a:t>
            </a:r>
          </a:p>
        </p:txBody>
      </p:sp>
      <p:sp>
        <p:nvSpPr>
          <p:cNvPr id="8" name="Rectangle 7">
            <a:extLst>
              <a:ext uri="{FF2B5EF4-FFF2-40B4-BE49-F238E27FC236}">
                <a16:creationId xmlns:a16="http://schemas.microsoft.com/office/drawing/2014/main" id="{CD20045D-2E8C-96DF-254B-D854C93C105A}"/>
              </a:ext>
            </a:extLst>
          </p:cNvPr>
          <p:cNvSpPr/>
          <p:nvPr userDrawn="1"/>
        </p:nvSpPr>
        <p:spPr>
          <a:xfrm>
            <a:off x="-7145" y="6677374"/>
            <a:ext cx="3321563" cy="186019"/>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563" h="186019">
                <a:moveTo>
                  <a:pt x="0" y="2382"/>
                </a:moveTo>
                <a:lnTo>
                  <a:pt x="3321563" y="0"/>
                </a:lnTo>
                <a:lnTo>
                  <a:pt x="3230936" y="181817"/>
                </a:lnTo>
                <a:lnTo>
                  <a:pt x="2380" y="186019"/>
                </a:lnTo>
                <a:cubicBezTo>
                  <a:pt x="1587" y="124807"/>
                  <a:pt x="793" y="63594"/>
                  <a:pt x="0" y="2382"/>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Text Placeholder 45">
            <a:extLst>
              <a:ext uri="{FF2B5EF4-FFF2-40B4-BE49-F238E27FC236}">
                <a16:creationId xmlns:a16="http://schemas.microsoft.com/office/drawing/2014/main" id="{39C56DDD-39AD-056D-21B6-493BB702F054}"/>
              </a:ext>
            </a:extLst>
          </p:cNvPr>
          <p:cNvSpPr>
            <a:spLocks noGrp="1"/>
          </p:cNvSpPr>
          <p:nvPr>
            <p:ph type="body" sz="quarter" idx="12" hasCustomPrompt="1"/>
          </p:nvPr>
        </p:nvSpPr>
        <p:spPr>
          <a:xfrm>
            <a:off x="5641772" y="2579205"/>
            <a:ext cx="7876067" cy="2500312"/>
          </a:xfrm>
        </p:spPr>
        <p:txBody>
          <a:bodyPr>
            <a:noAutofit/>
          </a:bodyPr>
          <a:lstStyle>
            <a:lvl1pPr marL="0" indent="0">
              <a:buNone/>
              <a:defRPr sz="4800" b="1">
                <a:solidFill>
                  <a:srgbClr val="CE153F"/>
                </a:solidFill>
                <a:latin typeface="HelveticaNeueLT Std Cn" panose="020B0706030502030204" pitchFamily="34" charset="0"/>
              </a:defRPr>
            </a:lvl1pPr>
          </a:lstStyle>
          <a:p>
            <a:pPr lvl="0"/>
            <a:r>
              <a:rPr lang="en-US"/>
              <a:t>Generic headline or </a:t>
            </a:r>
          </a:p>
          <a:p>
            <a:pPr lvl="0"/>
            <a:r>
              <a:rPr lang="en-US"/>
              <a:t>presentation title here</a:t>
            </a:r>
          </a:p>
        </p:txBody>
      </p:sp>
      <p:sp>
        <p:nvSpPr>
          <p:cNvPr id="55" name="Text Placeholder 53">
            <a:extLst>
              <a:ext uri="{FF2B5EF4-FFF2-40B4-BE49-F238E27FC236}">
                <a16:creationId xmlns:a16="http://schemas.microsoft.com/office/drawing/2014/main" id="{A02647B5-CD4E-9DE5-2009-C9BE47205937}"/>
              </a:ext>
            </a:extLst>
          </p:cNvPr>
          <p:cNvSpPr>
            <a:spLocks noGrp="1"/>
          </p:cNvSpPr>
          <p:nvPr>
            <p:ph type="body" sz="quarter" idx="14" hasCustomPrompt="1"/>
          </p:nvPr>
        </p:nvSpPr>
        <p:spPr>
          <a:xfrm>
            <a:off x="7819573" y="5840262"/>
            <a:ext cx="1471076" cy="655426"/>
          </a:xfrm>
        </p:spPr>
        <p:txBody>
          <a:bodyPr>
            <a:normAutofit/>
          </a:bodyPr>
          <a:lstStyle>
            <a:lvl1pPr marL="0" indent="0">
              <a:buNone/>
              <a:defRPr sz="1600">
                <a:solidFill>
                  <a:srgbClr val="4B4E50"/>
                </a:solidFill>
              </a:defRPr>
            </a:lvl1pPr>
          </a:lstStyle>
          <a:p>
            <a:pPr lvl="0"/>
            <a:r>
              <a:rPr lang="en-US"/>
              <a:t>Phone Number</a:t>
            </a:r>
          </a:p>
        </p:txBody>
      </p:sp>
      <p:sp>
        <p:nvSpPr>
          <p:cNvPr id="54" name="Text Placeholder 53">
            <a:extLst>
              <a:ext uri="{FF2B5EF4-FFF2-40B4-BE49-F238E27FC236}">
                <a16:creationId xmlns:a16="http://schemas.microsoft.com/office/drawing/2014/main" id="{8490E6AC-2FB4-B9C1-4CC7-543CA78DA7B6}"/>
              </a:ext>
            </a:extLst>
          </p:cNvPr>
          <p:cNvSpPr>
            <a:spLocks noGrp="1"/>
          </p:cNvSpPr>
          <p:nvPr>
            <p:ph type="body" sz="quarter" idx="13" hasCustomPrompt="1"/>
          </p:nvPr>
        </p:nvSpPr>
        <p:spPr>
          <a:xfrm>
            <a:off x="5154010" y="5840262"/>
            <a:ext cx="2217891" cy="655426"/>
          </a:xfrm>
        </p:spPr>
        <p:txBody>
          <a:bodyPr>
            <a:normAutofit/>
          </a:bodyPr>
          <a:lstStyle>
            <a:lvl1pPr marL="0" indent="0">
              <a:buNone/>
              <a:defRPr sz="1600">
                <a:solidFill>
                  <a:srgbClr val="4B4E50"/>
                </a:solidFill>
              </a:defRPr>
            </a:lvl1pPr>
          </a:lstStyle>
          <a:p>
            <a:pPr lvl="0"/>
            <a:r>
              <a:rPr lang="en-US" err="1"/>
              <a:t>Linkedin</a:t>
            </a:r>
            <a:endParaRPr lang="en-US"/>
          </a:p>
        </p:txBody>
      </p:sp>
      <p:sp>
        <p:nvSpPr>
          <p:cNvPr id="56" name="Text Placeholder 53">
            <a:extLst>
              <a:ext uri="{FF2B5EF4-FFF2-40B4-BE49-F238E27FC236}">
                <a16:creationId xmlns:a16="http://schemas.microsoft.com/office/drawing/2014/main" id="{21FEC58A-2E36-E76D-AD58-170499046EA1}"/>
              </a:ext>
            </a:extLst>
          </p:cNvPr>
          <p:cNvSpPr>
            <a:spLocks noGrp="1"/>
          </p:cNvSpPr>
          <p:nvPr>
            <p:ph type="body" sz="quarter" idx="15" hasCustomPrompt="1"/>
          </p:nvPr>
        </p:nvSpPr>
        <p:spPr>
          <a:xfrm>
            <a:off x="9665625" y="5840262"/>
            <a:ext cx="1471076" cy="655426"/>
          </a:xfrm>
        </p:spPr>
        <p:txBody>
          <a:bodyPr>
            <a:normAutofit/>
          </a:bodyPr>
          <a:lstStyle>
            <a:lvl1pPr marL="0" indent="0">
              <a:buNone/>
              <a:defRPr sz="1600">
                <a:solidFill>
                  <a:srgbClr val="4B4E50"/>
                </a:solidFill>
              </a:defRPr>
            </a:lvl1pPr>
          </a:lstStyle>
          <a:p>
            <a:pPr lvl="0"/>
            <a:r>
              <a:rPr lang="en-US"/>
              <a:t>Email Address</a:t>
            </a:r>
          </a:p>
        </p:txBody>
      </p:sp>
      <p:pic>
        <p:nvPicPr>
          <p:cNvPr id="2" name="Graphic 1">
            <a:extLst>
              <a:ext uri="{FF2B5EF4-FFF2-40B4-BE49-F238E27FC236}">
                <a16:creationId xmlns:a16="http://schemas.microsoft.com/office/drawing/2014/main" id="{CC3BC83B-D1D8-7B48-28C3-B1C9201E149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230682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1" name="Text Placeholder 53">
            <a:extLst>
              <a:ext uri="{FF2B5EF4-FFF2-40B4-BE49-F238E27FC236}">
                <a16:creationId xmlns:a16="http://schemas.microsoft.com/office/drawing/2014/main" id="{CF799AFD-9D02-28FF-E22D-6ED4CC161925}"/>
              </a:ext>
            </a:extLst>
          </p:cNvPr>
          <p:cNvSpPr>
            <a:spLocks noGrp="1"/>
          </p:cNvSpPr>
          <p:nvPr>
            <p:ph type="body" sz="quarter" idx="14" hasCustomPrompt="1"/>
          </p:nvPr>
        </p:nvSpPr>
        <p:spPr>
          <a:xfrm>
            <a:off x="7572630" y="4689703"/>
            <a:ext cx="1579307" cy="655426"/>
          </a:xfrm>
        </p:spPr>
        <p:txBody>
          <a:bodyPr>
            <a:normAutofit/>
          </a:bodyPr>
          <a:lstStyle>
            <a:lvl1pPr marL="0" indent="0" algn="ctr">
              <a:buNone/>
              <a:defRPr sz="1600">
                <a:solidFill>
                  <a:srgbClr val="4B4E50"/>
                </a:solidFill>
              </a:defRPr>
            </a:lvl1pPr>
          </a:lstStyle>
          <a:p>
            <a:pPr lvl="0"/>
            <a:r>
              <a:rPr lang="en-US"/>
              <a:t>Phone Number</a:t>
            </a:r>
          </a:p>
        </p:txBody>
      </p:sp>
      <p:sp>
        <p:nvSpPr>
          <p:cNvPr id="22" name="Text Placeholder 53">
            <a:extLst>
              <a:ext uri="{FF2B5EF4-FFF2-40B4-BE49-F238E27FC236}">
                <a16:creationId xmlns:a16="http://schemas.microsoft.com/office/drawing/2014/main" id="{88A17E99-0A6B-2C92-02FD-0B94368F8880}"/>
              </a:ext>
            </a:extLst>
          </p:cNvPr>
          <p:cNvSpPr>
            <a:spLocks noGrp="1"/>
          </p:cNvSpPr>
          <p:nvPr>
            <p:ph type="body" sz="quarter" idx="13" hasCustomPrompt="1"/>
          </p:nvPr>
        </p:nvSpPr>
        <p:spPr>
          <a:xfrm>
            <a:off x="5154010" y="4689703"/>
            <a:ext cx="2217891" cy="655426"/>
          </a:xfrm>
        </p:spPr>
        <p:txBody>
          <a:bodyPr>
            <a:normAutofit/>
          </a:bodyPr>
          <a:lstStyle>
            <a:lvl1pPr marL="0" indent="0">
              <a:buNone/>
              <a:defRPr sz="1600">
                <a:solidFill>
                  <a:srgbClr val="4B4E50"/>
                </a:solidFill>
              </a:defRPr>
            </a:lvl1pPr>
          </a:lstStyle>
          <a:p>
            <a:pPr lvl="0"/>
            <a:r>
              <a:rPr lang="en-US" err="1"/>
              <a:t>Linkedin</a:t>
            </a:r>
            <a:endParaRPr lang="en-US"/>
          </a:p>
        </p:txBody>
      </p:sp>
      <p:sp>
        <p:nvSpPr>
          <p:cNvPr id="23" name="Text Placeholder 53">
            <a:extLst>
              <a:ext uri="{FF2B5EF4-FFF2-40B4-BE49-F238E27FC236}">
                <a16:creationId xmlns:a16="http://schemas.microsoft.com/office/drawing/2014/main" id="{9A014EB1-8D39-00FB-DE41-B07EC67A19C5}"/>
              </a:ext>
            </a:extLst>
          </p:cNvPr>
          <p:cNvSpPr>
            <a:spLocks noGrp="1"/>
          </p:cNvSpPr>
          <p:nvPr>
            <p:ph type="body" sz="quarter" idx="15" hasCustomPrompt="1"/>
          </p:nvPr>
        </p:nvSpPr>
        <p:spPr>
          <a:xfrm>
            <a:off x="9352666" y="4689703"/>
            <a:ext cx="1784035" cy="655426"/>
          </a:xfrm>
        </p:spPr>
        <p:txBody>
          <a:bodyPr>
            <a:normAutofit/>
          </a:bodyPr>
          <a:lstStyle>
            <a:lvl1pPr marL="0" indent="0">
              <a:buNone/>
              <a:defRPr sz="1600">
                <a:solidFill>
                  <a:srgbClr val="4B4E50"/>
                </a:solidFill>
              </a:defRPr>
            </a:lvl1pPr>
          </a:lstStyle>
          <a:p>
            <a:pPr lvl="0"/>
            <a:r>
              <a:rPr lang="en-US"/>
              <a:t>Email Address</a:t>
            </a:r>
          </a:p>
        </p:txBody>
      </p:sp>
      <p:pic>
        <p:nvPicPr>
          <p:cNvPr id="8" name="Picture 7" descr="A picture containing text, person, holding, person&#10;&#10;Description automatically generated">
            <a:extLst>
              <a:ext uri="{FF2B5EF4-FFF2-40B4-BE49-F238E27FC236}">
                <a16:creationId xmlns:a16="http://schemas.microsoft.com/office/drawing/2014/main" id="{4080C8CF-6E10-192B-E112-BE3B2BC39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45000" cy="6858000"/>
          </a:xfrm>
          <a:prstGeom prst="rect">
            <a:avLst/>
          </a:prstGeom>
        </p:spPr>
      </p:pic>
      <p:sp>
        <p:nvSpPr>
          <p:cNvPr id="11" name="Text Placeholder 23">
            <a:extLst>
              <a:ext uri="{FF2B5EF4-FFF2-40B4-BE49-F238E27FC236}">
                <a16:creationId xmlns:a16="http://schemas.microsoft.com/office/drawing/2014/main" id="{FF4943FF-637E-7C1C-23B2-1B7CD5C58DFB}"/>
              </a:ext>
            </a:extLst>
          </p:cNvPr>
          <p:cNvSpPr>
            <a:spLocks noGrp="1"/>
          </p:cNvSpPr>
          <p:nvPr>
            <p:ph type="body" sz="quarter" idx="10" hasCustomPrompt="1"/>
          </p:nvPr>
        </p:nvSpPr>
        <p:spPr>
          <a:xfrm>
            <a:off x="644463" y="1692798"/>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First Name</a:t>
            </a:r>
          </a:p>
          <a:p>
            <a:pPr lvl="0"/>
            <a:r>
              <a:rPr lang="en-US"/>
              <a:t>Last Name</a:t>
            </a:r>
          </a:p>
        </p:txBody>
      </p:sp>
      <p:sp>
        <p:nvSpPr>
          <p:cNvPr id="12" name="Text Placeholder 42">
            <a:extLst>
              <a:ext uri="{FF2B5EF4-FFF2-40B4-BE49-F238E27FC236}">
                <a16:creationId xmlns:a16="http://schemas.microsoft.com/office/drawing/2014/main" id="{DAEB2231-7430-998B-F794-59574B75CBD5}"/>
              </a:ext>
            </a:extLst>
          </p:cNvPr>
          <p:cNvSpPr>
            <a:spLocks noGrp="1"/>
          </p:cNvSpPr>
          <p:nvPr>
            <p:ph type="body" sz="quarter" idx="11" hasCustomPrompt="1"/>
          </p:nvPr>
        </p:nvSpPr>
        <p:spPr>
          <a:xfrm>
            <a:off x="658765" y="2506380"/>
            <a:ext cx="2754340" cy="743540"/>
          </a:xfrm>
        </p:spPr>
        <p:txBody>
          <a:bodyPr>
            <a:normAutofit/>
          </a:bodyPr>
          <a:lstStyle>
            <a:lvl1pPr marL="0" indent="0">
              <a:buNone/>
              <a:defRPr sz="1600">
                <a:solidFill>
                  <a:schemeClr val="bg1"/>
                </a:solidFill>
                <a:latin typeface="Century Gothic" panose="020B0502020202020204" pitchFamily="34" charset="0"/>
              </a:defRPr>
            </a:lvl1pPr>
          </a:lstStyle>
          <a:p>
            <a:pPr lvl="0"/>
            <a:r>
              <a:rPr lang="en-US"/>
              <a:t>Job Title</a:t>
            </a:r>
          </a:p>
        </p:txBody>
      </p:sp>
      <p:pic>
        <p:nvPicPr>
          <p:cNvPr id="24" name="Picture 23" descr="Logo&#10;&#10;Description automatically generated">
            <a:extLst>
              <a:ext uri="{FF2B5EF4-FFF2-40B4-BE49-F238E27FC236}">
                <a16:creationId xmlns:a16="http://schemas.microsoft.com/office/drawing/2014/main" id="{22320F81-F4F5-20DE-5770-296FE55169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21615" y="11108"/>
            <a:ext cx="2055653" cy="969279"/>
          </a:xfrm>
          <a:prstGeom prst="rect">
            <a:avLst/>
          </a:prstGeom>
        </p:spPr>
      </p:pic>
      <p:sp>
        <p:nvSpPr>
          <p:cNvPr id="26" name="Text Placeholder 59">
            <a:extLst>
              <a:ext uri="{FF2B5EF4-FFF2-40B4-BE49-F238E27FC236}">
                <a16:creationId xmlns:a16="http://schemas.microsoft.com/office/drawing/2014/main" id="{9681962D-A1F2-73FC-8034-A7919B4994FD}"/>
              </a:ext>
            </a:extLst>
          </p:cNvPr>
          <p:cNvSpPr>
            <a:spLocks noGrp="1"/>
          </p:cNvSpPr>
          <p:nvPr>
            <p:ph type="body" sz="quarter" idx="23" hasCustomPrompt="1"/>
          </p:nvPr>
        </p:nvSpPr>
        <p:spPr>
          <a:xfrm>
            <a:off x="7443326" y="769589"/>
            <a:ext cx="2014101" cy="490082"/>
          </a:xfrm>
        </p:spPr>
        <p:txBody>
          <a:bodyPr>
            <a:normAutofit/>
          </a:bodyPr>
          <a:lstStyle>
            <a:lvl1pPr marL="0" indent="0">
              <a:buNone/>
              <a:defRPr sz="2200">
                <a:latin typeface="Bebas Neue Bold" panose="020B0606020202050201" pitchFamily="34" charset="0"/>
              </a:defRPr>
            </a:lvl1pPr>
          </a:lstStyle>
          <a:p>
            <a:pPr lvl="0"/>
            <a:r>
              <a:rPr lang="en-US"/>
              <a:t>HR SUMMIT 8.26.22</a:t>
            </a:r>
          </a:p>
        </p:txBody>
      </p:sp>
      <p:sp>
        <p:nvSpPr>
          <p:cNvPr id="31" name="Rectangle 30">
            <a:extLst>
              <a:ext uri="{FF2B5EF4-FFF2-40B4-BE49-F238E27FC236}">
                <a16:creationId xmlns:a16="http://schemas.microsoft.com/office/drawing/2014/main" id="{2E4E27D0-6924-1429-BE00-38CC60303E53}"/>
              </a:ext>
            </a:extLst>
          </p:cNvPr>
          <p:cNvSpPr/>
          <p:nvPr userDrawn="1"/>
        </p:nvSpPr>
        <p:spPr>
          <a:xfrm>
            <a:off x="1" y="6685420"/>
            <a:ext cx="4445000" cy="183688"/>
          </a:xfrm>
          <a:prstGeom prst="rect">
            <a:avLst/>
          </a:prstGeom>
          <a:solidFill>
            <a:srgbClr val="6B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CCD2F982-3180-2EC5-1E0D-72DC4A6B5AE6}"/>
              </a:ext>
            </a:extLst>
          </p:cNvPr>
          <p:cNvSpPr>
            <a:spLocks noGrp="1"/>
          </p:cNvSpPr>
          <p:nvPr>
            <p:ph type="body" sz="quarter" idx="25" hasCustomPrompt="1"/>
          </p:nvPr>
        </p:nvSpPr>
        <p:spPr>
          <a:xfrm>
            <a:off x="5425221" y="2498584"/>
            <a:ext cx="5831187" cy="914400"/>
          </a:xfrm>
        </p:spPr>
        <p:txBody>
          <a:bodyPr>
            <a:noAutofit/>
          </a:bodyPr>
          <a:lstStyle>
            <a:lvl1pPr marL="0" indent="0">
              <a:buNone/>
              <a:defRPr sz="6800">
                <a:solidFill>
                  <a:srgbClr val="4B4E50"/>
                </a:solidFill>
                <a:latin typeface="Montserrat Black" panose="00000A00000000000000" pitchFamily="50" charset="0"/>
              </a:defRPr>
            </a:lvl1pPr>
          </a:lstStyle>
          <a:p>
            <a:pPr lvl="0"/>
            <a:r>
              <a:rPr lang="en-US"/>
              <a:t>THANK YOU</a:t>
            </a:r>
          </a:p>
        </p:txBody>
      </p:sp>
    </p:spTree>
    <p:extLst>
      <p:ext uri="{BB962C8B-B14F-4D97-AF65-F5344CB8AC3E}">
        <p14:creationId xmlns:p14="http://schemas.microsoft.com/office/powerpoint/2010/main" val="241431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8EC96B2-C865-B5DE-9C93-FFB5295C6626}"/>
              </a:ext>
            </a:extLst>
          </p:cNvPr>
          <p:cNvSpPr/>
          <p:nvPr userDrawn="1"/>
        </p:nvSpPr>
        <p:spPr>
          <a:xfrm>
            <a:off x="541631" y="1823588"/>
            <a:ext cx="5249568" cy="5045520"/>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A5D218B-103A-AA1F-8E48-6165644173D8}"/>
              </a:ext>
            </a:extLst>
          </p:cNvPr>
          <p:cNvSpPr/>
          <p:nvPr userDrawn="1"/>
        </p:nvSpPr>
        <p:spPr>
          <a:xfrm>
            <a:off x="1" y="6685420"/>
            <a:ext cx="4445000" cy="183688"/>
          </a:xfrm>
          <a:prstGeom prst="rect">
            <a:avLst/>
          </a:prstGeom>
          <a:solidFill>
            <a:srgbClr val="6B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arrow&#10;&#10;Description automatically generated">
            <a:extLst>
              <a:ext uri="{FF2B5EF4-FFF2-40B4-BE49-F238E27FC236}">
                <a16:creationId xmlns:a16="http://schemas.microsoft.com/office/drawing/2014/main" id="{0739C08C-AF09-C0AF-12CB-BA7EC0F599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935" r="-1" b="89051"/>
          <a:stretch/>
        </p:blipFill>
        <p:spPr>
          <a:xfrm>
            <a:off x="8160589" y="0"/>
            <a:ext cx="4031410" cy="750883"/>
          </a:xfrm>
          <a:prstGeom prst="rect">
            <a:avLst/>
          </a:prstGeom>
        </p:spPr>
      </p:pic>
      <p:sp>
        <p:nvSpPr>
          <p:cNvPr id="23" name="Text Placeholder 45">
            <a:extLst>
              <a:ext uri="{FF2B5EF4-FFF2-40B4-BE49-F238E27FC236}">
                <a16:creationId xmlns:a16="http://schemas.microsoft.com/office/drawing/2014/main" id="{3F6ADEEC-77AC-8E85-69A8-9EECB3DC0131}"/>
              </a:ext>
            </a:extLst>
          </p:cNvPr>
          <p:cNvSpPr>
            <a:spLocks noGrp="1"/>
          </p:cNvSpPr>
          <p:nvPr>
            <p:ph type="body" sz="quarter" idx="12" hasCustomPrompt="1"/>
          </p:nvPr>
        </p:nvSpPr>
        <p:spPr>
          <a:xfrm>
            <a:off x="6429042" y="1400416"/>
            <a:ext cx="5722681" cy="907057"/>
          </a:xfrm>
        </p:spPr>
        <p:txBody>
          <a:bodyPr>
            <a:noAutofit/>
          </a:bodyPr>
          <a:lstStyle>
            <a:lvl1pPr marL="0" indent="0">
              <a:lnSpc>
                <a:spcPts val="2800"/>
              </a:lnSpc>
              <a:buNone/>
              <a:defRPr sz="2800" b="1">
                <a:solidFill>
                  <a:srgbClr val="CE153F"/>
                </a:solidFill>
                <a:latin typeface="HelveticaNeueLT Std Cn" panose="020B0706030502030204" pitchFamily="34" charset="0"/>
              </a:defRPr>
            </a:lvl1pPr>
          </a:lstStyle>
          <a:p>
            <a:pPr lvl="0"/>
            <a:r>
              <a:rPr lang="en-US"/>
              <a:t>Generic headline or </a:t>
            </a:r>
          </a:p>
          <a:p>
            <a:pPr lvl="0"/>
            <a:r>
              <a:rPr lang="en-US"/>
              <a:t>presentation title here</a:t>
            </a:r>
          </a:p>
        </p:txBody>
      </p:sp>
      <p:sp>
        <p:nvSpPr>
          <p:cNvPr id="24" name="Text Placeholder 2">
            <a:extLst>
              <a:ext uri="{FF2B5EF4-FFF2-40B4-BE49-F238E27FC236}">
                <a16:creationId xmlns:a16="http://schemas.microsoft.com/office/drawing/2014/main" id="{D8A2F2C1-C4A4-87BD-B794-4E62A2AAE304}"/>
              </a:ext>
            </a:extLst>
          </p:cNvPr>
          <p:cNvSpPr>
            <a:spLocks noGrp="1"/>
          </p:cNvSpPr>
          <p:nvPr>
            <p:ph type="body" sz="quarter" idx="27" hasCustomPrompt="1"/>
          </p:nvPr>
        </p:nvSpPr>
        <p:spPr>
          <a:xfrm>
            <a:off x="6432570" y="2308049"/>
            <a:ext cx="5454630" cy="3695936"/>
          </a:xfrm>
        </p:spPr>
        <p:txBody>
          <a:bodyPr>
            <a:noAutofit/>
          </a:bodyPr>
          <a:lstStyle>
            <a:lvl1pPr marL="0" indent="0">
              <a:buNone/>
              <a:defRPr sz="1600"/>
            </a:lvl1pPr>
          </a:lstStyle>
          <a:p>
            <a:pPr marL="285750" indent="-285750">
              <a:buFont typeface="Arial" panose="020B0604020202020204" pitchFamily="34" charset="0"/>
              <a:buChar char="•"/>
            </a:pPr>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Dolore magna </a:t>
            </a:r>
            <a:r>
              <a:rPr lang="en-US" sz="1600" err="1"/>
              <a:t>aliquam</a:t>
            </a:r>
            <a:r>
              <a:rPr lang="en-US" sz="1600"/>
              <a:t> </a:t>
            </a:r>
            <a:r>
              <a:rPr lang="en-US" sz="1600" err="1"/>
              <a:t>erat</a:t>
            </a:r>
            <a:r>
              <a:rPr lang="en-US" sz="1600"/>
              <a:t> volutpat. Ut </a:t>
            </a:r>
            <a:r>
              <a:rPr lang="en-US" sz="1600" err="1"/>
              <a:t>wisi</a:t>
            </a:r>
            <a:r>
              <a:rPr lang="en-US" sz="1600"/>
              <a: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a:t>
            </a:r>
            <a:r>
              <a:rPr lang="en-US" sz="1600" err="1"/>
              <a:t>exerci</a:t>
            </a:r>
            <a:r>
              <a:rPr lang="en-US" sz="1600"/>
              <a:t> </a:t>
            </a:r>
            <a:r>
              <a:rPr lang="en-US" sz="1600" err="1"/>
              <a:t>tation</a:t>
            </a:r>
            <a:r>
              <a:rPr lang="en-US" sz="1600"/>
              <a:t> </a:t>
            </a:r>
            <a:r>
              <a:rPr lang="en-US" sz="1600" err="1"/>
              <a:t>ullamcorper</a:t>
            </a:r>
            <a:r>
              <a:rPr lang="en-US" sz="1600"/>
              <a:t> </a:t>
            </a:r>
            <a:r>
              <a:rPr lang="en-US" sz="1600" err="1"/>
              <a:t>suscipit</a:t>
            </a:r>
            <a:r>
              <a:rPr lang="en-US" sz="1600"/>
              <a:t> </a:t>
            </a:r>
            <a:r>
              <a:rPr lang="en-US" sz="1600" err="1"/>
              <a:t>lobortis</a:t>
            </a:r>
            <a:r>
              <a:rPr lang="en-US" sz="1600"/>
              <a:t> </a:t>
            </a:r>
            <a:r>
              <a:rPr lang="en-US" sz="1600" err="1"/>
              <a:t>nisl</a:t>
            </a:r>
            <a:r>
              <a:rPr lang="en-US" sz="1600"/>
              <a:t>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Duis autem vel </a:t>
            </a:r>
            <a:r>
              <a:rPr lang="en-US" sz="1600" err="1"/>
              <a:t>eum</a:t>
            </a:r>
            <a:r>
              <a:rPr lang="en-US" sz="1600"/>
              <a:t> </a:t>
            </a:r>
            <a:r>
              <a:rPr lang="en-US" sz="1600" err="1"/>
              <a:t>iriure</a:t>
            </a:r>
            <a:r>
              <a:rPr lang="en-US" sz="1600"/>
              <a:t> dolor in </a:t>
            </a:r>
            <a:r>
              <a:rPr lang="en-US" sz="1600" err="1"/>
              <a:t>hendrerit</a:t>
            </a:r>
            <a:r>
              <a:rPr lang="en-US" sz="1600"/>
              <a:t> in </a:t>
            </a:r>
            <a:r>
              <a:rPr lang="en-US" sz="1600" err="1"/>
              <a:t>vulputate</a:t>
            </a:r>
            <a:r>
              <a:rPr lang="en-US" sz="1600"/>
              <a:t> </a:t>
            </a:r>
            <a:r>
              <a:rPr lang="en-US" sz="1600" err="1"/>
              <a:t>velit</a:t>
            </a:r>
            <a:r>
              <a:rPr lang="en-US" sz="1600"/>
              <a:t> </a:t>
            </a:r>
            <a:r>
              <a:rPr lang="en-US" sz="1600" err="1"/>
              <a:t>esse</a:t>
            </a:r>
            <a:r>
              <a:rPr lang="en-US" sz="1600"/>
              <a:t> </a:t>
            </a:r>
            <a:r>
              <a:rPr lang="en-US" sz="1600" err="1"/>
              <a:t>molestie</a:t>
            </a:r>
            <a:r>
              <a:rPr lang="en-US" sz="1600"/>
              <a:t> </a:t>
            </a:r>
            <a:r>
              <a:rPr lang="en-US" sz="1600" err="1"/>
              <a:t>consequat</a:t>
            </a:r>
            <a:r>
              <a:rPr lang="en-US" sz="1600"/>
              <a:t>, vel illum dolore </a:t>
            </a:r>
            <a:r>
              <a:rPr lang="en-US" sz="1600" err="1"/>
              <a:t>eu</a:t>
            </a:r>
            <a:r>
              <a:rPr lang="en-US" sz="1600"/>
              <a:t> </a:t>
            </a:r>
            <a:r>
              <a:rPr lang="en-US" sz="1600" err="1"/>
              <a:t>feugiat</a:t>
            </a:r>
            <a:endParaRPr lang="en-US" sz="1600"/>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err="1"/>
              <a:t>Nulla</a:t>
            </a:r>
            <a:r>
              <a:rPr lang="en-US" sz="1600"/>
              <a:t> </a:t>
            </a:r>
            <a:r>
              <a:rPr lang="en-US" sz="1600" err="1"/>
              <a:t>facilisis</a:t>
            </a:r>
            <a:r>
              <a:rPr lang="en-US" sz="1600"/>
              <a:t> at </a:t>
            </a:r>
            <a:r>
              <a:rPr lang="en-US" sz="1600" err="1"/>
              <a:t>vero</a:t>
            </a:r>
            <a:r>
              <a:rPr lang="en-US" sz="1600"/>
              <a:t> eros et </a:t>
            </a:r>
            <a:r>
              <a:rPr lang="en-US" sz="1600" err="1"/>
              <a:t>accumsan</a:t>
            </a:r>
            <a:r>
              <a:rPr lang="en-US" sz="1600"/>
              <a:t> et </a:t>
            </a:r>
            <a:r>
              <a:rPr lang="en-US" sz="1600" err="1"/>
              <a:t>iusto</a:t>
            </a:r>
            <a:r>
              <a:rPr lang="en-US" sz="1600"/>
              <a:t> </a:t>
            </a:r>
            <a:r>
              <a:rPr lang="en-US" sz="1600" err="1"/>
              <a:t>odio</a:t>
            </a:r>
            <a:r>
              <a:rPr lang="en-US" sz="1600"/>
              <a:t>.</a:t>
            </a:r>
          </a:p>
        </p:txBody>
      </p:sp>
      <p:sp>
        <p:nvSpPr>
          <p:cNvPr id="25" name="Text Placeholder 2">
            <a:extLst>
              <a:ext uri="{FF2B5EF4-FFF2-40B4-BE49-F238E27FC236}">
                <a16:creationId xmlns:a16="http://schemas.microsoft.com/office/drawing/2014/main" id="{34689A68-5D75-2436-1B03-01C36135C0F0}"/>
              </a:ext>
            </a:extLst>
          </p:cNvPr>
          <p:cNvSpPr>
            <a:spLocks noGrp="1"/>
          </p:cNvSpPr>
          <p:nvPr>
            <p:ph type="body" sz="quarter" idx="28" hasCustomPrompt="1"/>
          </p:nvPr>
        </p:nvSpPr>
        <p:spPr>
          <a:xfrm>
            <a:off x="888597" y="3446252"/>
            <a:ext cx="2667807" cy="1542796"/>
          </a:xfrm>
        </p:spPr>
        <p:txBody>
          <a:bodyPr>
            <a:noAutofit/>
          </a:bodyPr>
          <a:lstStyle>
            <a:lvl1pPr marL="0" inden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 dolore magna </a:t>
            </a:r>
            <a:r>
              <a:rPr lang="en-US" sz="1600" err="1"/>
              <a:t>aliquam</a:t>
            </a:r>
            <a:r>
              <a:rPr lang="en-US" sz="1600"/>
              <a:t> </a:t>
            </a:r>
            <a:r>
              <a:rPr lang="en-US" sz="1600" err="1"/>
              <a:t>erat</a:t>
            </a:r>
            <a:r>
              <a:rPr lang="en-US" sz="1600"/>
              <a:t> volutpat</a:t>
            </a:r>
            <a:endParaRPr lang="en-US"/>
          </a:p>
        </p:txBody>
      </p:sp>
      <p:pic>
        <p:nvPicPr>
          <p:cNvPr id="2" name="Graphic 1">
            <a:extLst>
              <a:ext uri="{FF2B5EF4-FFF2-40B4-BE49-F238E27FC236}">
                <a16:creationId xmlns:a16="http://schemas.microsoft.com/office/drawing/2014/main" id="{84C65DAF-C4DE-67B0-839E-590869B5186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329045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7" name="Text Placeholder 34">
            <a:extLst>
              <a:ext uri="{FF2B5EF4-FFF2-40B4-BE49-F238E27FC236}">
                <a16:creationId xmlns:a16="http://schemas.microsoft.com/office/drawing/2014/main" id="{44B792B6-E461-544A-5ABF-5E39A6D7EF52}"/>
              </a:ext>
            </a:extLst>
          </p:cNvPr>
          <p:cNvSpPr>
            <a:spLocks noGrp="1"/>
          </p:cNvSpPr>
          <p:nvPr>
            <p:ph type="body" sz="quarter" idx="25" hasCustomPrompt="1"/>
          </p:nvPr>
        </p:nvSpPr>
        <p:spPr>
          <a:xfrm>
            <a:off x="5574591" y="2830245"/>
            <a:ext cx="5831187" cy="914400"/>
          </a:xfrm>
        </p:spPr>
        <p:txBody>
          <a:bodyPr>
            <a:noAutofit/>
          </a:bodyPr>
          <a:lstStyle>
            <a:lvl1pPr marL="0" indent="0" algn="ctr">
              <a:buNone/>
              <a:defRPr sz="6800">
                <a:solidFill>
                  <a:srgbClr val="4B4E50"/>
                </a:solidFill>
                <a:latin typeface="Montserrat Black" panose="00000A00000000000000" pitchFamily="50" charset="0"/>
              </a:defRPr>
            </a:lvl1pPr>
          </a:lstStyle>
          <a:p>
            <a:pPr lvl="0"/>
            <a:r>
              <a:rPr lang="en-US"/>
              <a:t>THANK YOU</a:t>
            </a:r>
          </a:p>
        </p:txBody>
      </p:sp>
      <p:sp>
        <p:nvSpPr>
          <p:cNvPr id="55" name="Text Placeholder 53">
            <a:extLst>
              <a:ext uri="{FF2B5EF4-FFF2-40B4-BE49-F238E27FC236}">
                <a16:creationId xmlns:a16="http://schemas.microsoft.com/office/drawing/2014/main" id="{A02647B5-CD4E-9DE5-2009-C9BE47205937}"/>
              </a:ext>
            </a:extLst>
          </p:cNvPr>
          <p:cNvSpPr>
            <a:spLocks noGrp="1"/>
          </p:cNvSpPr>
          <p:nvPr userDrawn="1">
            <p:ph type="body" sz="quarter" idx="14" hasCustomPrompt="1"/>
          </p:nvPr>
        </p:nvSpPr>
        <p:spPr>
          <a:xfrm>
            <a:off x="7572631" y="5448611"/>
            <a:ext cx="1579307" cy="655426"/>
          </a:xfrm>
        </p:spPr>
        <p:txBody>
          <a:bodyPr>
            <a:normAutofit/>
          </a:bodyPr>
          <a:lstStyle>
            <a:lvl1pPr marL="0" indent="0" algn="ctr">
              <a:buNone/>
              <a:defRPr sz="1600">
                <a:solidFill>
                  <a:srgbClr val="4B4E50"/>
                </a:solidFill>
              </a:defRPr>
            </a:lvl1pPr>
          </a:lstStyle>
          <a:p>
            <a:pPr lvl="0"/>
            <a:r>
              <a:rPr lang="en-US"/>
              <a:t>Phone Number</a:t>
            </a:r>
          </a:p>
        </p:txBody>
      </p:sp>
      <p:sp>
        <p:nvSpPr>
          <p:cNvPr id="54" name="Text Placeholder 53">
            <a:extLst>
              <a:ext uri="{FF2B5EF4-FFF2-40B4-BE49-F238E27FC236}">
                <a16:creationId xmlns:a16="http://schemas.microsoft.com/office/drawing/2014/main" id="{8490E6AC-2FB4-B9C1-4CC7-543CA78DA7B6}"/>
              </a:ext>
            </a:extLst>
          </p:cNvPr>
          <p:cNvSpPr>
            <a:spLocks noGrp="1"/>
          </p:cNvSpPr>
          <p:nvPr userDrawn="1">
            <p:ph type="body" sz="quarter" idx="13" hasCustomPrompt="1"/>
          </p:nvPr>
        </p:nvSpPr>
        <p:spPr>
          <a:xfrm>
            <a:off x="5154010" y="5448611"/>
            <a:ext cx="2217892" cy="655426"/>
          </a:xfrm>
        </p:spPr>
        <p:txBody>
          <a:bodyPr>
            <a:normAutofit/>
          </a:bodyPr>
          <a:lstStyle>
            <a:lvl1pPr marL="0" indent="0">
              <a:buNone/>
              <a:defRPr sz="1600">
                <a:solidFill>
                  <a:srgbClr val="4B4E50"/>
                </a:solidFill>
              </a:defRPr>
            </a:lvl1pPr>
          </a:lstStyle>
          <a:p>
            <a:pPr lvl="0"/>
            <a:r>
              <a:rPr lang="en-US" err="1"/>
              <a:t>Linkedin</a:t>
            </a:r>
            <a:endParaRPr lang="en-US"/>
          </a:p>
        </p:txBody>
      </p:sp>
      <p:sp>
        <p:nvSpPr>
          <p:cNvPr id="56" name="Text Placeholder 53">
            <a:extLst>
              <a:ext uri="{FF2B5EF4-FFF2-40B4-BE49-F238E27FC236}">
                <a16:creationId xmlns:a16="http://schemas.microsoft.com/office/drawing/2014/main" id="{21FEC58A-2E36-E76D-AD58-170499046EA1}"/>
              </a:ext>
            </a:extLst>
          </p:cNvPr>
          <p:cNvSpPr>
            <a:spLocks noGrp="1"/>
          </p:cNvSpPr>
          <p:nvPr userDrawn="1">
            <p:ph type="body" sz="quarter" idx="15" hasCustomPrompt="1"/>
          </p:nvPr>
        </p:nvSpPr>
        <p:spPr>
          <a:xfrm>
            <a:off x="9363617" y="5448611"/>
            <a:ext cx="1471076" cy="655426"/>
          </a:xfrm>
        </p:spPr>
        <p:txBody>
          <a:bodyPr>
            <a:normAutofit/>
          </a:bodyPr>
          <a:lstStyle>
            <a:lvl1pPr marL="0" indent="0">
              <a:buNone/>
              <a:defRPr sz="1600">
                <a:solidFill>
                  <a:srgbClr val="4B4E50"/>
                </a:solidFill>
              </a:defRPr>
            </a:lvl1pPr>
          </a:lstStyle>
          <a:p>
            <a:pPr lvl="0"/>
            <a:r>
              <a:rPr lang="en-US"/>
              <a:t>Email Address</a:t>
            </a:r>
          </a:p>
        </p:txBody>
      </p:sp>
      <p:pic>
        <p:nvPicPr>
          <p:cNvPr id="7" name="Picture 6">
            <a:extLst>
              <a:ext uri="{FF2B5EF4-FFF2-40B4-BE49-F238E27FC236}">
                <a16:creationId xmlns:a16="http://schemas.microsoft.com/office/drawing/2014/main" id="{50B7FC42-34D9-07FB-BCE2-6238CAECB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509074" cy="6858000"/>
          </a:xfrm>
          <a:prstGeom prst="rect">
            <a:avLst/>
          </a:prstGeom>
        </p:spPr>
      </p:pic>
      <p:sp>
        <p:nvSpPr>
          <p:cNvPr id="24" name="Text Placeholder 23">
            <a:extLst>
              <a:ext uri="{FF2B5EF4-FFF2-40B4-BE49-F238E27FC236}">
                <a16:creationId xmlns:a16="http://schemas.microsoft.com/office/drawing/2014/main" id="{61CC9AB6-3589-E1D8-108B-58532F8FD1AD}"/>
              </a:ext>
            </a:extLst>
          </p:cNvPr>
          <p:cNvSpPr>
            <a:spLocks noGrp="1"/>
          </p:cNvSpPr>
          <p:nvPr>
            <p:ph type="body" sz="quarter" idx="10" hasCustomPrompt="1"/>
          </p:nvPr>
        </p:nvSpPr>
        <p:spPr>
          <a:xfrm>
            <a:off x="644463" y="4938566"/>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First Name</a:t>
            </a:r>
          </a:p>
          <a:p>
            <a:pPr lvl="0"/>
            <a:r>
              <a:rPr lang="en-US"/>
              <a:t>Last Name</a:t>
            </a:r>
          </a:p>
        </p:txBody>
      </p:sp>
      <p:sp>
        <p:nvSpPr>
          <p:cNvPr id="43" name="Text Placeholder 42">
            <a:extLst>
              <a:ext uri="{FF2B5EF4-FFF2-40B4-BE49-F238E27FC236}">
                <a16:creationId xmlns:a16="http://schemas.microsoft.com/office/drawing/2014/main" id="{9F30732A-1BE8-507C-5647-ED5623FD5969}"/>
              </a:ext>
            </a:extLst>
          </p:cNvPr>
          <p:cNvSpPr>
            <a:spLocks noGrp="1"/>
          </p:cNvSpPr>
          <p:nvPr>
            <p:ph type="body" sz="quarter" idx="11" hasCustomPrompt="1"/>
          </p:nvPr>
        </p:nvSpPr>
        <p:spPr>
          <a:xfrm>
            <a:off x="658765" y="5752148"/>
            <a:ext cx="2754340" cy="743540"/>
          </a:xfrm>
        </p:spPr>
        <p:txBody>
          <a:bodyPr>
            <a:normAutofit/>
          </a:bodyPr>
          <a:lstStyle>
            <a:lvl1pPr marL="0" indent="0">
              <a:buNone/>
              <a:defRPr sz="1600">
                <a:solidFill>
                  <a:schemeClr val="bg1"/>
                </a:solidFill>
                <a:latin typeface="Century Gothic" panose="020B0502020202020204" pitchFamily="34" charset="0"/>
              </a:defRPr>
            </a:lvl1pPr>
          </a:lstStyle>
          <a:p>
            <a:pPr lvl="0"/>
            <a:r>
              <a:rPr lang="en-US"/>
              <a:t>Job Title</a:t>
            </a:r>
          </a:p>
        </p:txBody>
      </p:sp>
      <p:sp>
        <p:nvSpPr>
          <p:cNvPr id="8" name="Rectangle 7">
            <a:extLst>
              <a:ext uri="{FF2B5EF4-FFF2-40B4-BE49-F238E27FC236}">
                <a16:creationId xmlns:a16="http://schemas.microsoft.com/office/drawing/2014/main" id="{CD20045D-2E8C-96DF-254B-D854C93C105A}"/>
              </a:ext>
            </a:extLst>
          </p:cNvPr>
          <p:cNvSpPr/>
          <p:nvPr userDrawn="1"/>
        </p:nvSpPr>
        <p:spPr>
          <a:xfrm>
            <a:off x="-7145" y="6677374"/>
            <a:ext cx="3321563" cy="186019"/>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563" h="186019">
                <a:moveTo>
                  <a:pt x="0" y="2382"/>
                </a:moveTo>
                <a:lnTo>
                  <a:pt x="3321563" y="0"/>
                </a:lnTo>
                <a:lnTo>
                  <a:pt x="3230936" y="181817"/>
                </a:lnTo>
                <a:lnTo>
                  <a:pt x="2380" y="186019"/>
                </a:lnTo>
                <a:cubicBezTo>
                  <a:pt x="1587" y="124807"/>
                  <a:pt x="793" y="63594"/>
                  <a:pt x="0" y="2382"/>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Graphic 4">
            <a:extLst>
              <a:ext uri="{FF2B5EF4-FFF2-40B4-BE49-F238E27FC236}">
                <a16:creationId xmlns:a16="http://schemas.microsoft.com/office/drawing/2014/main" id="{C3D7057D-E6A6-B1A0-CC50-5CDC8215C6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89735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text, person, holding, person&#10;&#10;Description automatically generated">
            <a:extLst>
              <a:ext uri="{FF2B5EF4-FFF2-40B4-BE49-F238E27FC236}">
                <a16:creationId xmlns:a16="http://schemas.microsoft.com/office/drawing/2014/main" id="{4080C8CF-6E10-192B-E112-BE3B2BC39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45000" cy="6858000"/>
          </a:xfrm>
          <a:prstGeom prst="rect">
            <a:avLst/>
          </a:prstGeom>
        </p:spPr>
      </p:pic>
      <p:sp>
        <p:nvSpPr>
          <p:cNvPr id="31" name="Rectangle 30">
            <a:extLst>
              <a:ext uri="{FF2B5EF4-FFF2-40B4-BE49-F238E27FC236}">
                <a16:creationId xmlns:a16="http://schemas.microsoft.com/office/drawing/2014/main" id="{2E4E27D0-6924-1429-BE00-38CC60303E53}"/>
              </a:ext>
            </a:extLst>
          </p:cNvPr>
          <p:cNvSpPr/>
          <p:nvPr userDrawn="1"/>
        </p:nvSpPr>
        <p:spPr>
          <a:xfrm>
            <a:off x="1" y="6685420"/>
            <a:ext cx="4445000" cy="183688"/>
          </a:xfrm>
          <a:prstGeom prst="rect">
            <a:avLst/>
          </a:prstGeom>
          <a:solidFill>
            <a:srgbClr val="6B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1A655E9-9E34-30DA-DE98-521DE02FA6FE}"/>
              </a:ext>
            </a:extLst>
          </p:cNvPr>
          <p:cNvSpPr/>
          <p:nvPr userDrawn="1"/>
        </p:nvSpPr>
        <p:spPr>
          <a:xfrm>
            <a:off x="593814" y="1290547"/>
            <a:ext cx="3257371" cy="5567453"/>
          </a:xfrm>
          <a:prstGeom prst="rect">
            <a:avLst/>
          </a:prstGeom>
          <a:solidFill>
            <a:srgbClr val="6B010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45">
            <a:extLst>
              <a:ext uri="{FF2B5EF4-FFF2-40B4-BE49-F238E27FC236}">
                <a16:creationId xmlns:a16="http://schemas.microsoft.com/office/drawing/2014/main" id="{62076DBC-0FF2-258A-C6B7-FD167B32428B}"/>
              </a:ext>
            </a:extLst>
          </p:cNvPr>
          <p:cNvSpPr>
            <a:spLocks noGrp="1"/>
          </p:cNvSpPr>
          <p:nvPr>
            <p:ph type="body" sz="quarter" idx="12" hasCustomPrompt="1"/>
          </p:nvPr>
        </p:nvSpPr>
        <p:spPr>
          <a:xfrm>
            <a:off x="6429042" y="1400416"/>
            <a:ext cx="5722681" cy="907057"/>
          </a:xfrm>
        </p:spPr>
        <p:txBody>
          <a:bodyPr>
            <a:noAutofit/>
          </a:bodyPr>
          <a:lstStyle>
            <a:lvl1pPr marL="0" indent="0">
              <a:lnSpc>
                <a:spcPts val="2800"/>
              </a:lnSpc>
              <a:buNone/>
              <a:defRPr sz="2800" b="1">
                <a:solidFill>
                  <a:srgbClr val="CE153F"/>
                </a:solidFill>
                <a:latin typeface="HelveticaNeueLT Std Cn" panose="020B0706030502030204" pitchFamily="34" charset="0"/>
              </a:defRPr>
            </a:lvl1pPr>
          </a:lstStyle>
          <a:p>
            <a:pPr lvl="0"/>
            <a:r>
              <a:rPr lang="en-US"/>
              <a:t>Generic headline or </a:t>
            </a:r>
          </a:p>
          <a:p>
            <a:pPr lvl="0"/>
            <a:r>
              <a:rPr lang="en-US"/>
              <a:t>presentation title here</a:t>
            </a:r>
          </a:p>
        </p:txBody>
      </p:sp>
      <p:sp>
        <p:nvSpPr>
          <p:cNvPr id="14" name="Text Placeholder 2">
            <a:extLst>
              <a:ext uri="{FF2B5EF4-FFF2-40B4-BE49-F238E27FC236}">
                <a16:creationId xmlns:a16="http://schemas.microsoft.com/office/drawing/2014/main" id="{4B982082-CDE0-8872-2066-6CB2548474CA}"/>
              </a:ext>
            </a:extLst>
          </p:cNvPr>
          <p:cNvSpPr>
            <a:spLocks noGrp="1"/>
          </p:cNvSpPr>
          <p:nvPr>
            <p:ph type="body" sz="quarter" idx="27" hasCustomPrompt="1"/>
          </p:nvPr>
        </p:nvSpPr>
        <p:spPr>
          <a:xfrm>
            <a:off x="6432570" y="2308049"/>
            <a:ext cx="4290063" cy="2315709"/>
          </a:xfrm>
        </p:spPr>
        <p:txBody>
          <a:bodyPr>
            <a:noAutofit/>
          </a:bodyPr>
          <a:lstStyle>
            <a:lvl1pPr marL="0" inden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 dolore magna </a:t>
            </a:r>
            <a:r>
              <a:rPr lang="en-US" sz="1600" err="1"/>
              <a:t>aliquam</a:t>
            </a:r>
            <a:r>
              <a:rPr lang="en-US" sz="1600"/>
              <a:t> </a:t>
            </a:r>
            <a:r>
              <a:rPr lang="en-US" sz="1600" err="1"/>
              <a:t>erat</a:t>
            </a:r>
            <a:r>
              <a:rPr lang="en-US" sz="1600"/>
              <a:t> volutpat. Ut </a:t>
            </a:r>
            <a:r>
              <a:rPr lang="en-US" sz="1600" err="1"/>
              <a:t>wisi</a:t>
            </a:r>
            <a:r>
              <a:rPr lang="en-US" sz="1600"/>
              <a: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a:t>
            </a:r>
            <a:r>
              <a:rPr lang="en-US" sz="1600" err="1"/>
              <a:t>exerci</a:t>
            </a:r>
            <a:r>
              <a:rPr lang="en-US" sz="1600"/>
              <a:t> </a:t>
            </a:r>
            <a:r>
              <a:rPr lang="en-US" sz="1600" err="1"/>
              <a:t>tation</a:t>
            </a:r>
            <a:r>
              <a:rPr lang="en-US" sz="1600"/>
              <a:t> </a:t>
            </a:r>
            <a:r>
              <a:rPr lang="en-US" sz="1600" err="1"/>
              <a:t>ullamcorper</a:t>
            </a:r>
            <a:r>
              <a:rPr lang="en-US" sz="1600"/>
              <a:t> </a:t>
            </a:r>
            <a:r>
              <a:rPr lang="en-US" sz="1600" err="1"/>
              <a:t>suscipit</a:t>
            </a:r>
            <a:r>
              <a:rPr lang="en-US" sz="1600"/>
              <a:t> </a:t>
            </a:r>
            <a:r>
              <a:rPr lang="en-US" sz="1600" err="1"/>
              <a:t>lobortis</a:t>
            </a:r>
            <a:r>
              <a:rPr lang="en-US" sz="1600"/>
              <a:t> </a:t>
            </a:r>
            <a:r>
              <a:rPr lang="en-US" sz="1600" err="1"/>
              <a:t>nisl</a:t>
            </a:r>
            <a:r>
              <a:rPr lang="en-US" sz="1600"/>
              <a:t>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autem vel </a:t>
            </a:r>
            <a:r>
              <a:rPr lang="en-US" sz="1600" err="1"/>
              <a:t>eum</a:t>
            </a:r>
            <a:r>
              <a:rPr lang="en-US" sz="1600"/>
              <a:t> </a:t>
            </a:r>
            <a:r>
              <a:rPr lang="en-US" sz="1600" err="1"/>
              <a:t>iriure</a:t>
            </a:r>
            <a:r>
              <a:rPr lang="en-US" sz="1600"/>
              <a:t> dolor in </a:t>
            </a:r>
            <a:r>
              <a:rPr lang="en-US" sz="1600" err="1"/>
              <a:t>hendrerit</a:t>
            </a:r>
            <a:r>
              <a:rPr lang="en-US" sz="1600"/>
              <a:t> in </a:t>
            </a:r>
            <a:r>
              <a:rPr lang="en-US" sz="1600" err="1"/>
              <a:t>vulputate</a:t>
            </a:r>
            <a:r>
              <a:rPr lang="en-US" sz="1600"/>
              <a:t> </a:t>
            </a:r>
            <a:r>
              <a:rPr lang="en-US" sz="1600" err="1"/>
              <a:t>velit</a:t>
            </a:r>
            <a:r>
              <a:rPr lang="en-US" sz="1600"/>
              <a:t> </a:t>
            </a:r>
            <a:r>
              <a:rPr lang="en-US" sz="1600" err="1"/>
              <a:t>esse</a:t>
            </a:r>
            <a:r>
              <a:rPr lang="en-US" sz="1600"/>
              <a:t> </a:t>
            </a:r>
            <a:r>
              <a:rPr lang="en-US" sz="1600" err="1"/>
              <a:t>molestie</a:t>
            </a:r>
            <a:r>
              <a:rPr lang="en-US" sz="1600"/>
              <a:t> </a:t>
            </a:r>
            <a:r>
              <a:rPr lang="en-US" sz="1600" err="1"/>
              <a:t>consequat</a:t>
            </a:r>
            <a:r>
              <a:rPr lang="en-US" sz="1600"/>
              <a:t>, vel illum dolore </a:t>
            </a:r>
            <a:r>
              <a:rPr lang="en-US" sz="1600" err="1"/>
              <a:t>eu</a:t>
            </a:r>
            <a:r>
              <a:rPr lang="en-US" sz="1600"/>
              <a:t> </a:t>
            </a:r>
            <a:r>
              <a:rPr lang="en-US" sz="1600" err="1"/>
              <a:t>feugiat</a:t>
            </a:r>
            <a:r>
              <a:rPr lang="en-US" sz="1600"/>
              <a:t> </a:t>
            </a:r>
            <a:r>
              <a:rPr lang="en-US" sz="1600" err="1"/>
              <a:t>nulla</a:t>
            </a:r>
            <a:r>
              <a:rPr lang="en-US" sz="1600"/>
              <a:t> </a:t>
            </a:r>
            <a:r>
              <a:rPr lang="en-US" sz="1600" err="1"/>
              <a:t>facilisis</a:t>
            </a:r>
            <a:r>
              <a:rPr lang="en-US" sz="1600"/>
              <a:t> at </a:t>
            </a:r>
            <a:r>
              <a:rPr lang="en-US" sz="1600" err="1"/>
              <a:t>vero</a:t>
            </a:r>
            <a:r>
              <a:rPr lang="en-US" sz="1600"/>
              <a:t>.</a:t>
            </a:r>
          </a:p>
          <a:p>
            <a:pPr lvl="0"/>
            <a:endParaRPr lang="en-US"/>
          </a:p>
        </p:txBody>
      </p:sp>
      <p:pic>
        <p:nvPicPr>
          <p:cNvPr id="46" name="Picture 45" descr="A picture containing arrow">
            <a:extLst>
              <a:ext uri="{FF2B5EF4-FFF2-40B4-BE49-F238E27FC236}">
                <a16:creationId xmlns:a16="http://schemas.microsoft.com/office/drawing/2014/main" id="{E499964F-DAA4-A2DA-D036-7E1466EC358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863" b="71448"/>
          <a:stretch/>
        </p:blipFill>
        <p:spPr>
          <a:xfrm>
            <a:off x="8151962" y="0"/>
            <a:ext cx="4040038" cy="1958109"/>
          </a:xfrm>
          <a:prstGeom prst="rect">
            <a:avLst/>
          </a:prstGeom>
        </p:spPr>
      </p:pic>
      <p:pic>
        <p:nvPicPr>
          <p:cNvPr id="2" name="Graphic 1">
            <a:extLst>
              <a:ext uri="{FF2B5EF4-FFF2-40B4-BE49-F238E27FC236}">
                <a16:creationId xmlns:a16="http://schemas.microsoft.com/office/drawing/2014/main" id="{AF8BA784-BF2A-04B0-1365-09482B522CB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73755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1" name="Text Placeholder 53">
            <a:extLst>
              <a:ext uri="{FF2B5EF4-FFF2-40B4-BE49-F238E27FC236}">
                <a16:creationId xmlns:a16="http://schemas.microsoft.com/office/drawing/2014/main" id="{CF799AFD-9D02-28FF-E22D-6ED4CC161925}"/>
              </a:ext>
            </a:extLst>
          </p:cNvPr>
          <p:cNvSpPr>
            <a:spLocks noGrp="1"/>
          </p:cNvSpPr>
          <p:nvPr>
            <p:ph type="body" sz="quarter" idx="14" hasCustomPrompt="1"/>
          </p:nvPr>
        </p:nvSpPr>
        <p:spPr>
          <a:xfrm>
            <a:off x="7572630" y="4689703"/>
            <a:ext cx="1579307" cy="655426"/>
          </a:xfrm>
        </p:spPr>
        <p:txBody>
          <a:bodyPr>
            <a:normAutofit/>
          </a:bodyPr>
          <a:lstStyle>
            <a:lvl1pPr marL="0" indent="0" algn="ctr">
              <a:buNone/>
              <a:defRPr sz="1600">
                <a:solidFill>
                  <a:srgbClr val="4B4E50"/>
                </a:solidFill>
              </a:defRPr>
            </a:lvl1pPr>
          </a:lstStyle>
          <a:p>
            <a:pPr lvl="0"/>
            <a:r>
              <a:rPr lang="en-US"/>
              <a:t>Phone Number</a:t>
            </a:r>
          </a:p>
        </p:txBody>
      </p:sp>
      <p:sp>
        <p:nvSpPr>
          <p:cNvPr id="22" name="Text Placeholder 53">
            <a:extLst>
              <a:ext uri="{FF2B5EF4-FFF2-40B4-BE49-F238E27FC236}">
                <a16:creationId xmlns:a16="http://schemas.microsoft.com/office/drawing/2014/main" id="{88A17E99-0A6B-2C92-02FD-0B94368F8880}"/>
              </a:ext>
            </a:extLst>
          </p:cNvPr>
          <p:cNvSpPr>
            <a:spLocks noGrp="1"/>
          </p:cNvSpPr>
          <p:nvPr>
            <p:ph type="body" sz="quarter" idx="13" hasCustomPrompt="1"/>
          </p:nvPr>
        </p:nvSpPr>
        <p:spPr>
          <a:xfrm>
            <a:off x="5154010" y="4689703"/>
            <a:ext cx="2217891" cy="655426"/>
          </a:xfrm>
        </p:spPr>
        <p:txBody>
          <a:bodyPr>
            <a:normAutofit/>
          </a:bodyPr>
          <a:lstStyle>
            <a:lvl1pPr marL="0" indent="0">
              <a:buNone/>
              <a:defRPr sz="1600">
                <a:solidFill>
                  <a:srgbClr val="4B4E50"/>
                </a:solidFill>
              </a:defRPr>
            </a:lvl1pPr>
          </a:lstStyle>
          <a:p>
            <a:pPr lvl="0"/>
            <a:r>
              <a:rPr lang="en-US" err="1"/>
              <a:t>Linkedin</a:t>
            </a:r>
            <a:endParaRPr lang="en-US"/>
          </a:p>
        </p:txBody>
      </p:sp>
      <p:sp>
        <p:nvSpPr>
          <p:cNvPr id="23" name="Text Placeholder 53">
            <a:extLst>
              <a:ext uri="{FF2B5EF4-FFF2-40B4-BE49-F238E27FC236}">
                <a16:creationId xmlns:a16="http://schemas.microsoft.com/office/drawing/2014/main" id="{9A014EB1-8D39-00FB-DE41-B07EC67A19C5}"/>
              </a:ext>
            </a:extLst>
          </p:cNvPr>
          <p:cNvSpPr>
            <a:spLocks noGrp="1"/>
          </p:cNvSpPr>
          <p:nvPr>
            <p:ph type="body" sz="quarter" idx="15" hasCustomPrompt="1"/>
          </p:nvPr>
        </p:nvSpPr>
        <p:spPr>
          <a:xfrm>
            <a:off x="9352666" y="4689703"/>
            <a:ext cx="1784035" cy="655426"/>
          </a:xfrm>
        </p:spPr>
        <p:txBody>
          <a:bodyPr>
            <a:normAutofit/>
          </a:bodyPr>
          <a:lstStyle>
            <a:lvl1pPr marL="0" indent="0">
              <a:buNone/>
              <a:defRPr sz="1600">
                <a:solidFill>
                  <a:srgbClr val="4B4E50"/>
                </a:solidFill>
              </a:defRPr>
            </a:lvl1pPr>
          </a:lstStyle>
          <a:p>
            <a:pPr lvl="0"/>
            <a:r>
              <a:rPr lang="en-US"/>
              <a:t>Email Address</a:t>
            </a:r>
          </a:p>
        </p:txBody>
      </p:sp>
      <p:pic>
        <p:nvPicPr>
          <p:cNvPr id="8" name="Picture 7" descr="A picture containing text, person, holding, person&#10;&#10;Description automatically generated">
            <a:extLst>
              <a:ext uri="{FF2B5EF4-FFF2-40B4-BE49-F238E27FC236}">
                <a16:creationId xmlns:a16="http://schemas.microsoft.com/office/drawing/2014/main" id="{4080C8CF-6E10-192B-E112-BE3B2BC392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445000" cy="6858000"/>
          </a:xfrm>
          <a:prstGeom prst="rect">
            <a:avLst/>
          </a:prstGeom>
        </p:spPr>
      </p:pic>
      <p:sp>
        <p:nvSpPr>
          <p:cNvPr id="11" name="Text Placeholder 23">
            <a:extLst>
              <a:ext uri="{FF2B5EF4-FFF2-40B4-BE49-F238E27FC236}">
                <a16:creationId xmlns:a16="http://schemas.microsoft.com/office/drawing/2014/main" id="{FF4943FF-637E-7C1C-23B2-1B7CD5C58DFB}"/>
              </a:ext>
            </a:extLst>
          </p:cNvPr>
          <p:cNvSpPr>
            <a:spLocks noGrp="1"/>
          </p:cNvSpPr>
          <p:nvPr>
            <p:ph type="body" sz="quarter" idx="10" hasCustomPrompt="1"/>
          </p:nvPr>
        </p:nvSpPr>
        <p:spPr>
          <a:xfrm>
            <a:off x="644463" y="1692798"/>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First Name</a:t>
            </a:r>
          </a:p>
          <a:p>
            <a:pPr lvl="0"/>
            <a:r>
              <a:rPr lang="en-US"/>
              <a:t>Last Name</a:t>
            </a:r>
          </a:p>
        </p:txBody>
      </p:sp>
      <p:sp>
        <p:nvSpPr>
          <p:cNvPr id="12" name="Text Placeholder 42">
            <a:extLst>
              <a:ext uri="{FF2B5EF4-FFF2-40B4-BE49-F238E27FC236}">
                <a16:creationId xmlns:a16="http://schemas.microsoft.com/office/drawing/2014/main" id="{DAEB2231-7430-998B-F794-59574B75CBD5}"/>
              </a:ext>
            </a:extLst>
          </p:cNvPr>
          <p:cNvSpPr>
            <a:spLocks noGrp="1"/>
          </p:cNvSpPr>
          <p:nvPr>
            <p:ph type="body" sz="quarter" idx="11" hasCustomPrompt="1"/>
          </p:nvPr>
        </p:nvSpPr>
        <p:spPr>
          <a:xfrm>
            <a:off x="658765" y="2506380"/>
            <a:ext cx="2754340" cy="743540"/>
          </a:xfrm>
        </p:spPr>
        <p:txBody>
          <a:bodyPr>
            <a:normAutofit/>
          </a:bodyPr>
          <a:lstStyle>
            <a:lvl1pPr marL="0" indent="0">
              <a:buNone/>
              <a:defRPr sz="1600">
                <a:solidFill>
                  <a:schemeClr val="bg1"/>
                </a:solidFill>
                <a:latin typeface="Century Gothic" panose="020B0502020202020204" pitchFamily="34" charset="0"/>
              </a:defRPr>
            </a:lvl1pPr>
          </a:lstStyle>
          <a:p>
            <a:pPr lvl="0"/>
            <a:r>
              <a:rPr lang="en-US"/>
              <a:t>Job Title</a:t>
            </a:r>
          </a:p>
        </p:txBody>
      </p:sp>
      <p:sp>
        <p:nvSpPr>
          <p:cNvPr id="31" name="Rectangle 30">
            <a:extLst>
              <a:ext uri="{FF2B5EF4-FFF2-40B4-BE49-F238E27FC236}">
                <a16:creationId xmlns:a16="http://schemas.microsoft.com/office/drawing/2014/main" id="{2E4E27D0-6924-1429-BE00-38CC60303E53}"/>
              </a:ext>
            </a:extLst>
          </p:cNvPr>
          <p:cNvSpPr/>
          <p:nvPr userDrawn="1"/>
        </p:nvSpPr>
        <p:spPr>
          <a:xfrm>
            <a:off x="1" y="6685420"/>
            <a:ext cx="4445000" cy="183688"/>
          </a:xfrm>
          <a:prstGeom prst="rect">
            <a:avLst/>
          </a:prstGeom>
          <a:solidFill>
            <a:srgbClr val="6B01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4">
            <a:extLst>
              <a:ext uri="{FF2B5EF4-FFF2-40B4-BE49-F238E27FC236}">
                <a16:creationId xmlns:a16="http://schemas.microsoft.com/office/drawing/2014/main" id="{CCD2F982-3180-2EC5-1E0D-72DC4A6B5AE6}"/>
              </a:ext>
            </a:extLst>
          </p:cNvPr>
          <p:cNvSpPr>
            <a:spLocks noGrp="1"/>
          </p:cNvSpPr>
          <p:nvPr>
            <p:ph type="body" sz="quarter" idx="25" hasCustomPrompt="1"/>
          </p:nvPr>
        </p:nvSpPr>
        <p:spPr>
          <a:xfrm>
            <a:off x="5425221" y="2498584"/>
            <a:ext cx="5831187" cy="914400"/>
          </a:xfrm>
        </p:spPr>
        <p:txBody>
          <a:bodyPr>
            <a:noAutofit/>
          </a:bodyPr>
          <a:lstStyle>
            <a:lvl1pPr marL="0" indent="0">
              <a:buNone/>
              <a:defRPr sz="6800">
                <a:solidFill>
                  <a:srgbClr val="4B4E50"/>
                </a:solidFill>
                <a:latin typeface="Montserrat Black" panose="00000A00000000000000" pitchFamily="50" charset="0"/>
              </a:defRPr>
            </a:lvl1pPr>
          </a:lstStyle>
          <a:p>
            <a:pPr lvl="0"/>
            <a:r>
              <a:rPr lang="en-US"/>
              <a:t>THANK YOU</a:t>
            </a:r>
          </a:p>
        </p:txBody>
      </p:sp>
      <p:pic>
        <p:nvPicPr>
          <p:cNvPr id="2" name="Graphic 1">
            <a:extLst>
              <a:ext uri="{FF2B5EF4-FFF2-40B4-BE49-F238E27FC236}">
                <a16:creationId xmlns:a16="http://schemas.microsoft.com/office/drawing/2014/main" id="{E914ABCE-CDE1-DDC4-BFBC-B5F37E7478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97988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0" name="Picture 9" descr="A picture containing arrow&#10;&#10;Description automatically generated">
            <a:extLst>
              <a:ext uri="{FF2B5EF4-FFF2-40B4-BE49-F238E27FC236}">
                <a16:creationId xmlns:a16="http://schemas.microsoft.com/office/drawing/2014/main" id="{A34D3AD5-3853-BC07-3ACB-7506FE286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 Placeholder 3">
            <a:extLst>
              <a:ext uri="{FF2B5EF4-FFF2-40B4-BE49-F238E27FC236}">
                <a16:creationId xmlns:a16="http://schemas.microsoft.com/office/drawing/2014/main" id="{00C9906E-F88E-83D0-556A-1062F6916C72}"/>
              </a:ext>
            </a:extLst>
          </p:cNvPr>
          <p:cNvSpPr>
            <a:spLocks noGrp="1"/>
          </p:cNvSpPr>
          <p:nvPr>
            <p:ph type="body" sz="quarter" idx="24" hasCustomPrompt="1"/>
          </p:nvPr>
        </p:nvSpPr>
        <p:spPr>
          <a:xfrm>
            <a:off x="7260086" y="1441880"/>
            <a:ext cx="4395788" cy="1054100"/>
          </a:xfrm>
        </p:spPr>
        <p:txBody>
          <a:bodyPr>
            <a:normAutofit/>
          </a:bodyPr>
          <a:lstStyle>
            <a:lvl1pPr marL="0" indent="0">
              <a:buNone/>
              <a:defRPr sz="1600"/>
            </a:lvl1pPr>
          </a:lstStyle>
          <a:p>
            <a:pPr lvl="0"/>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a:t>
            </a:r>
            <a:endParaRPr lang="en-US"/>
          </a:p>
        </p:txBody>
      </p:sp>
      <p:sp>
        <p:nvSpPr>
          <p:cNvPr id="26" name="Text Placeholder 3">
            <a:extLst>
              <a:ext uri="{FF2B5EF4-FFF2-40B4-BE49-F238E27FC236}">
                <a16:creationId xmlns:a16="http://schemas.microsoft.com/office/drawing/2014/main" id="{66EFC326-657C-8F2A-8DF9-85F15AC2E01A}"/>
              </a:ext>
            </a:extLst>
          </p:cNvPr>
          <p:cNvSpPr>
            <a:spLocks noGrp="1"/>
          </p:cNvSpPr>
          <p:nvPr>
            <p:ph type="body" sz="quarter" idx="25" hasCustomPrompt="1"/>
          </p:nvPr>
        </p:nvSpPr>
        <p:spPr>
          <a:xfrm>
            <a:off x="7260086" y="2994635"/>
            <a:ext cx="4395788" cy="1054100"/>
          </a:xfrm>
        </p:spPr>
        <p:txBody>
          <a:bodyPr>
            <a:normAutofit/>
          </a:bodyPr>
          <a:lstStyle>
            <a:lvl1pPr marL="0" indent="0">
              <a:buNone/>
              <a:defRPr sz="1600"/>
            </a:lvl1pPr>
          </a:lstStyle>
          <a:p>
            <a:pPr lvl="0"/>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a:t>
            </a:r>
            <a:endParaRPr lang="en-US"/>
          </a:p>
        </p:txBody>
      </p:sp>
      <p:sp>
        <p:nvSpPr>
          <p:cNvPr id="27" name="Text Placeholder 3">
            <a:extLst>
              <a:ext uri="{FF2B5EF4-FFF2-40B4-BE49-F238E27FC236}">
                <a16:creationId xmlns:a16="http://schemas.microsoft.com/office/drawing/2014/main" id="{65C2C518-F196-E0C7-398A-2509E01CEDCB}"/>
              </a:ext>
            </a:extLst>
          </p:cNvPr>
          <p:cNvSpPr>
            <a:spLocks noGrp="1"/>
          </p:cNvSpPr>
          <p:nvPr>
            <p:ph type="body" sz="quarter" idx="26" hasCustomPrompt="1"/>
          </p:nvPr>
        </p:nvSpPr>
        <p:spPr>
          <a:xfrm>
            <a:off x="7260086" y="4538763"/>
            <a:ext cx="4395788" cy="1054100"/>
          </a:xfrm>
        </p:spPr>
        <p:txBody>
          <a:bodyPr>
            <a:normAutofit/>
          </a:bodyPr>
          <a:lstStyle>
            <a:lvl1pPr marL="0" indent="0">
              <a:buNone/>
              <a:defRPr sz="1600"/>
            </a:lvl1pPr>
          </a:lstStyle>
          <a:p>
            <a:pPr lvl="0"/>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a:t>
            </a:r>
            <a:endParaRPr lang="en-US"/>
          </a:p>
        </p:txBody>
      </p:sp>
      <p:sp>
        <p:nvSpPr>
          <p:cNvPr id="11" name="Rectangle 7">
            <a:extLst>
              <a:ext uri="{FF2B5EF4-FFF2-40B4-BE49-F238E27FC236}">
                <a16:creationId xmlns:a16="http://schemas.microsoft.com/office/drawing/2014/main" id="{8D9DC040-04EB-D328-325B-1E604DAE8A85}"/>
              </a:ext>
            </a:extLst>
          </p:cNvPr>
          <p:cNvSpPr/>
          <p:nvPr userDrawn="1"/>
        </p:nvSpPr>
        <p:spPr>
          <a:xfrm>
            <a:off x="-33532" y="6677375"/>
            <a:ext cx="3814482" cy="188400"/>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 name="connsiteX0" fmla="*/ 0 w 3814482"/>
              <a:gd name="connsiteY0" fmla="*/ 7145 h 186019"/>
              <a:gd name="connsiteX1" fmla="*/ 3814482 w 3814482"/>
              <a:gd name="connsiteY1" fmla="*/ 0 h 186019"/>
              <a:gd name="connsiteX2" fmla="*/ 3723855 w 3814482"/>
              <a:gd name="connsiteY2" fmla="*/ 181817 h 186019"/>
              <a:gd name="connsiteX3" fmla="*/ 495299 w 3814482"/>
              <a:gd name="connsiteY3" fmla="*/ 186019 h 186019"/>
              <a:gd name="connsiteX4" fmla="*/ 0 w 3814482"/>
              <a:gd name="connsiteY4" fmla="*/ 7145 h 186019"/>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482" h="188400">
                <a:moveTo>
                  <a:pt x="0" y="7145"/>
                </a:moveTo>
                <a:lnTo>
                  <a:pt x="3814482" y="0"/>
                </a:lnTo>
                <a:lnTo>
                  <a:pt x="3723855" y="181817"/>
                </a:lnTo>
                <a:lnTo>
                  <a:pt x="11905" y="188400"/>
                </a:lnTo>
                <a:cubicBezTo>
                  <a:pt x="11112" y="127188"/>
                  <a:pt x="793" y="68357"/>
                  <a:pt x="0" y="7145"/>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0" name="Text Placeholder 45">
            <a:extLst>
              <a:ext uri="{FF2B5EF4-FFF2-40B4-BE49-F238E27FC236}">
                <a16:creationId xmlns:a16="http://schemas.microsoft.com/office/drawing/2014/main" id="{198E2580-A6DA-4A2F-3FF9-15748DD7A973}"/>
              </a:ext>
            </a:extLst>
          </p:cNvPr>
          <p:cNvSpPr>
            <a:spLocks noGrp="1"/>
          </p:cNvSpPr>
          <p:nvPr>
            <p:ph type="body" sz="quarter" idx="12" hasCustomPrompt="1"/>
          </p:nvPr>
        </p:nvSpPr>
        <p:spPr>
          <a:xfrm>
            <a:off x="623351" y="758597"/>
            <a:ext cx="5863713" cy="1098133"/>
          </a:xfrm>
        </p:spPr>
        <p:txBody>
          <a:bodyPr>
            <a:noAutofit/>
          </a:bodyPr>
          <a:lstStyle>
            <a:lvl1pPr marL="0" indent="0">
              <a:lnSpc>
                <a:spcPts val="2800"/>
              </a:lnSpc>
              <a:buNone/>
              <a:defRPr sz="2800" b="1">
                <a:solidFill>
                  <a:srgbClr val="CE153F"/>
                </a:solidFill>
                <a:latin typeface="HelveticaNeueLT Std Cn" panose="020B0706030502030204" pitchFamily="34" charset="0"/>
              </a:defRPr>
            </a:lvl1pPr>
          </a:lstStyle>
          <a:p>
            <a:pPr lvl="0"/>
            <a:r>
              <a:rPr lang="en-US"/>
              <a:t>Generic headline or </a:t>
            </a:r>
          </a:p>
          <a:p>
            <a:pPr lvl="0"/>
            <a:r>
              <a:rPr lang="en-US"/>
              <a:t>presentation title here</a:t>
            </a:r>
          </a:p>
        </p:txBody>
      </p:sp>
      <p:sp>
        <p:nvSpPr>
          <p:cNvPr id="29" name="Text Placeholder 2">
            <a:extLst>
              <a:ext uri="{FF2B5EF4-FFF2-40B4-BE49-F238E27FC236}">
                <a16:creationId xmlns:a16="http://schemas.microsoft.com/office/drawing/2014/main" id="{BEB1BF16-3470-BEA3-6FD6-A99384D6EC83}"/>
              </a:ext>
            </a:extLst>
          </p:cNvPr>
          <p:cNvSpPr>
            <a:spLocks noGrp="1"/>
          </p:cNvSpPr>
          <p:nvPr>
            <p:ph type="body" sz="quarter" idx="27" hasCustomPrompt="1"/>
          </p:nvPr>
        </p:nvSpPr>
        <p:spPr>
          <a:xfrm>
            <a:off x="626879" y="1666230"/>
            <a:ext cx="4395789" cy="2803525"/>
          </a:xfrm>
        </p:spPr>
        <p:txBody>
          <a:bodyPr>
            <a:noAutofit/>
          </a:bodyPr>
          <a:lstStyle>
            <a:lvl1pPr marL="0" inden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 dolore magna </a:t>
            </a:r>
            <a:r>
              <a:rPr lang="en-US" sz="1600" err="1"/>
              <a:t>aliquam</a:t>
            </a:r>
            <a:r>
              <a:rPr lang="en-US" sz="1600"/>
              <a:t> </a:t>
            </a:r>
            <a:r>
              <a:rPr lang="en-US" sz="1600" err="1"/>
              <a:t>erat</a:t>
            </a:r>
            <a:r>
              <a:rPr lang="en-US" sz="1600"/>
              <a:t> volutpat. Ut </a:t>
            </a:r>
            <a:r>
              <a:rPr lang="en-US" sz="1600" err="1"/>
              <a:t>wisi</a:t>
            </a:r>
            <a:r>
              <a:rPr lang="en-US" sz="1600"/>
              <a: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a:t>
            </a:r>
            <a:r>
              <a:rPr lang="en-US" sz="1600" err="1"/>
              <a:t>exerci</a:t>
            </a:r>
            <a:r>
              <a:rPr lang="en-US" sz="1600"/>
              <a:t> </a:t>
            </a:r>
            <a:r>
              <a:rPr lang="en-US" sz="1600" err="1"/>
              <a:t>tation</a:t>
            </a:r>
            <a:r>
              <a:rPr lang="en-US" sz="1600"/>
              <a:t> </a:t>
            </a:r>
            <a:r>
              <a:rPr lang="en-US" sz="1600" err="1"/>
              <a:t>ullamcorper</a:t>
            </a:r>
            <a:r>
              <a:rPr lang="en-US" sz="1600"/>
              <a:t> </a:t>
            </a:r>
            <a:r>
              <a:rPr lang="en-US" sz="1600" err="1"/>
              <a:t>suscipit</a:t>
            </a:r>
            <a:r>
              <a:rPr lang="en-US" sz="1600"/>
              <a:t> </a:t>
            </a:r>
            <a:r>
              <a:rPr lang="en-US" sz="1600" err="1"/>
              <a:t>lobortis</a:t>
            </a:r>
            <a:r>
              <a:rPr lang="en-US" sz="1600"/>
              <a:t> </a:t>
            </a:r>
            <a:r>
              <a:rPr lang="en-US" sz="1600" err="1"/>
              <a:t>nisl</a:t>
            </a:r>
            <a:r>
              <a:rPr lang="en-US" sz="1600"/>
              <a:t>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autem vel </a:t>
            </a:r>
            <a:r>
              <a:rPr lang="en-US" sz="1600" err="1"/>
              <a:t>eum</a:t>
            </a:r>
            <a:r>
              <a:rPr lang="en-US" sz="1600"/>
              <a:t> </a:t>
            </a:r>
            <a:r>
              <a:rPr lang="en-US" sz="1600" err="1"/>
              <a:t>iriure</a:t>
            </a:r>
            <a:r>
              <a:rPr lang="en-US" sz="1600"/>
              <a:t> dolor in </a:t>
            </a:r>
            <a:r>
              <a:rPr lang="en-US" sz="1600" err="1"/>
              <a:t>hendrerit</a:t>
            </a:r>
            <a:r>
              <a:rPr lang="en-US" sz="1600"/>
              <a:t> in </a:t>
            </a:r>
            <a:r>
              <a:rPr lang="en-US" sz="1600" err="1"/>
              <a:t>vulputate</a:t>
            </a:r>
            <a:r>
              <a:rPr lang="en-US" sz="1600"/>
              <a:t> </a:t>
            </a:r>
            <a:r>
              <a:rPr lang="en-US" sz="1600" err="1"/>
              <a:t>velit</a:t>
            </a:r>
            <a:r>
              <a:rPr lang="en-US" sz="1600"/>
              <a:t> </a:t>
            </a:r>
            <a:r>
              <a:rPr lang="en-US" sz="1600" err="1"/>
              <a:t>esse</a:t>
            </a:r>
            <a:r>
              <a:rPr lang="en-US" sz="1600"/>
              <a:t> </a:t>
            </a:r>
            <a:r>
              <a:rPr lang="en-US" sz="1600" err="1"/>
              <a:t>molestie</a:t>
            </a:r>
            <a:r>
              <a:rPr lang="en-US" sz="1600"/>
              <a:t> </a:t>
            </a:r>
            <a:r>
              <a:rPr lang="en-US" sz="1600" err="1"/>
              <a:t>consequat</a:t>
            </a:r>
            <a:r>
              <a:rPr lang="en-US" sz="1600"/>
              <a:t>, vel illum dolore </a:t>
            </a:r>
            <a:r>
              <a:rPr lang="en-US" sz="1600" err="1"/>
              <a:t>eu</a:t>
            </a:r>
            <a:r>
              <a:rPr lang="en-US" sz="1600"/>
              <a:t> </a:t>
            </a:r>
            <a:r>
              <a:rPr lang="en-US" sz="1600" err="1"/>
              <a:t>feugiat</a:t>
            </a:r>
            <a:r>
              <a:rPr lang="en-US" sz="1600"/>
              <a:t> </a:t>
            </a:r>
            <a:r>
              <a:rPr lang="en-US" sz="1600" err="1"/>
              <a:t>nulla</a:t>
            </a:r>
            <a:r>
              <a:rPr lang="en-US" sz="1600"/>
              <a:t> </a:t>
            </a:r>
            <a:r>
              <a:rPr lang="en-US" sz="1600" err="1"/>
              <a:t>facilisis</a:t>
            </a:r>
            <a:r>
              <a:rPr lang="en-US" sz="1600"/>
              <a:t> at </a:t>
            </a:r>
            <a:r>
              <a:rPr lang="en-US" sz="1600" err="1"/>
              <a:t>vero</a:t>
            </a:r>
            <a:r>
              <a:rPr lang="en-US" sz="1600"/>
              <a:t>.</a:t>
            </a:r>
          </a:p>
          <a:p>
            <a:pPr lvl="0"/>
            <a:endParaRPr lang="en-US"/>
          </a:p>
        </p:txBody>
      </p:sp>
      <p:pic>
        <p:nvPicPr>
          <p:cNvPr id="2" name="Graphic 1">
            <a:extLst>
              <a:ext uri="{FF2B5EF4-FFF2-40B4-BE49-F238E27FC236}">
                <a16:creationId xmlns:a16="http://schemas.microsoft.com/office/drawing/2014/main" id="{54DACE9A-EB31-1AE9-40EF-DD03F51EAF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07122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A picture containing arrow&#10;&#10;Description automatically generated">
            <a:extLst>
              <a:ext uri="{FF2B5EF4-FFF2-40B4-BE49-F238E27FC236}">
                <a16:creationId xmlns:a16="http://schemas.microsoft.com/office/drawing/2014/main" id="{A34D3AD5-3853-BC07-3ACB-7506FE286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9" name="Rectangle 18">
            <a:extLst>
              <a:ext uri="{FF2B5EF4-FFF2-40B4-BE49-F238E27FC236}">
                <a16:creationId xmlns:a16="http://schemas.microsoft.com/office/drawing/2014/main" id="{2277A1B3-12ED-4A23-049B-F081E6B42D56}"/>
              </a:ext>
            </a:extLst>
          </p:cNvPr>
          <p:cNvSpPr/>
          <p:nvPr userDrawn="1"/>
        </p:nvSpPr>
        <p:spPr>
          <a:xfrm>
            <a:off x="6122709" y="2251075"/>
            <a:ext cx="5249567" cy="4618033"/>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7">
            <a:extLst>
              <a:ext uri="{FF2B5EF4-FFF2-40B4-BE49-F238E27FC236}">
                <a16:creationId xmlns:a16="http://schemas.microsoft.com/office/drawing/2014/main" id="{8D9DC040-04EB-D328-325B-1E604DAE8A85}"/>
              </a:ext>
            </a:extLst>
          </p:cNvPr>
          <p:cNvSpPr/>
          <p:nvPr userDrawn="1"/>
        </p:nvSpPr>
        <p:spPr>
          <a:xfrm>
            <a:off x="-33532" y="6677375"/>
            <a:ext cx="3814482" cy="188400"/>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 name="connsiteX0" fmla="*/ 0 w 3814482"/>
              <a:gd name="connsiteY0" fmla="*/ 7145 h 186019"/>
              <a:gd name="connsiteX1" fmla="*/ 3814482 w 3814482"/>
              <a:gd name="connsiteY1" fmla="*/ 0 h 186019"/>
              <a:gd name="connsiteX2" fmla="*/ 3723855 w 3814482"/>
              <a:gd name="connsiteY2" fmla="*/ 181817 h 186019"/>
              <a:gd name="connsiteX3" fmla="*/ 495299 w 3814482"/>
              <a:gd name="connsiteY3" fmla="*/ 186019 h 186019"/>
              <a:gd name="connsiteX4" fmla="*/ 0 w 3814482"/>
              <a:gd name="connsiteY4" fmla="*/ 7145 h 186019"/>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482" h="188400">
                <a:moveTo>
                  <a:pt x="0" y="7145"/>
                </a:moveTo>
                <a:lnTo>
                  <a:pt x="3814482" y="0"/>
                </a:lnTo>
                <a:lnTo>
                  <a:pt x="3723855" y="181817"/>
                </a:lnTo>
                <a:lnTo>
                  <a:pt x="11905" y="188400"/>
                </a:lnTo>
                <a:cubicBezTo>
                  <a:pt x="11112" y="127188"/>
                  <a:pt x="793" y="68357"/>
                  <a:pt x="0" y="7145"/>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 Placeholder 45">
            <a:extLst>
              <a:ext uri="{FF2B5EF4-FFF2-40B4-BE49-F238E27FC236}">
                <a16:creationId xmlns:a16="http://schemas.microsoft.com/office/drawing/2014/main" id="{0DAD0A71-AF59-45B4-4E35-5A9050083A54}"/>
              </a:ext>
            </a:extLst>
          </p:cNvPr>
          <p:cNvSpPr>
            <a:spLocks noGrp="1"/>
          </p:cNvSpPr>
          <p:nvPr>
            <p:ph type="body" sz="quarter" idx="12" hasCustomPrompt="1"/>
          </p:nvPr>
        </p:nvSpPr>
        <p:spPr>
          <a:xfrm>
            <a:off x="626879" y="482986"/>
            <a:ext cx="7876067" cy="1768089"/>
          </a:xfrm>
        </p:spPr>
        <p:txBody>
          <a:bodyPr>
            <a:noAutofit/>
          </a:bodyPr>
          <a:lstStyle>
            <a:lvl1pPr marL="0" indent="0">
              <a:buNone/>
              <a:defRPr sz="4800" b="1">
                <a:solidFill>
                  <a:srgbClr val="CE153F"/>
                </a:solidFill>
                <a:latin typeface="HelveticaNeueLT Std Cn" panose="020B0706030502030204" pitchFamily="34" charset="0"/>
              </a:defRPr>
            </a:lvl1pPr>
          </a:lstStyle>
          <a:p>
            <a:pPr lvl="0"/>
            <a:r>
              <a:rPr lang="en-US"/>
              <a:t>Generic headline or </a:t>
            </a:r>
          </a:p>
          <a:p>
            <a:pPr lvl="0"/>
            <a:r>
              <a:rPr lang="en-US"/>
              <a:t>presentation title here</a:t>
            </a:r>
          </a:p>
        </p:txBody>
      </p:sp>
      <p:sp>
        <p:nvSpPr>
          <p:cNvPr id="3" name="Text Placeholder 2">
            <a:extLst>
              <a:ext uri="{FF2B5EF4-FFF2-40B4-BE49-F238E27FC236}">
                <a16:creationId xmlns:a16="http://schemas.microsoft.com/office/drawing/2014/main" id="{9EA81EA7-8F1D-9902-CB5E-23F3529DCE24}"/>
              </a:ext>
            </a:extLst>
          </p:cNvPr>
          <p:cNvSpPr>
            <a:spLocks noGrp="1"/>
          </p:cNvSpPr>
          <p:nvPr>
            <p:ph type="body" sz="quarter" idx="24" hasCustomPrompt="1"/>
          </p:nvPr>
        </p:nvSpPr>
        <p:spPr>
          <a:xfrm>
            <a:off x="627063" y="2251075"/>
            <a:ext cx="5164563" cy="2803525"/>
          </a:xfrm>
        </p:spPr>
        <p:txBody>
          <a:bodyPr>
            <a:noAutofit/>
          </a:bodyPr>
          <a:lstStyle>
            <a:lvl1pPr marL="0" indent="0">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r>
              <a:rPr lang="en-US" sz="1600"/>
              <a:t> </a:t>
            </a:r>
            <a:r>
              <a:rPr lang="en-US" sz="1600" err="1"/>
              <a:t>laoreet</a:t>
            </a:r>
            <a:r>
              <a:rPr lang="en-US" sz="1600"/>
              <a:t> dolore magna </a:t>
            </a:r>
            <a:r>
              <a:rPr lang="en-US" sz="1600" err="1"/>
              <a:t>aliquam</a:t>
            </a:r>
            <a:r>
              <a:rPr lang="en-US" sz="1600"/>
              <a:t> </a:t>
            </a:r>
            <a:r>
              <a:rPr lang="en-US" sz="1600" err="1"/>
              <a:t>erat</a:t>
            </a:r>
            <a:r>
              <a:rPr lang="en-US" sz="1600"/>
              <a:t> volutpat. Ut </a:t>
            </a:r>
            <a:r>
              <a:rPr lang="en-US" sz="1600" err="1"/>
              <a:t>wisi</a:t>
            </a:r>
            <a:r>
              <a:rPr lang="en-US" sz="1600"/>
              <a:t> </a:t>
            </a:r>
            <a:r>
              <a:rPr lang="en-US" sz="1600" err="1"/>
              <a:t>enim</a:t>
            </a:r>
            <a:r>
              <a:rPr lang="en-US" sz="1600"/>
              <a:t> ad minim </a:t>
            </a:r>
            <a:r>
              <a:rPr lang="en-US" sz="1600" err="1"/>
              <a:t>veniam</a:t>
            </a:r>
            <a:r>
              <a:rPr lang="en-US" sz="1600"/>
              <a:t>, </a:t>
            </a:r>
            <a:r>
              <a:rPr lang="en-US" sz="1600" err="1"/>
              <a:t>quis</a:t>
            </a:r>
            <a:r>
              <a:rPr lang="en-US" sz="1600"/>
              <a:t> </a:t>
            </a:r>
            <a:r>
              <a:rPr lang="en-US" sz="1600" err="1"/>
              <a:t>nostrud</a:t>
            </a:r>
            <a:r>
              <a:rPr lang="en-US" sz="1600"/>
              <a:t> </a:t>
            </a:r>
            <a:r>
              <a:rPr lang="en-US" sz="1600" err="1"/>
              <a:t>exerci</a:t>
            </a:r>
            <a:r>
              <a:rPr lang="en-US" sz="1600"/>
              <a:t> </a:t>
            </a:r>
            <a:r>
              <a:rPr lang="en-US" sz="1600" err="1"/>
              <a:t>tation</a:t>
            </a:r>
            <a:r>
              <a:rPr lang="en-US" sz="1600"/>
              <a:t> </a:t>
            </a:r>
            <a:r>
              <a:rPr lang="en-US" sz="1600" err="1"/>
              <a:t>ullamcorper</a:t>
            </a:r>
            <a:r>
              <a:rPr lang="en-US" sz="1600"/>
              <a:t> </a:t>
            </a:r>
            <a:r>
              <a:rPr lang="en-US" sz="1600" err="1"/>
              <a:t>suscipit</a:t>
            </a:r>
            <a:r>
              <a:rPr lang="en-US" sz="1600"/>
              <a:t> </a:t>
            </a:r>
            <a:r>
              <a:rPr lang="en-US" sz="1600" err="1"/>
              <a:t>lobortis</a:t>
            </a:r>
            <a:r>
              <a:rPr lang="en-US" sz="1600"/>
              <a:t> </a:t>
            </a:r>
            <a:r>
              <a:rPr lang="en-US" sz="1600" err="1"/>
              <a:t>nisl</a:t>
            </a:r>
            <a:r>
              <a:rPr lang="en-US" sz="1600"/>
              <a:t> </a:t>
            </a:r>
            <a:r>
              <a:rPr lang="en-US" sz="1600" err="1"/>
              <a:t>ut</a:t>
            </a:r>
            <a:r>
              <a:rPr lang="en-US" sz="1600"/>
              <a:t> </a:t>
            </a:r>
            <a:r>
              <a:rPr lang="en-US" sz="1600" err="1"/>
              <a:t>aliquip</a:t>
            </a:r>
            <a:r>
              <a:rPr lang="en-US" sz="1600"/>
              <a:t> ex </a:t>
            </a:r>
            <a:r>
              <a:rPr lang="en-US" sz="1600" err="1"/>
              <a:t>ea</a:t>
            </a:r>
            <a:r>
              <a:rPr lang="en-US" sz="1600"/>
              <a:t> </a:t>
            </a:r>
            <a:r>
              <a:rPr lang="en-US" sz="1600" err="1"/>
              <a:t>commodo</a:t>
            </a:r>
            <a:r>
              <a:rPr lang="en-US" sz="1600"/>
              <a:t> </a:t>
            </a:r>
            <a:r>
              <a:rPr lang="en-US" sz="1600" err="1"/>
              <a:t>consequat</a:t>
            </a:r>
            <a:r>
              <a:rPr lang="en-US" sz="1600"/>
              <a:t>. Duis autem vel </a:t>
            </a:r>
            <a:r>
              <a:rPr lang="en-US" sz="1600" err="1"/>
              <a:t>eum</a:t>
            </a:r>
            <a:r>
              <a:rPr lang="en-US" sz="1600"/>
              <a:t> </a:t>
            </a:r>
            <a:r>
              <a:rPr lang="en-US" sz="1600" err="1"/>
              <a:t>iriure</a:t>
            </a:r>
            <a:r>
              <a:rPr lang="en-US" sz="1600"/>
              <a:t> dolor in </a:t>
            </a:r>
            <a:r>
              <a:rPr lang="en-US" sz="1600" err="1"/>
              <a:t>hendrerit</a:t>
            </a:r>
            <a:r>
              <a:rPr lang="en-US" sz="1600"/>
              <a:t> in </a:t>
            </a:r>
            <a:r>
              <a:rPr lang="en-US" sz="1600" err="1"/>
              <a:t>vulputate</a:t>
            </a:r>
            <a:r>
              <a:rPr lang="en-US" sz="1600"/>
              <a:t> </a:t>
            </a:r>
            <a:r>
              <a:rPr lang="en-US" sz="1600" err="1"/>
              <a:t>velit</a:t>
            </a:r>
            <a:r>
              <a:rPr lang="en-US" sz="1600"/>
              <a:t> </a:t>
            </a:r>
            <a:r>
              <a:rPr lang="en-US" sz="1600" err="1"/>
              <a:t>esse</a:t>
            </a:r>
            <a:r>
              <a:rPr lang="en-US" sz="1600"/>
              <a:t> </a:t>
            </a:r>
            <a:r>
              <a:rPr lang="en-US" sz="1600" err="1"/>
              <a:t>molestie</a:t>
            </a:r>
            <a:r>
              <a:rPr lang="en-US" sz="1600"/>
              <a:t> </a:t>
            </a:r>
            <a:r>
              <a:rPr lang="en-US" sz="1600" err="1"/>
              <a:t>consequat</a:t>
            </a:r>
            <a:r>
              <a:rPr lang="en-US" sz="1600"/>
              <a:t>, vel illum dolore </a:t>
            </a:r>
            <a:r>
              <a:rPr lang="en-US" sz="1600" err="1"/>
              <a:t>eu</a:t>
            </a:r>
            <a:r>
              <a:rPr lang="en-US" sz="1600"/>
              <a:t> </a:t>
            </a:r>
            <a:r>
              <a:rPr lang="en-US" sz="1600" err="1"/>
              <a:t>feugiat</a:t>
            </a:r>
            <a:r>
              <a:rPr lang="en-US" sz="1600"/>
              <a:t> </a:t>
            </a:r>
            <a:r>
              <a:rPr lang="en-US" sz="1600" err="1"/>
              <a:t>nulla</a:t>
            </a:r>
            <a:r>
              <a:rPr lang="en-US" sz="1600"/>
              <a:t> </a:t>
            </a:r>
            <a:r>
              <a:rPr lang="en-US" sz="1600" err="1"/>
              <a:t>facilisis</a:t>
            </a:r>
            <a:r>
              <a:rPr lang="en-US" sz="1600"/>
              <a:t> at </a:t>
            </a:r>
            <a:r>
              <a:rPr lang="en-US" sz="1600" err="1"/>
              <a:t>vero</a:t>
            </a:r>
            <a:r>
              <a:rPr lang="en-US" sz="1600"/>
              <a:t>.</a:t>
            </a:r>
          </a:p>
          <a:p>
            <a:pPr lvl="0"/>
            <a:endParaRPr lang="en-US"/>
          </a:p>
        </p:txBody>
      </p:sp>
      <p:pic>
        <p:nvPicPr>
          <p:cNvPr id="2" name="Graphic 1">
            <a:extLst>
              <a:ext uri="{FF2B5EF4-FFF2-40B4-BE49-F238E27FC236}">
                <a16:creationId xmlns:a16="http://schemas.microsoft.com/office/drawing/2014/main" id="{349FFCEF-6023-A032-6D84-CBF339F54FC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95841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BF3711-5F47-D8DC-2632-7069F3F74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610" r="30555"/>
          <a:stretch/>
        </p:blipFill>
        <p:spPr>
          <a:xfrm>
            <a:off x="1" y="3950898"/>
            <a:ext cx="4520242" cy="2907102"/>
          </a:xfrm>
          <a:prstGeom prst="rect">
            <a:avLst/>
          </a:prstGeom>
        </p:spPr>
      </p:pic>
      <p:pic>
        <p:nvPicPr>
          <p:cNvPr id="8" name="Picture 7" descr="A picture containing arrow">
            <a:extLst>
              <a:ext uri="{FF2B5EF4-FFF2-40B4-BE49-F238E27FC236}">
                <a16:creationId xmlns:a16="http://schemas.microsoft.com/office/drawing/2014/main" id="{A286E905-848A-39AA-4FB7-08C7F6DEAA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863" b="71448"/>
          <a:stretch/>
        </p:blipFill>
        <p:spPr>
          <a:xfrm>
            <a:off x="8151962" y="0"/>
            <a:ext cx="4040038" cy="1958109"/>
          </a:xfrm>
          <a:prstGeom prst="rect">
            <a:avLst/>
          </a:prstGeom>
        </p:spPr>
      </p:pic>
      <p:sp>
        <p:nvSpPr>
          <p:cNvPr id="9" name="Rectangle 7">
            <a:extLst>
              <a:ext uri="{FF2B5EF4-FFF2-40B4-BE49-F238E27FC236}">
                <a16:creationId xmlns:a16="http://schemas.microsoft.com/office/drawing/2014/main" id="{A8311AC1-B143-A4C5-12BF-8B35EF0DA881}"/>
              </a:ext>
            </a:extLst>
          </p:cNvPr>
          <p:cNvSpPr/>
          <p:nvPr userDrawn="1"/>
        </p:nvSpPr>
        <p:spPr>
          <a:xfrm>
            <a:off x="-7145" y="6677374"/>
            <a:ext cx="3321563" cy="186019"/>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1563" h="186019">
                <a:moveTo>
                  <a:pt x="0" y="2382"/>
                </a:moveTo>
                <a:lnTo>
                  <a:pt x="3321563" y="0"/>
                </a:lnTo>
                <a:lnTo>
                  <a:pt x="3230936" y="181817"/>
                </a:lnTo>
                <a:lnTo>
                  <a:pt x="2380" y="186019"/>
                </a:lnTo>
                <a:cubicBezTo>
                  <a:pt x="1587" y="124807"/>
                  <a:pt x="793" y="63594"/>
                  <a:pt x="0" y="2382"/>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Text Placeholder 16">
            <a:extLst>
              <a:ext uri="{FF2B5EF4-FFF2-40B4-BE49-F238E27FC236}">
                <a16:creationId xmlns:a16="http://schemas.microsoft.com/office/drawing/2014/main" id="{A8D19C7D-C8FF-2D33-84C9-74B854C4B6B5}"/>
              </a:ext>
            </a:extLst>
          </p:cNvPr>
          <p:cNvSpPr>
            <a:spLocks noGrp="1"/>
          </p:cNvSpPr>
          <p:nvPr>
            <p:ph type="body" sz="quarter" idx="10" hasCustomPrompt="1"/>
          </p:nvPr>
        </p:nvSpPr>
        <p:spPr>
          <a:xfrm>
            <a:off x="2193982" y="2607000"/>
            <a:ext cx="7798699" cy="2216222"/>
          </a:xfrm>
        </p:spPr>
        <p:txBody>
          <a:bodyPr>
            <a:normAutofit/>
          </a:bodyPr>
          <a:lstStyle>
            <a:lvl1pPr marL="0" indent="0">
              <a:buNone/>
              <a:defRPr sz="4800">
                <a:solidFill>
                  <a:srgbClr val="CE153F"/>
                </a:solidFill>
                <a:latin typeface="HelveticaNeueLT Std Cn" panose="020B0706030502030204" pitchFamily="34" charset="0"/>
              </a:defRPr>
            </a:lvl1pPr>
          </a:lstStyle>
          <a:p>
            <a:pPr lvl="0"/>
            <a:r>
              <a:rPr lang="en-US"/>
              <a:t>Generic Headline</a:t>
            </a:r>
          </a:p>
        </p:txBody>
      </p:sp>
      <p:sp>
        <p:nvSpPr>
          <p:cNvPr id="23" name="Text Placeholder 23">
            <a:extLst>
              <a:ext uri="{FF2B5EF4-FFF2-40B4-BE49-F238E27FC236}">
                <a16:creationId xmlns:a16="http://schemas.microsoft.com/office/drawing/2014/main" id="{9B439A04-F8B5-0707-6C40-E8FFE7C887F3}"/>
              </a:ext>
            </a:extLst>
          </p:cNvPr>
          <p:cNvSpPr>
            <a:spLocks noGrp="1"/>
          </p:cNvSpPr>
          <p:nvPr>
            <p:ph type="body" sz="quarter" idx="24" hasCustomPrompt="1"/>
          </p:nvPr>
        </p:nvSpPr>
        <p:spPr>
          <a:xfrm>
            <a:off x="644463" y="5383411"/>
            <a:ext cx="3321564" cy="914400"/>
          </a:xfrm>
        </p:spPr>
        <p:txBody>
          <a:bodyPr>
            <a:normAutofit/>
          </a:bodyPr>
          <a:lstStyle>
            <a:lvl1pPr marL="0" indent="0">
              <a:lnSpc>
                <a:spcPts val="2400"/>
              </a:lnSpc>
              <a:buNone/>
              <a:defRPr sz="3200">
                <a:solidFill>
                  <a:schemeClr val="bg1"/>
                </a:solidFill>
                <a:latin typeface="HelveticaNeueLT Std Cn" panose="020B0706030502030204" pitchFamily="34" charset="0"/>
              </a:defRPr>
            </a:lvl1pPr>
            <a:lvl2pPr>
              <a:defRPr>
                <a:latin typeface="Helvetica LT Std Cond Blk" panose="020B0806030502050204" pitchFamily="34" charset="0"/>
              </a:defRPr>
            </a:lvl2pPr>
            <a:lvl3pPr>
              <a:defRPr>
                <a:latin typeface="Helvetica LT Std Cond Blk" panose="020B0806030502050204" pitchFamily="34" charset="0"/>
              </a:defRPr>
            </a:lvl3pPr>
            <a:lvl4pPr>
              <a:defRPr>
                <a:latin typeface="Helvetica LT Std Cond Blk" panose="020B0806030502050204" pitchFamily="34" charset="0"/>
              </a:defRPr>
            </a:lvl4pPr>
            <a:lvl5pPr>
              <a:defRPr>
                <a:latin typeface="Helvetica LT Std Cond Blk" panose="020B0806030502050204" pitchFamily="34" charset="0"/>
              </a:defRPr>
            </a:lvl5pPr>
          </a:lstStyle>
          <a:p>
            <a:pPr lvl="0"/>
            <a:r>
              <a:rPr lang="en-US"/>
              <a:t>Section #</a:t>
            </a:r>
          </a:p>
        </p:txBody>
      </p:sp>
      <p:pic>
        <p:nvPicPr>
          <p:cNvPr id="2" name="Graphic 1">
            <a:extLst>
              <a:ext uri="{FF2B5EF4-FFF2-40B4-BE49-F238E27FC236}">
                <a16:creationId xmlns:a16="http://schemas.microsoft.com/office/drawing/2014/main" id="{897E55B6-F5B2-E4E4-F1A9-6CBD1328CD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42434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BEF9ED64-1922-BB39-C606-CCFAF16BD5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0626" cy="6865630"/>
          </a:xfrm>
          <a:prstGeom prst="rect">
            <a:avLst/>
          </a:prstGeom>
        </p:spPr>
      </p:pic>
      <p:sp>
        <p:nvSpPr>
          <p:cNvPr id="26" name="Text Placeholder 25">
            <a:extLst>
              <a:ext uri="{FF2B5EF4-FFF2-40B4-BE49-F238E27FC236}">
                <a16:creationId xmlns:a16="http://schemas.microsoft.com/office/drawing/2014/main" id="{DED3E763-D9CC-17C3-77AB-D9BDD4841F31}"/>
              </a:ext>
            </a:extLst>
          </p:cNvPr>
          <p:cNvSpPr>
            <a:spLocks noGrp="1"/>
          </p:cNvSpPr>
          <p:nvPr>
            <p:ph type="body" sz="quarter" idx="12" hasCustomPrompt="1"/>
          </p:nvPr>
        </p:nvSpPr>
        <p:spPr>
          <a:xfrm>
            <a:off x="2783651" y="1577276"/>
            <a:ext cx="6624697" cy="914400"/>
          </a:xfrm>
        </p:spPr>
        <p:txBody>
          <a:bodyPr>
            <a:normAutofit/>
          </a:bodyPr>
          <a:lstStyle>
            <a:lvl1pPr marL="0" indent="0" algn="ctr">
              <a:buNone/>
              <a:defRPr sz="5200">
                <a:solidFill>
                  <a:srgbClr val="FFFFFF"/>
                </a:solidFill>
                <a:latin typeface="HelveticaNeueLT Std Cn" panose="020B0706030502030204" pitchFamily="34" charset="0"/>
              </a:defRPr>
            </a:lvl1pPr>
          </a:lstStyle>
          <a:p>
            <a:pPr lvl="0"/>
            <a:r>
              <a:rPr lang="en-US"/>
              <a:t>Table of Contents</a:t>
            </a:r>
          </a:p>
        </p:txBody>
      </p:sp>
      <p:sp>
        <p:nvSpPr>
          <p:cNvPr id="10" name="Rectangle 7">
            <a:extLst>
              <a:ext uri="{FF2B5EF4-FFF2-40B4-BE49-F238E27FC236}">
                <a16:creationId xmlns:a16="http://schemas.microsoft.com/office/drawing/2014/main" id="{9304AD6E-D1E9-B3C6-CDC4-B5B829C77411}"/>
              </a:ext>
            </a:extLst>
          </p:cNvPr>
          <p:cNvSpPr/>
          <p:nvPr userDrawn="1"/>
        </p:nvSpPr>
        <p:spPr>
          <a:xfrm>
            <a:off x="-33532" y="6677375"/>
            <a:ext cx="3814482" cy="188400"/>
          </a:xfrm>
          <a:custGeom>
            <a:avLst/>
            <a:gdLst>
              <a:gd name="connsiteX0" fmla="*/ 0 w 12192000"/>
              <a:gd name="connsiteY0" fmla="*/ 0 h 200306"/>
              <a:gd name="connsiteX1" fmla="*/ 12192000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12192000"/>
              <a:gd name="connsiteY0" fmla="*/ 0 h 200306"/>
              <a:gd name="connsiteX1" fmla="*/ 3281082 w 12192000"/>
              <a:gd name="connsiteY1" fmla="*/ 0 h 200306"/>
              <a:gd name="connsiteX2" fmla="*/ 12192000 w 12192000"/>
              <a:gd name="connsiteY2" fmla="*/ 200306 h 200306"/>
              <a:gd name="connsiteX3" fmla="*/ 0 w 12192000"/>
              <a:gd name="connsiteY3" fmla="*/ 200306 h 200306"/>
              <a:gd name="connsiteX4" fmla="*/ 0 w 12192000"/>
              <a:gd name="connsiteY4" fmla="*/ 0 h 200306"/>
              <a:gd name="connsiteX0" fmla="*/ 0 w 3281082"/>
              <a:gd name="connsiteY0" fmla="*/ 0 h 200306"/>
              <a:gd name="connsiteX1" fmla="*/ 3281082 w 3281082"/>
              <a:gd name="connsiteY1" fmla="*/ 0 h 200306"/>
              <a:gd name="connsiteX2" fmla="*/ 2545977 w 3281082"/>
              <a:gd name="connsiteY2" fmla="*/ 191342 h 200306"/>
              <a:gd name="connsiteX3" fmla="*/ 0 w 3281082"/>
              <a:gd name="connsiteY3" fmla="*/ 200306 h 200306"/>
              <a:gd name="connsiteX4" fmla="*/ 0 w 3281082"/>
              <a:gd name="connsiteY4" fmla="*/ 0 h 200306"/>
              <a:gd name="connsiteX0" fmla="*/ 0 w 3281082"/>
              <a:gd name="connsiteY0" fmla="*/ 0 h 200306"/>
              <a:gd name="connsiteX1" fmla="*/ 3281082 w 3281082"/>
              <a:gd name="connsiteY1" fmla="*/ 0 h 200306"/>
              <a:gd name="connsiteX2" fmla="*/ 3245224 w 3281082"/>
              <a:gd name="connsiteY2" fmla="*/ 191342 h 200306"/>
              <a:gd name="connsiteX3" fmla="*/ 0 w 3281082"/>
              <a:gd name="connsiteY3" fmla="*/ 200306 h 200306"/>
              <a:gd name="connsiteX4" fmla="*/ 0 w 3281082"/>
              <a:gd name="connsiteY4" fmla="*/ 0 h 200306"/>
              <a:gd name="connsiteX0" fmla="*/ 0 w 3312038"/>
              <a:gd name="connsiteY0" fmla="*/ 0 h 200306"/>
              <a:gd name="connsiteX1" fmla="*/ 3312038 w 3312038"/>
              <a:gd name="connsiteY1" fmla="*/ 2381 h 200306"/>
              <a:gd name="connsiteX2" fmla="*/ 3245224 w 3312038"/>
              <a:gd name="connsiteY2" fmla="*/ 191342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040436 w 3312038"/>
              <a:gd name="connsiteY2" fmla="*/ 110379 h 200306"/>
              <a:gd name="connsiteX3" fmla="*/ 0 w 3312038"/>
              <a:gd name="connsiteY3" fmla="*/ 200306 h 200306"/>
              <a:gd name="connsiteX4" fmla="*/ 0 w 3312038"/>
              <a:gd name="connsiteY4" fmla="*/ 0 h 200306"/>
              <a:gd name="connsiteX0" fmla="*/ 0 w 3312038"/>
              <a:gd name="connsiteY0" fmla="*/ 0 h 200306"/>
              <a:gd name="connsiteX1" fmla="*/ 3312038 w 3312038"/>
              <a:gd name="connsiteY1" fmla="*/ 2381 h 200306"/>
              <a:gd name="connsiteX2" fmla="*/ 3226173 w 3312038"/>
              <a:gd name="connsiteY2" fmla="*/ 184198 h 200306"/>
              <a:gd name="connsiteX3" fmla="*/ 0 w 3312038"/>
              <a:gd name="connsiteY3" fmla="*/ 200306 h 200306"/>
              <a:gd name="connsiteX4" fmla="*/ 0 w 3312038"/>
              <a:gd name="connsiteY4" fmla="*/ 0 h 200306"/>
              <a:gd name="connsiteX0" fmla="*/ 4763 w 3316801"/>
              <a:gd name="connsiteY0" fmla="*/ 0 h 207450"/>
              <a:gd name="connsiteX1" fmla="*/ 3316801 w 3316801"/>
              <a:gd name="connsiteY1" fmla="*/ 2381 h 207450"/>
              <a:gd name="connsiteX2" fmla="*/ 3230936 w 3316801"/>
              <a:gd name="connsiteY2" fmla="*/ 184198 h 207450"/>
              <a:gd name="connsiteX3" fmla="*/ 0 w 3316801"/>
              <a:gd name="connsiteY3" fmla="*/ 207450 h 207450"/>
              <a:gd name="connsiteX4" fmla="*/ 4763 w 3316801"/>
              <a:gd name="connsiteY4" fmla="*/ 0 h 207450"/>
              <a:gd name="connsiteX0" fmla="*/ 4763 w 3316801"/>
              <a:gd name="connsiteY0" fmla="*/ 0 h 212773"/>
              <a:gd name="connsiteX1" fmla="*/ 3316801 w 3316801"/>
              <a:gd name="connsiteY1" fmla="*/ 2381 h 212773"/>
              <a:gd name="connsiteX2" fmla="*/ 3216649 w 3316801"/>
              <a:gd name="connsiteY2" fmla="*/ 212773 h 212773"/>
              <a:gd name="connsiteX3" fmla="*/ 0 w 3316801"/>
              <a:gd name="connsiteY3" fmla="*/ 207450 h 212773"/>
              <a:gd name="connsiteX4" fmla="*/ 4763 w 3316801"/>
              <a:gd name="connsiteY4" fmla="*/ 0 h 212773"/>
              <a:gd name="connsiteX0" fmla="*/ 4763 w 3316801"/>
              <a:gd name="connsiteY0" fmla="*/ 0 h 207450"/>
              <a:gd name="connsiteX1" fmla="*/ 3316801 w 3316801"/>
              <a:gd name="connsiteY1" fmla="*/ 2381 h 207450"/>
              <a:gd name="connsiteX2" fmla="*/ 3226174 w 3316801"/>
              <a:gd name="connsiteY2" fmla="*/ 184198 h 207450"/>
              <a:gd name="connsiteX3" fmla="*/ 0 w 3316801"/>
              <a:gd name="connsiteY3" fmla="*/ 207450 h 207450"/>
              <a:gd name="connsiteX4" fmla="*/ 4763 w 3316801"/>
              <a:gd name="connsiteY4" fmla="*/ 0 h 207450"/>
              <a:gd name="connsiteX0" fmla="*/ 0 w 3312038"/>
              <a:gd name="connsiteY0" fmla="*/ 0 h 184198"/>
              <a:gd name="connsiteX1" fmla="*/ 3312038 w 3312038"/>
              <a:gd name="connsiteY1" fmla="*/ 2381 h 184198"/>
              <a:gd name="connsiteX2" fmla="*/ 3221411 w 3312038"/>
              <a:gd name="connsiteY2" fmla="*/ 184198 h 184198"/>
              <a:gd name="connsiteX3" fmla="*/ 140493 w 3312038"/>
              <a:gd name="connsiteY3" fmla="*/ 121725 h 184198"/>
              <a:gd name="connsiteX4" fmla="*/ 0 w 3312038"/>
              <a:gd name="connsiteY4" fmla="*/ 0 h 184198"/>
              <a:gd name="connsiteX0" fmla="*/ 7145 w 3319183"/>
              <a:gd name="connsiteY0" fmla="*/ 0 h 188400"/>
              <a:gd name="connsiteX1" fmla="*/ 3319183 w 3319183"/>
              <a:gd name="connsiteY1" fmla="*/ 2381 h 188400"/>
              <a:gd name="connsiteX2" fmla="*/ 3228556 w 3319183"/>
              <a:gd name="connsiteY2" fmla="*/ 184198 h 188400"/>
              <a:gd name="connsiteX3" fmla="*/ 0 w 3319183"/>
              <a:gd name="connsiteY3" fmla="*/ 188400 h 188400"/>
              <a:gd name="connsiteX4" fmla="*/ 7145 w 3319183"/>
              <a:gd name="connsiteY4" fmla="*/ 0 h 188400"/>
              <a:gd name="connsiteX0" fmla="*/ 0 w 3321563"/>
              <a:gd name="connsiteY0" fmla="*/ 2382 h 186019"/>
              <a:gd name="connsiteX1" fmla="*/ 3321563 w 3321563"/>
              <a:gd name="connsiteY1" fmla="*/ 0 h 186019"/>
              <a:gd name="connsiteX2" fmla="*/ 3230936 w 3321563"/>
              <a:gd name="connsiteY2" fmla="*/ 181817 h 186019"/>
              <a:gd name="connsiteX3" fmla="*/ 2380 w 3321563"/>
              <a:gd name="connsiteY3" fmla="*/ 186019 h 186019"/>
              <a:gd name="connsiteX4" fmla="*/ 0 w 3321563"/>
              <a:gd name="connsiteY4" fmla="*/ 2382 h 186019"/>
              <a:gd name="connsiteX0" fmla="*/ 0 w 3814482"/>
              <a:gd name="connsiteY0" fmla="*/ 7145 h 186019"/>
              <a:gd name="connsiteX1" fmla="*/ 3814482 w 3814482"/>
              <a:gd name="connsiteY1" fmla="*/ 0 h 186019"/>
              <a:gd name="connsiteX2" fmla="*/ 3723855 w 3814482"/>
              <a:gd name="connsiteY2" fmla="*/ 181817 h 186019"/>
              <a:gd name="connsiteX3" fmla="*/ 495299 w 3814482"/>
              <a:gd name="connsiteY3" fmla="*/ 186019 h 186019"/>
              <a:gd name="connsiteX4" fmla="*/ 0 w 3814482"/>
              <a:gd name="connsiteY4" fmla="*/ 7145 h 186019"/>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 name="connsiteX0" fmla="*/ 0 w 3814482"/>
              <a:gd name="connsiteY0" fmla="*/ 7145 h 188400"/>
              <a:gd name="connsiteX1" fmla="*/ 3814482 w 3814482"/>
              <a:gd name="connsiteY1" fmla="*/ 0 h 188400"/>
              <a:gd name="connsiteX2" fmla="*/ 3723855 w 3814482"/>
              <a:gd name="connsiteY2" fmla="*/ 181817 h 188400"/>
              <a:gd name="connsiteX3" fmla="*/ 11905 w 3814482"/>
              <a:gd name="connsiteY3" fmla="*/ 188400 h 188400"/>
              <a:gd name="connsiteX4" fmla="*/ 0 w 3814482"/>
              <a:gd name="connsiteY4" fmla="*/ 7145 h 188400"/>
              <a:gd name="connsiteX0" fmla="*/ 0 w 3814482"/>
              <a:gd name="connsiteY0" fmla="*/ 7145 h 188400"/>
              <a:gd name="connsiteX1" fmla="*/ 3814482 w 3814482"/>
              <a:gd name="connsiteY1" fmla="*/ 0 h 188400"/>
              <a:gd name="connsiteX2" fmla="*/ 3723855 w 3814482"/>
              <a:gd name="connsiteY2" fmla="*/ 186579 h 188400"/>
              <a:gd name="connsiteX3" fmla="*/ 11905 w 3814482"/>
              <a:gd name="connsiteY3" fmla="*/ 188400 h 188400"/>
              <a:gd name="connsiteX4" fmla="*/ 0 w 3814482"/>
              <a:gd name="connsiteY4" fmla="*/ 7145 h 18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482" h="188400">
                <a:moveTo>
                  <a:pt x="0" y="7145"/>
                </a:moveTo>
                <a:lnTo>
                  <a:pt x="3814482" y="0"/>
                </a:lnTo>
                <a:lnTo>
                  <a:pt x="3723855" y="186579"/>
                </a:lnTo>
                <a:lnTo>
                  <a:pt x="11905" y="188400"/>
                </a:lnTo>
                <a:cubicBezTo>
                  <a:pt x="11112" y="127188"/>
                  <a:pt x="793" y="68357"/>
                  <a:pt x="0" y="7145"/>
                </a:cubicBezTo>
                <a:close/>
              </a:path>
            </a:pathLst>
          </a:custGeom>
          <a:solidFill>
            <a:srgbClr val="6B010F"/>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Text Placeholder 21">
            <a:extLst>
              <a:ext uri="{FF2B5EF4-FFF2-40B4-BE49-F238E27FC236}">
                <a16:creationId xmlns:a16="http://schemas.microsoft.com/office/drawing/2014/main" id="{CC0415FB-2EB8-A096-46E1-F486FB49B8AE}"/>
              </a:ext>
            </a:extLst>
          </p:cNvPr>
          <p:cNvSpPr>
            <a:spLocks noGrp="1"/>
          </p:cNvSpPr>
          <p:nvPr>
            <p:ph type="body" sz="quarter" idx="10" hasCustomPrompt="1"/>
          </p:nvPr>
        </p:nvSpPr>
        <p:spPr>
          <a:xfrm>
            <a:off x="1695794" y="3745747"/>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24" name="Text Placeholder 23">
            <a:extLst>
              <a:ext uri="{FF2B5EF4-FFF2-40B4-BE49-F238E27FC236}">
                <a16:creationId xmlns:a16="http://schemas.microsoft.com/office/drawing/2014/main" id="{E5F838ED-7EC5-06DF-CE0A-56743B74C658}"/>
              </a:ext>
            </a:extLst>
          </p:cNvPr>
          <p:cNvSpPr>
            <a:spLocks noGrp="1"/>
          </p:cNvSpPr>
          <p:nvPr>
            <p:ph type="body" sz="quarter" idx="11" hasCustomPrompt="1"/>
          </p:nvPr>
        </p:nvSpPr>
        <p:spPr>
          <a:xfrm>
            <a:off x="1690822" y="3356247"/>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29" name="Text Placeholder 28">
            <a:extLst>
              <a:ext uri="{FF2B5EF4-FFF2-40B4-BE49-F238E27FC236}">
                <a16:creationId xmlns:a16="http://schemas.microsoft.com/office/drawing/2014/main" id="{2AD5E8E6-586F-D6F5-23FA-C2DA6AE6963B}"/>
              </a:ext>
            </a:extLst>
          </p:cNvPr>
          <p:cNvSpPr>
            <a:spLocks noGrp="1"/>
          </p:cNvSpPr>
          <p:nvPr>
            <p:ph type="body" sz="quarter" idx="13" hasCustomPrompt="1"/>
          </p:nvPr>
        </p:nvSpPr>
        <p:spPr>
          <a:xfrm>
            <a:off x="838839" y="3307534"/>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0" name="Text Placeholder 21">
            <a:extLst>
              <a:ext uri="{FF2B5EF4-FFF2-40B4-BE49-F238E27FC236}">
                <a16:creationId xmlns:a16="http://schemas.microsoft.com/office/drawing/2014/main" id="{42FB3F4F-E00B-7244-6161-8C63A744294C}"/>
              </a:ext>
            </a:extLst>
          </p:cNvPr>
          <p:cNvSpPr>
            <a:spLocks noGrp="1"/>
          </p:cNvSpPr>
          <p:nvPr>
            <p:ph type="body" sz="quarter" idx="14" hasCustomPrompt="1"/>
          </p:nvPr>
        </p:nvSpPr>
        <p:spPr>
          <a:xfrm>
            <a:off x="1695794" y="5384766"/>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1" name="Text Placeholder 23">
            <a:extLst>
              <a:ext uri="{FF2B5EF4-FFF2-40B4-BE49-F238E27FC236}">
                <a16:creationId xmlns:a16="http://schemas.microsoft.com/office/drawing/2014/main" id="{638D767C-62A3-9C28-F6A9-F63F6F0A0E92}"/>
              </a:ext>
            </a:extLst>
          </p:cNvPr>
          <p:cNvSpPr>
            <a:spLocks noGrp="1"/>
          </p:cNvSpPr>
          <p:nvPr>
            <p:ph type="body" sz="quarter" idx="15" hasCustomPrompt="1"/>
          </p:nvPr>
        </p:nvSpPr>
        <p:spPr>
          <a:xfrm>
            <a:off x="1690822" y="4995266"/>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2" name="Text Placeholder 28">
            <a:extLst>
              <a:ext uri="{FF2B5EF4-FFF2-40B4-BE49-F238E27FC236}">
                <a16:creationId xmlns:a16="http://schemas.microsoft.com/office/drawing/2014/main" id="{4380E753-CE0D-35F9-92C9-BA4A42832A2D}"/>
              </a:ext>
            </a:extLst>
          </p:cNvPr>
          <p:cNvSpPr>
            <a:spLocks noGrp="1"/>
          </p:cNvSpPr>
          <p:nvPr>
            <p:ph type="body" sz="quarter" idx="16" hasCustomPrompt="1"/>
          </p:nvPr>
        </p:nvSpPr>
        <p:spPr>
          <a:xfrm>
            <a:off x="838839" y="4946553"/>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3" name="Text Placeholder 21">
            <a:extLst>
              <a:ext uri="{FF2B5EF4-FFF2-40B4-BE49-F238E27FC236}">
                <a16:creationId xmlns:a16="http://schemas.microsoft.com/office/drawing/2014/main" id="{7E1064B6-1DB3-6300-385B-56C4A93466F6}"/>
              </a:ext>
            </a:extLst>
          </p:cNvPr>
          <p:cNvSpPr>
            <a:spLocks noGrp="1"/>
          </p:cNvSpPr>
          <p:nvPr>
            <p:ph type="body" sz="quarter" idx="17" hasCustomPrompt="1"/>
          </p:nvPr>
        </p:nvSpPr>
        <p:spPr>
          <a:xfrm>
            <a:off x="7561756" y="3745747"/>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4" name="Text Placeholder 23">
            <a:extLst>
              <a:ext uri="{FF2B5EF4-FFF2-40B4-BE49-F238E27FC236}">
                <a16:creationId xmlns:a16="http://schemas.microsoft.com/office/drawing/2014/main" id="{1229E6E0-78FD-9ACB-0958-8E8B979D3E84}"/>
              </a:ext>
            </a:extLst>
          </p:cNvPr>
          <p:cNvSpPr>
            <a:spLocks noGrp="1"/>
          </p:cNvSpPr>
          <p:nvPr>
            <p:ph type="body" sz="quarter" idx="18" hasCustomPrompt="1"/>
          </p:nvPr>
        </p:nvSpPr>
        <p:spPr>
          <a:xfrm>
            <a:off x="7556784" y="3356247"/>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5" name="Text Placeholder 28">
            <a:extLst>
              <a:ext uri="{FF2B5EF4-FFF2-40B4-BE49-F238E27FC236}">
                <a16:creationId xmlns:a16="http://schemas.microsoft.com/office/drawing/2014/main" id="{8959E8BE-5CFD-5559-2D8D-4312E9C1EC07}"/>
              </a:ext>
            </a:extLst>
          </p:cNvPr>
          <p:cNvSpPr>
            <a:spLocks noGrp="1"/>
          </p:cNvSpPr>
          <p:nvPr>
            <p:ph type="body" sz="quarter" idx="19" hasCustomPrompt="1"/>
          </p:nvPr>
        </p:nvSpPr>
        <p:spPr>
          <a:xfrm>
            <a:off x="6704801" y="3307534"/>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sp>
        <p:nvSpPr>
          <p:cNvPr id="56" name="Text Placeholder 21">
            <a:extLst>
              <a:ext uri="{FF2B5EF4-FFF2-40B4-BE49-F238E27FC236}">
                <a16:creationId xmlns:a16="http://schemas.microsoft.com/office/drawing/2014/main" id="{97C0EBF0-339F-3D56-DA2A-42CA7594E71D}"/>
              </a:ext>
            </a:extLst>
          </p:cNvPr>
          <p:cNvSpPr>
            <a:spLocks noGrp="1"/>
          </p:cNvSpPr>
          <p:nvPr>
            <p:ph type="body" sz="quarter" idx="20" hasCustomPrompt="1"/>
          </p:nvPr>
        </p:nvSpPr>
        <p:spPr>
          <a:xfrm>
            <a:off x="7561756" y="5384766"/>
            <a:ext cx="3908425" cy="1038225"/>
          </a:xfrm>
        </p:spPr>
        <p:txBody>
          <a:bodyPr>
            <a:normAutofit/>
          </a:bodyPr>
          <a:lstStyle>
            <a:lvl1pPr marL="0" indent="0">
              <a:buNone/>
              <a:defRPr sz="1600"/>
            </a:lvl1pPr>
            <a:lvl5pPr marL="1828800" indent="0" algn="l">
              <a:buNone/>
              <a:defRPr/>
            </a:lvl5pPr>
          </a:lstStyle>
          <a:p>
            <a:r>
              <a:rPr lang="en-US" sz="1600"/>
              <a:t>Lorem ipsum dolor sit </a:t>
            </a:r>
            <a:r>
              <a:rPr lang="en-US" sz="1600" err="1"/>
              <a:t>amet</a:t>
            </a:r>
            <a:r>
              <a:rPr lang="en-US" sz="1600"/>
              <a:t>, consectetuer adipiscing elit, sed diam </a:t>
            </a:r>
            <a:r>
              <a:rPr lang="en-US" sz="1600" err="1"/>
              <a:t>nonummy</a:t>
            </a:r>
            <a:r>
              <a:rPr lang="en-US" sz="1600"/>
              <a:t> </a:t>
            </a:r>
            <a:r>
              <a:rPr lang="en-US" sz="1600" err="1"/>
              <a:t>nibh</a:t>
            </a:r>
            <a:r>
              <a:rPr lang="en-US" sz="1600"/>
              <a:t> </a:t>
            </a:r>
            <a:r>
              <a:rPr lang="en-US" sz="1600" err="1"/>
              <a:t>euismod</a:t>
            </a:r>
            <a:r>
              <a:rPr lang="en-US" sz="1600"/>
              <a:t> </a:t>
            </a:r>
            <a:r>
              <a:rPr lang="en-US" sz="1600" err="1"/>
              <a:t>tincidunt</a:t>
            </a:r>
            <a:r>
              <a:rPr lang="en-US" sz="1600"/>
              <a:t> </a:t>
            </a:r>
            <a:r>
              <a:rPr lang="en-US" sz="1600" err="1"/>
              <a:t>ut.</a:t>
            </a:r>
            <a:endParaRPr lang="en-US" sz="1600"/>
          </a:p>
        </p:txBody>
      </p:sp>
      <p:sp>
        <p:nvSpPr>
          <p:cNvPr id="57" name="Text Placeholder 23">
            <a:extLst>
              <a:ext uri="{FF2B5EF4-FFF2-40B4-BE49-F238E27FC236}">
                <a16:creationId xmlns:a16="http://schemas.microsoft.com/office/drawing/2014/main" id="{DEBE6794-EDE2-C624-2A2C-A7EA2FDFD677}"/>
              </a:ext>
            </a:extLst>
          </p:cNvPr>
          <p:cNvSpPr>
            <a:spLocks noGrp="1"/>
          </p:cNvSpPr>
          <p:nvPr>
            <p:ph type="body" sz="quarter" idx="21" hasCustomPrompt="1"/>
          </p:nvPr>
        </p:nvSpPr>
        <p:spPr>
          <a:xfrm>
            <a:off x="7556784" y="4995266"/>
            <a:ext cx="4474054" cy="914400"/>
          </a:xfrm>
        </p:spPr>
        <p:txBody>
          <a:bodyPr/>
          <a:lstStyle>
            <a:lvl1pPr marL="0" indent="0">
              <a:buNone/>
              <a:defRPr>
                <a:solidFill>
                  <a:srgbClr val="CE153F"/>
                </a:solidFill>
                <a:latin typeface="HelveticaNeueLT Std Cn" panose="020B0706030502030204" pitchFamily="34" charset="0"/>
              </a:defRPr>
            </a:lvl1pPr>
          </a:lstStyle>
          <a:p>
            <a:pPr lvl="0"/>
            <a:r>
              <a:rPr lang="en-US"/>
              <a:t>Contents Title</a:t>
            </a:r>
          </a:p>
        </p:txBody>
      </p:sp>
      <p:sp>
        <p:nvSpPr>
          <p:cNvPr id="58" name="Text Placeholder 28">
            <a:extLst>
              <a:ext uri="{FF2B5EF4-FFF2-40B4-BE49-F238E27FC236}">
                <a16:creationId xmlns:a16="http://schemas.microsoft.com/office/drawing/2014/main" id="{B220C9C6-4B5C-7903-010C-926F74E26E66}"/>
              </a:ext>
            </a:extLst>
          </p:cNvPr>
          <p:cNvSpPr>
            <a:spLocks noGrp="1"/>
          </p:cNvSpPr>
          <p:nvPr>
            <p:ph type="body" sz="quarter" idx="22" hasCustomPrompt="1"/>
          </p:nvPr>
        </p:nvSpPr>
        <p:spPr>
          <a:xfrm>
            <a:off x="6704801" y="4946553"/>
            <a:ext cx="1034870" cy="914400"/>
          </a:xfrm>
        </p:spPr>
        <p:txBody>
          <a:bodyPr>
            <a:normAutofit/>
          </a:bodyPr>
          <a:lstStyle>
            <a:lvl1pPr marL="0" indent="0">
              <a:buNone/>
              <a:defRPr sz="5200">
                <a:solidFill>
                  <a:srgbClr val="CE153F"/>
                </a:solidFill>
                <a:latin typeface="HelveticaNeueLT Std Cn" panose="020B0706030502030204" pitchFamily="34" charset="0"/>
              </a:defRPr>
            </a:lvl1pPr>
          </a:lstStyle>
          <a:p>
            <a:pPr lvl="0"/>
            <a:r>
              <a:rPr lang="en-US"/>
              <a:t>01</a:t>
            </a:r>
          </a:p>
        </p:txBody>
      </p:sp>
      <p:pic>
        <p:nvPicPr>
          <p:cNvPr id="2" name="Graphic 1">
            <a:extLst>
              <a:ext uri="{FF2B5EF4-FFF2-40B4-BE49-F238E27FC236}">
                <a16:creationId xmlns:a16="http://schemas.microsoft.com/office/drawing/2014/main" id="{846C1BE8-64A8-F76E-5A62-76BAD67494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533235" y="6305604"/>
            <a:ext cx="371770" cy="371770"/>
          </a:xfrm>
          <a:prstGeom prst="rect">
            <a:avLst/>
          </a:prstGeom>
        </p:spPr>
      </p:pic>
    </p:spTree>
    <p:extLst>
      <p:ext uri="{BB962C8B-B14F-4D97-AF65-F5344CB8AC3E}">
        <p14:creationId xmlns:p14="http://schemas.microsoft.com/office/powerpoint/2010/main" val="105893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0005A-7CAC-4218-98E2-6700A3E59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4D3F33-EDD1-80F7-A27E-20A64AAEC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D95D6-0696-A31D-F884-05FD4BBBE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EC38D-C25C-4A85-B700-B6CAE5FB60DB}" type="datetimeFigureOut">
              <a:rPr lang="en-US" smtClean="0"/>
              <a:t>2/15/2024</a:t>
            </a:fld>
            <a:endParaRPr lang="en-US" dirty="0"/>
          </a:p>
        </p:txBody>
      </p:sp>
      <p:sp>
        <p:nvSpPr>
          <p:cNvPr id="5" name="Footer Placeholder 4">
            <a:extLst>
              <a:ext uri="{FF2B5EF4-FFF2-40B4-BE49-F238E27FC236}">
                <a16:creationId xmlns:a16="http://schemas.microsoft.com/office/drawing/2014/main" id="{F3D20178-EC80-6D62-1A67-DCE514B5C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8B4CE0-4F1D-38A5-F690-016B43309B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EC188-81DE-4AE8-9B0C-8878A6080E5A}" type="slidenum">
              <a:rPr lang="en-US" smtClean="0"/>
              <a:t>‹#›</a:t>
            </a:fld>
            <a:endParaRPr lang="en-US" dirty="0"/>
          </a:p>
        </p:txBody>
      </p:sp>
    </p:spTree>
    <p:extLst>
      <p:ext uri="{BB962C8B-B14F-4D97-AF65-F5344CB8AC3E}">
        <p14:creationId xmlns:p14="http://schemas.microsoft.com/office/powerpoint/2010/main" val="3215704426"/>
      </p:ext>
    </p:extLst>
  </p:cSld>
  <p:clrMap bg1="lt1" tx1="dk1" bg2="lt2" tx2="dk2" accent1="accent1" accent2="accent2" accent3="accent3" accent4="accent4" accent5="accent5" accent6="accent6" hlink="hlink" folHlink="folHlink"/>
  <p:sldLayoutIdLst>
    <p:sldLayoutId id="2147483677" r:id="rId1"/>
    <p:sldLayoutId id="2147483663" r:id="rId2"/>
    <p:sldLayoutId id="2147483660" r:id="rId3"/>
    <p:sldLayoutId id="2147483652" r:id="rId4"/>
    <p:sldLayoutId id="2147483661" r:id="rId5"/>
    <p:sldLayoutId id="2147483662" r:id="rId6"/>
    <p:sldLayoutId id="2147483653" r:id="rId7"/>
    <p:sldLayoutId id="2147483651" r:id="rId8"/>
    <p:sldLayoutId id="2147483650" r:id="rId9"/>
    <p:sldLayoutId id="2147483649"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linkedin.com/in/businessdevelopmentexecutivecoach/" TargetMode="External"/><Relationship Id="rId7" Type="http://schemas.openxmlformats.org/officeDocument/2006/relationships/hyperlink" Target="mailto:tanya@tanyazion.com"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317-516-7235" TargetMode="External"/><Relationship Id="rId10" Type="http://schemas.openxmlformats.org/officeDocument/2006/relationships/image" Target="../media/image10.jpeg"/><Relationship Id="rId4" Type="http://schemas.openxmlformats.org/officeDocument/2006/relationships/image" Target="../media/image26.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00DCD6-983D-E24F-E694-AAAA135FEDFE}"/>
              </a:ext>
            </a:extLst>
          </p:cNvPr>
          <p:cNvSpPr>
            <a:spLocks noGrp="1"/>
          </p:cNvSpPr>
          <p:nvPr>
            <p:ph type="body" sz="quarter" idx="12"/>
          </p:nvPr>
        </p:nvSpPr>
        <p:spPr>
          <a:xfrm>
            <a:off x="5219700" y="2581827"/>
            <a:ext cx="6972300" cy="3192946"/>
          </a:xfrm>
          <a:ln>
            <a:noFill/>
          </a:ln>
          <a:effectLst/>
          <a:scene3d>
            <a:camera prst="orthographicFront">
              <a:rot lat="0" lon="0" rev="0"/>
            </a:camera>
            <a:lightRig rig="contrasting" dir="t">
              <a:rot lat="0" lon="0" rev="1500000"/>
            </a:lightRig>
          </a:scene3d>
          <a:sp3d prstMaterial="metal">
            <a:bevelT w="88900" h="88900"/>
          </a:sp3d>
        </p:spPr>
        <p:txBody>
          <a:bodyPr/>
          <a:lstStyle/>
          <a:p>
            <a:pPr algn="ctr"/>
            <a:r>
              <a:rPr lang="en-US" sz="5400" dirty="0">
                <a:solidFill>
                  <a:srgbClr val="DD4B60"/>
                </a:solidFill>
                <a:latin typeface="Roboto" panose="02000000000000000000"/>
              </a:rPr>
              <a:t>February</a:t>
            </a:r>
          </a:p>
          <a:p>
            <a:pPr algn="ctr"/>
            <a:r>
              <a:rPr lang="en-US" sz="5400" dirty="0">
                <a:solidFill>
                  <a:srgbClr val="DD4B60"/>
                </a:solidFill>
                <a:latin typeface="Roboto" panose="02000000000000000000"/>
              </a:rPr>
              <a:t>Roundtable</a:t>
            </a:r>
          </a:p>
          <a:p>
            <a:pPr algn="ctr">
              <a:lnSpc>
                <a:spcPct val="100000"/>
              </a:lnSpc>
              <a:spcBef>
                <a:spcPts val="0"/>
              </a:spcBef>
            </a:pPr>
            <a:endParaRPr lang="en-US" sz="1600" dirty="0">
              <a:solidFill>
                <a:schemeClr val="tx1"/>
              </a:solidFill>
            </a:endParaRPr>
          </a:p>
        </p:txBody>
      </p:sp>
      <p:sp>
        <p:nvSpPr>
          <p:cNvPr id="3" name="TextBox 2">
            <a:extLst>
              <a:ext uri="{FF2B5EF4-FFF2-40B4-BE49-F238E27FC236}">
                <a16:creationId xmlns:a16="http://schemas.microsoft.com/office/drawing/2014/main" id="{906F7E06-D568-EF8C-34C7-3E0E0FD2A924}"/>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dirty="0">
                <a:solidFill>
                  <a:schemeClr val="bg1"/>
                </a:solidFill>
              </a:rPr>
              <a:t>a</a:t>
            </a:r>
          </a:p>
        </p:txBody>
      </p:sp>
      <p:pic>
        <p:nvPicPr>
          <p:cNvPr id="6" name="Picture 5" descr="A red and black logo&#10;&#10;Description automatically generated">
            <a:extLst>
              <a:ext uri="{FF2B5EF4-FFF2-40B4-BE49-F238E27FC236}">
                <a16:creationId xmlns:a16="http://schemas.microsoft.com/office/drawing/2014/main" id="{1ACE148B-4CA9-E071-7EF7-EAA0DCD37DA4}"/>
              </a:ext>
            </a:extLst>
          </p:cNvPr>
          <p:cNvPicPr>
            <a:picLocks noChangeAspect="1"/>
          </p:cNvPicPr>
          <p:nvPr/>
        </p:nvPicPr>
        <p:blipFill>
          <a:blip r:embed="rId3"/>
          <a:stretch>
            <a:fillRect/>
          </a:stretch>
        </p:blipFill>
        <p:spPr>
          <a:xfrm>
            <a:off x="7506578" y="336550"/>
            <a:ext cx="2540000" cy="698500"/>
          </a:xfrm>
          <a:prstGeom prst="rect">
            <a:avLst/>
          </a:prstGeom>
        </p:spPr>
      </p:pic>
    </p:spTree>
    <p:extLst>
      <p:ext uri="{BB962C8B-B14F-4D97-AF65-F5344CB8AC3E}">
        <p14:creationId xmlns:p14="http://schemas.microsoft.com/office/powerpoint/2010/main" val="62952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32B6F7-EDEC-0BF5-BA08-159BB045372E}"/>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dirty="0">
                <a:solidFill>
                  <a:schemeClr val="bg1"/>
                </a:solidFill>
              </a:rPr>
              <a:t>a</a:t>
            </a:r>
          </a:p>
        </p:txBody>
      </p:sp>
      <p:sp>
        <p:nvSpPr>
          <p:cNvPr id="9" name="Text Placeholder 4">
            <a:extLst>
              <a:ext uri="{FF2B5EF4-FFF2-40B4-BE49-F238E27FC236}">
                <a16:creationId xmlns:a16="http://schemas.microsoft.com/office/drawing/2014/main" id="{E48FDCC7-AE98-4A7F-5871-30B9684B68E6}"/>
              </a:ext>
            </a:extLst>
          </p:cNvPr>
          <p:cNvSpPr txBox="1">
            <a:spLocks/>
          </p:cNvSpPr>
          <p:nvPr/>
        </p:nvSpPr>
        <p:spPr>
          <a:xfrm>
            <a:off x="218262" y="2251018"/>
            <a:ext cx="3574052" cy="2355967"/>
          </a:xfrm>
          <a:prstGeom prst="rect">
            <a:avLst/>
          </a:prstGeom>
          <a:effectLst>
            <a:outerShdw blurRad="50800" dist="38100" dir="16200000"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dirty="0">
                <a:solidFill>
                  <a:schemeClr val="bg1"/>
                </a:solidFill>
                <a:latin typeface="+mj-lt"/>
              </a:rPr>
              <a:t>   </a:t>
            </a:r>
            <a:r>
              <a:rPr lang="en-US" sz="4400" b="1" dirty="0">
                <a:solidFill>
                  <a:schemeClr val="bg1"/>
                </a:solidFill>
                <a:latin typeface="+mj-lt"/>
              </a:rPr>
              <a:t>United States</a:t>
            </a:r>
          </a:p>
          <a:p>
            <a:pPr marL="457200" lvl="1" indent="0" algn="ctr">
              <a:buNone/>
            </a:pPr>
            <a:r>
              <a:rPr lang="en-US" sz="4000" b="1" dirty="0">
                <a:solidFill>
                  <a:schemeClr val="bg1"/>
                </a:solidFill>
                <a:latin typeface="+mj-lt"/>
              </a:rPr>
              <a:t>Population</a:t>
            </a:r>
          </a:p>
          <a:p>
            <a:pPr marL="457200" lvl="1" indent="0" algn="ctr">
              <a:buNone/>
            </a:pPr>
            <a:r>
              <a:rPr lang="en-US" sz="4000" b="1" dirty="0">
                <a:solidFill>
                  <a:schemeClr val="bg1"/>
                </a:solidFill>
                <a:latin typeface="+mj-lt"/>
              </a:rPr>
              <a:t>(Age 15-64)</a:t>
            </a:r>
          </a:p>
        </p:txBody>
      </p:sp>
      <p:sp>
        <p:nvSpPr>
          <p:cNvPr id="10" name="TextBox 9">
            <a:extLst>
              <a:ext uri="{FF2B5EF4-FFF2-40B4-BE49-F238E27FC236}">
                <a16:creationId xmlns:a16="http://schemas.microsoft.com/office/drawing/2014/main" id="{6D079EC9-58CD-D9B6-3B38-B896A922E4F5}"/>
              </a:ext>
            </a:extLst>
          </p:cNvPr>
          <p:cNvSpPr txBox="1"/>
          <p:nvPr/>
        </p:nvSpPr>
        <p:spPr>
          <a:xfrm>
            <a:off x="4682836" y="5980837"/>
            <a:ext cx="7509164" cy="877163"/>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Transitioning from 60 consecutive years of annual population growth of approximately 2,000,000 people to an increase of 250,000 people per year for the next 20 years (120 million vs. 5 million)</a:t>
            </a:r>
          </a:p>
        </p:txBody>
      </p:sp>
      <p:pic>
        <p:nvPicPr>
          <p:cNvPr id="11" name="Picture 10">
            <a:extLst>
              <a:ext uri="{FF2B5EF4-FFF2-40B4-BE49-F238E27FC236}">
                <a16:creationId xmlns:a16="http://schemas.microsoft.com/office/drawing/2014/main" id="{77E40AE1-3F46-301D-11A5-976B3F3D3601}"/>
              </a:ext>
            </a:extLst>
          </p:cNvPr>
          <p:cNvPicPr>
            <a:picLocks noChangeAspect="1"/>
          </p:cNvPicPr>
          <p:nvPr/>
        </p:nvPicPr>
        <p:blipFill>
          <a:blip r:embed="rId3"/>
          <a:stretch>
            <a:fillRect/>
          </a:stretch>
        </p:blipFill>
        <p:spPr>
          <a:xfrm>
            <a:off x="4499261" y="0"/>
            <a:ext cx="7692740" cy="6040398"/>
          </a:xfrm>
          <a:prstGeom prst="rect">
            <a:avLst/>
          </a:prstGeom>
        </p:spPr>
      </p:pic>
      <p:cxnSp>
        <p:nvCxnSpPr>
          <p:cNvPr id="3" name="Straight Connector 2">
            <a:extLst>
              <a:ext uri="{FF2B5EF4-FFF2-40B4-BE49-F238E27FC236}">
                <a16:creationId xmlns:a16="http://schemas.microsoft.com/office/drawing/2014/main" id="{7D0F623C-74F5-7E6E-0BF1-637E7B54F038}"/>
              </a:ext>
            </a:extLst>
          </p:cNvPr>
          <p:cNvCxnSpPr>
            <a:cxnSpLocks/>
          </p:cNvCxnSpPr>
          <p:nvPr/>
        </p:nvCxnSpPr>
        <p:spPr>
          <a:xfrm>
            <a:off x="8422321" y="2412312"/>
            <a:ext cx="0" cy="421179"/>
          </a:xfrm>
          <a:prstGeom prst="line">
            <a:avLst/>
          </a:prstGeom>
          <a:noFill/>
          <a:ln w="31750" cap="flat" cmpd="sng" algn="ctr">
            <a:solidFill>
              <a:srgbClr val="262626"/>
            </a:solidFill>
            <a:prstDash val="solid"/>
          </a:ln>
          <a:effectLst/>
        </p:spPr>
      </p:cxnSp>
      <p:sp>
        <p:nvSpPr>
          <p:cNvPr id="4" name="TextBox 3">
            <a:extLst>
              <a:ext uri="{FF2B5EF4-FFF2-40B4-BE49-F238E27FC236}">
                <a16:creationId xmlns:a16="http://schemas.microsoft.com/office/drawing/2014/main" id="{9A221DC8-5B55-BBE9-5405-3658BFCBCB62}"/>
              </a:ext>
            </a:extLst>
          </p:cNvPr>
          <p:cNvSpPr txBox="1"/>
          <p:nvPr/>
        </p:nvSpPr>
        <p:spPr>
          <a:xfrm>
            <a:off x="8159085" y="2177286"/>
            <a:ext cx="504774" cy="25404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prstClr val="black"/>
                </a:solidFill>
                <a:effectLst/>
                <a:uLnTx/>
                <a:uFillTx/>
              </a:rPr>
              <a:t>2024</a:t>
            </a:r>
          </a:p>
        </p:txBody>
      </p:sp>
      <p:cxnSp>
        <p:nvCxnSpPr>
          <p:cNvPr id="5" name="Straight Connector 4">
            <a:extLst>
              <a:ext uri="{FF2B5EF4-FFF2-40B4-BE49-F238E27FC236}">
                <a16:creationId xmlns:a16="http://schemas.microsoft.com/office/drawing/2014/main" id="{2530A1D5-B89F-5D91-35FA-9DF9B787C2B8}"/>
              </a:ext>
            </a:extLst>
          </p:cNvPr>
          <p:cNvCxnSpPr>
            <a:cxnSpLocks/>
          </p:cNvCxnSpPr>
          <p:nvPr/>
        </p:nvCxnSpPr>
        <p:spPr>
          <a:xfrm>
            <a:off x="9088372" y="2367158"/>
            <a:ext cx="0" cy="421179"/>
          </a:xfrm>
          <a:prstGeom prst="line">
            <a:avLst/>
          </a:prstGeom>
          <a:noFill/>
          <a:ln w="31750" cap="flat" cmpd="sng" algn="ctr">
            <a:solidFill>
              <a:srgbClr val="262626"/>
            </a:solidFill>
            <a:prstDash val="solid"/>
          </a:ln>
          <a:effectLst/>
        </p:spPr>
      </p:cxnSp>
      <p:sp>
        <p:nvSpPr>
          <p:cNvPr id="6" name="TextBox 5">
            <a:extLst>
              <a:ext uri="{FF2B5EF4-FFF2-40B4-BE49-F238E27FC236}">
                <a16:creationId xmlns:a16="http://schemas.microsoft.com/office/drawing/2014/main" id="{A9583D55-69EC-0BA8-78B6-FF7BE9E1A00B}"/>
              </a:ext>
            </a:extLst>
          </p:cNvPr>
          <p:cNvSpPr txBox="1"/>
          <p:nvPr/>
        </p:nvSpPr>
        <p:spPr>
          <a:xfrm>
            <a:off x="8825136" y="2098265"/>
            <a:ext cx="504774" cy="254044"/>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51" b="1" i="0" u="none" strike="noStrike" kern="0" cap="none" spc="0" normalizeH="0" baseline="0" noProof="0" dirty="0">
                <a:ln>
                  <a:noFill/>
                </a:ln>
                <a:solidFill>
                  <a:prstClr val="black"/>
                </a:solidFill>
                <a:effectLst/>
                <a:uLnTx/>
                <a:uFillTx/>
              </a:rPr>
              <a:t>2040</a:t>
            </a:r>
          </a:p>
        </p:txBody>
      </p:sp>
    </p:spTree>
    <p:extLst>
      <p:ext uri="{BB962C8B-B14F-4D97-AF65-F5344CB8AC3E}">
        <p14:creationId xmlns:p14="http://schemas.microsoft.com/office/powerpoint/2010/main" val="65324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04421A-5BA8-43C4-B02B-02722AF32697}"/>
              </a:ext>
            </a:extLst>
          </p:cNvPr>
          <p:cNvSpPr txBox="1"/>
          <p:nvPr/>
        </p:nvSpPr>
        <p:spPr>
          <a:xfrm>
            <a:off x="0" y="1704561"/>
            <a:ext cx="12192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graphicFrame>
        <p:nvGraphicFramePr>
          <p:cNvPr id="2" name="Table 4">
            <a:extLst>
              <a:ext uri="{FF2B5EF4-FFF2-40B4-BE49-F238E27FC236}">
                <a16:creationId xmlns:a16="http://schemas.microsoft.com/office/drawing/2014/main" id="{F8D0D757-E4A4-417E-A2FE-6A2128C342EC}"/>
              </a:ext>
            </a:extLst>
          </p:cNvPr>
          <p:cNvGraphicFramePr>
            <a:graphicFrameLocks noGrp="1"/>
          </p:cNvGraphicFramePr>
          <p:nvPr>
            <p:extLst>
              <p:ext uri="{D42A27DB-BD31-4B8C-83A1-F6EECF244321}">
                <p14:modId xmlns:p14="http://schemas.microsoft.com/office/powerpoint/2010/main" val="2296946322"/>
              </p:ext>
            </p:extLst>
          </p:nvPr>
        </p:nvGraphicFramePr>
        <p:xfrm>
          <a:off x="2003775" y="2010269"/>
          <a:ext cx="8120914" cy="2497336"/>
        </p:xfrm>
        <a:graphic>
          <a:graphicData uri="http://schemas.openxmlformats.org/drawingml/2006/table">
            <a:tbl>
              <a:tblPr firstRow="1" bandRow="1">
                <a:tableStyleId>{5940675A-B579-460E-94D1-54222C63F5DA}</a:tableStyleId>
              </a:tblPr>
              <a:tblGrid>
                <a:gridCol w="4060457">
                  <a:extLst>
                    <a:ext uri="{9D8B030D-6E8A-4147-A177-3AD203B41FA5}">
                      <a16:colId xmlns:a16="http://schemas.microsoft.com/office/drawing/2014/main" val="571745791"/>
                    </a:ext>
                  </a:extLst>
                </a:gridCol>
                <a:gridCol w="4060457">
                  <a:extLst>
                    <a:ext uri="{9D8B030D-6E8A-4147-A177-3AD203B41FA5}">
                      <a16:colId xmlns:a16="http://schemas.microsoft.com/office/drawing/2014/main" val="4214845027"/>
                    </a:ext>
                  </a:extLst>
                </a:gridCol>
              </a:tblGrid>
              <a:tr h="630178">
                <a:tc>
                  <a:txBody>
                    <a:bodyPr/>
                    <a:lstStyle/>
                    <a:p>
                      <a:pPr algn="ctr"/>
                      <a:r>
                        <a:rPr lang="en-US" sz="1600" dirty="0">
                          <a:solidFill>
                            <a:schemeClr val="bg1"/>
                          </a:solidFill>
                          <a:latin typeface="Roboto" panose="02000000000000000000"/>
                        </a:rPr>
                        <a:t>Top 5 Responses</a:t>
                      </a:r>
                    </a:p>
                  </a:txBody>
                  <a:tcPr anchor="b">
                    <a:solidFill>
                      <a:schemeClr val="tx1">
                        <a:lumMod val="75000"/>
                        <a:lumOff val="25000"/>
                      </a:schemeClr>
                    </a:solidFill>
                  </a:tcPr>
                </a:tc>
                <a:tc>
                  <a:txBody>
                    <a:bodyPr/>
                    <a:lstStyle/>
                    <a:p>
                      <a:pPr algn="ctr"/>
                      <a:r>
                        <a:rPr lang="en-US" sz="1600" dirty="0">
                          <a:solidFill>
                            <a:schemeClr val="bg1"/>
                          </a:solidFill>
                          <a:latin typeface="Roboto" panose="02000000000000000000"/>
                        </a:rPr>
                        <a:t>National </a:t>
                      </a:r>
                    </a:p>
                    <a:p>
                      <a:pPr algn="ctr"/>
                      <a:r>
                        <a:rPr lang="en-US" sz="1600" dirty="0">
                          <a:solidFill>
                            <a:schemeClr val="bg1"/>
                          </a:solidFill>
                          <a:latin typeface="Roboto" panose="02000000000000000000"/>
                        </a:rPr>
                        <a:t>Weighted Score</a:t>
                      </a:r>
                    </a:p>
                  </a:txBody>
                  <a:tcPr anchor="b">
                    <a:solidFill>
                      <a:schemeClr val="tx1">
                        <a:lumMod val="75000"/>
                        <a:lumOff val="25000"/>
                      </a:schemeClr>
                    </a:solidFill>
                  </a:tcPr>
                </a:tc>
                <a:extLst>
                  <a:ext uri="{0D108BD9-81ED-4DB2-BD59-A6C34878D82A}">
                    <a16:rowId xmlns:a16="http://schemas.microsoft.com/office/drawing/2014/main" val="1883330909"/>
                  </a:ext>
                </a:extLst>
              </a:tr>
              <a:tr h="403535">
                <a:tc>
                  <a:txBody>
                    <a:bodyPr/>
                    <a:lstStyle/>
                    <a:p>
                      <a:r>
                        <a:rPr lang="en-US" sz="1400">
                          <a:latin typeface="Roboto" panose="02000000000000000000"/>
                        </a:rPr>
                        <a:t>Talent Acquisition</a:t>
                      </a:r>
                    </a:p>
                  </a:txBody>
                  <a:tcPr>
                    <a:solidFill>
                      <a:srgbClr val="FFFF00"/>
                    </a:solidFill>
                  </a:tcPr>
                </a:tc>
                <a:tc>
                  <a:txBody>
                    <a:bodyPr/>
                    <a:lstStyle/>
                    <a:p>
                      <a:pPr algn="ctr"/>
                      <a:r>
                        <a:rPr lang="en-US" sz="1400" dirty="0">
                          <a:latin typeface="Roboto" panose="02000000000000000000"/>
                        </a:rPr>
                        <a:t>1167</a:t>
                      </a:r>
                    </a:p>
                  </a:txBody>
                  <a:tcPr anchor="ctr">
                    <a:solidFill>
                      <a:srgbClr val="FFFF00"/>
                    </a:solidFill>
                  </a:tcPr>
                </a:tc>
                <a:extLst>
                  <a:ext uri="{0D108BD9-81ED-4DB2-BD59-A6C34878D82A}">
                    <a16:rowId xmlns:a16="http://schemas.microsoft.com/office/drawing/2014/main" val="376975741"/>
                  </a:ext>
                </a:extLst>
              </a:tr>
              <a:tr h="403535">
                <a:tc>
                  <a:txBody>
                    <a:bodyPr/>
                    <a:lstStyle/>
                    <a:p>
                      <a:r>
                        <a:rPr lang="en-US" sz="1400" dirty="0">
                          <a:latin typeface="Roboto" panose="02000000000000000000"/>
                        </a:rPr>
                        <a:t>Talent Retention</a:t>
                      </a:r>
                    </a:p>
                  </a:txBody>
                  <a:tcPr>
                    <a:noFill/>
                  </a:tcPr>
                </a:tc>
                <a:tc>
                  <a:txBody>
                    <a:bodyPr/>
                    <a:lstStyle/>
                    <a:p>
                      <a:pPr algn="ctr"/>
                      <a:r>
                        <a:rPr lang="en-US" sz="1400" dirty="0">
                          <a:latin typeface="Roboto" panose="02000000000000000000"/>
                        </a:rPr>
                        <a:t>756</a:t>
                      </a:r>
                    </a:p>
                  </a:txBody>
                  <a:tcPr anchor="ctr">
                    <a:noFill/>
                  </a:tcPr>
                </a:tc>
                <a:extLst>
                  <a:ext uri="{0D108BD9-81ED-4DB2-BD59-A6C34878D82A}">
                    <a16:rowId xmlns:a16="http://schemas.microsoft.com/office/drawing/2014/main" val="2371989863"/>
                  </a:ext>
                </a:extLst>
              </a:tr>
              <a:tr h="376039">
                <a:tc>
                  <a:txBody>
                    <a:bodyPr/>
                    <a:lstStyle/>
                    <a:p>
                      <a:r>
                        <a:rPr lang="en-US" sz="1400" dirty="0">
                          <a:latin typeface="Roboto" panose="02000000000000000000"/>
                        </a:rPr>
                        <a:t>Ability to pay competitive wages and salary</a:t>
                      </a:r>
                    </a:p>
                  </a:txBody>
                  <a:tcPr/>
                </a:tc>
                <a:tc>
                  <a:txBody>
                    <a:bodyPr/>
                    <a:lstStyle/>
                    <a:p>
                      <a:pPr algn="ctr"/>
                      <a:r>
                        <a:rPr lang="en-US" sz="1400" dirty="0">
                          <a:latin typeface="Roboto" panose="02000000000000000000"/>
                        </a:rPr>
                        <a:t>641</a:t>
                      </a:r>
                    </a:p>
                  </a:txBody>
                  <a:tcPr anchor="ctr"/>
                </a:tc>
                <a:extLst>
                  <a:ext uri="{0D108BD9-81ED-4DB2-BD59-A6C34878D82A}">
                    <a16:rowId xmlns:a16="http://schemas.microsoft.com/office/drawing/2014/main" val="2752385101"/>
                  </a:ext>
                </a:extLst>
              </a:tr>
              <a:tr h="361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Roboto" panose="02000000000000000000"/>
                          <a:cs typeface="Calibri" panose="020F0502020204030204" pitchFamily="34" charset="0"/>
                        </a:rPr>
                        <a:t>Competition in general</a:t>
                      </a:r>
                    </a:p>
                  </a:txBody>
                  <a:tcPr/>
                </a:tc>
                <a:tc>
                  <a:txBody>
                    <a:bodyPr/>
                    <a:lstStyle/>
                    <a:p>
                      <a:pPr algn="ctr"/>
                      <a:r>
                        <a:rPr lang="en-US" sz="1400" dirty="0">
                          <a:latin typeface="Roboto" panose="02000000000000000000"/>
                        </a:rPr>
                        <a:t>536</a:t>
                      </a:r>
                    </a:p>
                  </a:txBody>
                  <a:tcPr anchor="ctr"/>
                </a:tc>
                <a:extLst>
                  <a:ext uri="{0D108BD9-81ED-4DB2-BD59-A6C34878D82A}">
                    <a16:rowId xmlns:a16="http://schemas.microsoft.com/office/drawing/2014/main" val="3357905237"/>
                  </a:ext>
                </a:extLst>
              </a:tr>
              <a:tr h="323023">
                <a:tc>
                  <a:txBody>
                    <a:bodyPr/>
                    <a:lstStyle/>
                    <a:p>
                      <a:r>
                        <a:rPr lang="en-US" sz="1400" dirty="0">
                          <a:latin typeface="Roboto" panose="02000000000000000000"/>
                        </a:rPr>
                        <a:t>Cost of materials</a:t>
                      </a:r>
                    </a:p>
                  </a:txBody>
                  <a:tcPr/>
                </a:tc>
                <a:tc>
                  <a:txBody>
                    <a:bodyPr/>
                    <a:lstStyle/>
                    <a:p>
                      <a:pPr algn="ctr"/>
                      <a:r>
                        <a:rPr lang="en-US" sz="1400" dirty="0">
                          <a:latin typeface="Roboto" panose="02000000000000000000"/>
                        </a:rPr>
                        <a:t>755</a:t>
                      </a:r>
                    </a:p>
                  </a:txBody>
                  <a:tcPr anchor="ctr"/>
                </a:tc>
                <a:extLst>
                  <a:ext uri="{0D108BD9-81ED-4DB2-BD59-A6C34878D82A}">
                    <a16:rowId xmlns:a16="http://schemas.microsoft.com/office/drawing/2014/main" val="1685163570"/>
                  </a:ext>
                </a:extLst>
              </a:tr>
            </a:tbl>
          </a:graphicData>
        </a:graphic>
      </p:graphicFrame>
      <p:sp>
        <p:nvSpPr>
          <p:cNvPr id="5" name="TextBox 4">
            <a:extLst>
              <a:ext uri="{FF2B5EF4-FFF2-40B4-BE49-F238E27FC236}">
                <a16:creationId xmlns:a16="http://schemas.microsoft.com/office/drawing/2014/main" id="{011891ED-4A09-43E6-83F7-9489E67690EA}"/>
              </a:ext>
            </a:extLst>
          </p:cNvPr>
          <p:cNvSpPr txBox="1"/>
          <p:nvPr/>
        </p:nvSpPr>
        <p:spPr>
          <a:xfrm>
            <a:off x="608396" y="220627"/>
            <a:ext cx="11407290" cy="1200329"/>
          </a:xfrm>
          <a:prstGeom prst="rect">
            <a:avLst/>
          </a:prstGeom>
          <a:noFill/>
          <a:effectLst>
            <a:outerShdw blurRad="50800" dist="38100" dir="16200000" rotWithShape="0">
              <a:prstClr val="black">
                <a:alpha val="40000"/>
              </a:prstClr>
            </a:outerShdw>
          </a:effectLst>
        </p:spPr>
        <p:txBody>
          <a:bodyPr wrap="none" rtlCol="0">
            <a:spAutoFit/>
          </a:bodyPr>
          <a:lstStyle/>
          <a:p>
            <a:pPr algn="ctr"/>
            <a:r>
              <a:rPr lang="en-US" sz="3600" dirty="0">
                <a:solidFill>
                  <a:schemeClr val="bg1"/>
                </a:solidFill>
                <a:latin typeface="Roboto" panose="02000000000000000000" pitchFamily="2" charset="0"/>
                <a:ea typeface="Roboto" panose="02000000000000000000" pitchFamily="2" charset="0"/>
              </a:rPr>
              <a:t>When executives were asked what they believe are the </a:t>
            </a:r>
          </a:p>
          <a:p>
            <a:pPr algn="ctr"/>
            <a:r>
              <a:rPr lang="en-US" sz="3600" dirty="0">
                <a:solidFill>
                  <a:schemeClr val="bg1"/>
                </a:solidFill>
                <a:latin typeface="Roboto" panose="02000000000000000000" pitchFamily="2" charset="0"/>
                <a:ea typeface="Roboto" panose="02000000000000000000" pitchFamily="2" charset="0"/>
              </a:rPr>
              <a:t>greatest challenges to their business in 2024</a:t>
            </a:r>
          </a:p>
        </p:txBody>
      </p:sp>
      <p:sp>
        <p:nvSpPr>
          <p:cNvPr id="4" name="TextBox 3">
            <a:extLst>
              <a:ext uri="{FF2B5EF4-FFF2-40B4-BE49-F238E27FC236}">
                <a16:creationId xmlns:a16="http://schemas.microsoft.com/office/drawing/2014/main" id="{DF757DF3-DD8A-7584-610B-A999B4C1829C}"/>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dirty="0">
                <a:solidFill>
                  <a:schemeClr val="bg1"/>
                </a:solidFill>
              </a:rPr>
              <a:t>a</a:t>
            </a:r>
          </a:p>
        </p:txBody>
      </p:sp>
      <p:graphicFrame>
        <p:nvGraphicFramePr>
          <p:cNvPr id="7" name="Table 4">
            <a:extLst>
              <a:ext uri="{FF2B5EF4-FFF2-40B4-BE49-F238E27FC236}">
                <a16:creationId xmlns:a16="http://schemas.microsoft.com/office/drawing/2014/main" id="{49393536-31A8-75CB-EC1F-5344C886122D}"/>
              </a:ext>
            </a:extLst>
          </p:cNvPr>
          <p:cNvGraphicFramePr>
            <a:graphicFrameLocks noGrp="1"/>
          </p:cNvGraphicFramePr>
          <p:nvPr>
            <p:extLst>
              <p:ext uri="{D42A27DB-BD31-4B8C-83A1-F6EECF244321}">
                <p14:modId xmlns:p14="http://schemas.microsoft.com/office/powerpoint/2010/main" val="117144437"/>
              </p:ext>
            </p:extLst>
          </p:nvPr>
        </p:nvGraphicFramePr>
        <p:xfrm>
          <a:off x="2003775" y="4802892"/>
          <a:ext cx="8120914" cy="1710992"/>
        </p:xfrm>
        <a:graphic>
          <a:graphicData uri="http://schemas.openxmlformats.org/drawingml/2006/table">
            <a:tbl>
              <a:tblPr firstRow="1" bandRow="1">
                <a:tableStyleId>{5940675A-B579-460E-94D1-54222C63F5DA}</a:tableStyleId>
              </a:tblPr>
              <a:tblGrid>
                <a:gridCol w="4060457">
                  <a:extLst>
                    <a:ext uri="{9D8B030D-6E8A-4147-A177-3AD203B41FA5}">
                      <a16:colId xmlns:a16="http://schemas.microsoft.com/office/drawing/2014/main" val="571745791"/>
                    </a:ext>
                  </a:extLst>
                </a:gridCol>
                <a:gridCol w="4060457">
                  <a:extLst>
                    <a:ext uri="{9D8B030D-6E8A-4147-A177-3AD203B41FA5}">
                      <a16:colId xmlns:a16="http://schemas.microsoft.com/office/drawing/2014/main" val="4214845027"/>
                    </a:ext>
                  </a:extLst>
                </a:gridCol>
              </a:tblGrid>
              <a:tr h="594627">
                <a:tc>
                  <a:txBody>
                    <a:bodyPr/>
                    <a:lstStyle/>
                    <a:p>
                      <a:pPr algn="ctr"/>
                      <a:r>
                        <a:rPr lang="en-US" sz="1600" dirty="0">
                          <a:solidFill>
                            <a:schemeClr val="bg1"/>
                          </a:solidFill>
                          <a:latin typeface="Roboto" panose="02000000000000000000"/>
                        </a:rPr>
                        <a:t>Bottom 3 Responses</a:t>
                      </a:r>
                    </a:p>
                  </a:txBody>
                  <a:tcPr anchor="b">
                    <a:solidFill>
                      <a:schemeClr val="tx1">
                        <a:lumMod val="75000"/>
                        <a:lumOff val="25000"/>
                      </a:schemeClr>
                    </a:solidFill>
                  </a:tcPr>
                </a:tc>
                <a:tc>
                  <a:txBody>
                    <a:bodyPr/>
                    <a:lstStyle/>
                    <a:p>
                      <a:pPr algn="ctr"/>
                      <a:r>
                        <a:rPr lang="en-US" sz="1600" dirty="0">
                          <a:solidFill>
                            <a:schemeClr val="bg1"/>
                          </a:solidFill>
                          <a:latin typeface="Roboto" panose="02000000000000000000"/>
                        </a:rPr>
                        <a:t>National </a:t>
                      </a:r>
                    </a:p>
                    <a:p>
                      <a:pPr algn="ctr"/>
                      <a:r>
                        <a:rPr lang="en-US" sz="1600" dirty="0">
                          <a:solidFill>
                            <a:schemeClr val="bg1"/>
                          </a:solidFill>
                          <a:latin typeface="Roboto" panose="02000000000000000000"/>
                        </a:rPr>
                        <a:t>Weighted Score</a:t>
                      </a:r>
                    </a:p>
                  </a:txBody>
                  <a:tcPr anchor="b">
                    <a:solidFill>
                      <a:schemeClr val="tx1">
                        <a:lumMod val="75000"/>
                        <a:lumOff val="25000"/>
                      </a:schemeClr>
                    </a:solidFill>
                  </a:tcPr>
                </a:tc>
                <a:extLst>
                  <a:ext uri="{0D108BD9-81ED-4DB2-BD59-A6C34878D82A}">
                    <a16:rowId xmlns:a16="http://schemas.microsoft.com/office/drawing/2014/main" val="1883330909"/>
                  </a:ext>
                </a:extLst>
              </a:tr>
              <a:tr h="380770">
                <a:tc>
                  <a:txBody>
                    <a:bodyPr/>
                    <a:lstStyle/>
                    <a:p>
                      <a:pPr marL="0" algn="l" defTabSz="914400" rtl="0" eaLnBrk="1" latinLnBrk="0" hangingPunct="1"/>
                      <a:r>
                        <a:rPr lang="en-US" sz="1400" kern="1200" dirty="0">
                          <a:solidFill>
                            <a:schemeClr val="tx1"/>
                          </a:solidFill>
                          <a:latin typeface="Roboto" panose="02000000000000000000"/>
                          <a:ea typeface="+mn-ea"/>
                          <a:cs typeface="+mn-cs"/>
                        </a:rPr>
                        <a:t>A.I. technology and platforms</a:t>
                      </a:r>
                    </a:p>
                  </a:txBody>
                  <a:tcPr>
                    <a:noFill/>
                  </a:tcPr>
                </a:tc>
                <a:tc>
                  <a:txBody>
                    <a:bodyPr/>
                    <a:lstStyle/>
                    <a:p>
                      <a:pPr marL="0" algn="ctr" defTabSz="914400" rtl="0" eaLnBrk="1" latinLnBrk="0" hangingPunct="1"/>
                      <a:r>
                        <a:rPr lang="en-US" sz="1400" kern="1200" dirty="0">
                          <a:solidFill>
                            <a:schemeClr val="tx1"/>
                          </a:solidFill>
                          <a:latin typeface="Roboto" panose="02000000000000000000"/>
                          <a:ea typeface="+mn-ea"/>
                          <a:cs typeface="+mn-cs"/>
                        </a:rPr>
                        <a:t>38</a:t>
                      </a:r>
                    </a:p>
                  </a:txBody>
                  <a:tcPr anchor="ctr">
                    <a:noFill/>
                  </a:tcPr>
                </a:tc>
                <a:extLst>
                  <a:ext uri="{0D108BD9-81ED-4DB2-BD59-A6C34878D82A}">
                    <a16:rowId xmlns:a16="http://schemas.microsoft.com/office/drawing/2014/main" val="376975741"/>
                  </a:ext>
                </a:extLst>
              </a:tr>
              <a:tr h="380770">
                <a:tc>
                  <a:txBody>
                    <a:bodyPr/>
                    <a:lstStyle/>
                    <a:p>
                      <a:r>
                        <a:rPr lang="en-US" sz="1400" dirty="0">
                          <a:latin typeface="Roboto" panose="02000000000000000000"/>
                        </a:rPr>
                        <a:t>Work from home/remote work/hybrid</a:t>
                      </a:r>
                    </a:p>
                  </a:txBody>
                  <a:tcPr>
                    <a:noFill/>
                  </a:tcPr>
                </a:tc>
                <a:tc>
                  <a:txBody>
                    <a:bodyPr/>
                    <a:lstStyle/>
                    <a:p>
                      <a:pPr algn="ctr"/>
                      <a:r>
                        <a:rPr lang="en-US" sz="1400" dirty="0">
                          <a:latin typeface="Roboto" panose="02000000000000000000"/>
                        </a:rPr>
                        <a:t>38</a:t>
                      </a:r>
                    </a:p>
                  </a:txBody>
                  <a:tcPr anchor="ctr">
                    <a:noFill/>
                  </a:tcPr>
                </a:tc>
                <a:extLst>
                  <a:ext uri="{0D108BD9-81ED-4DB2-BD59-A6C34878D82A}">
                    <a16:rowId xmlns:a16="http://schemas.microsoft.com/office/drawing/2014/main" val="2371989863"/>
                  </a:ext>
                </a:extLst>
              </a:tr>
              <a:tr h="354825">
                <a:tc>
                  <a:txBody>
                    <a:bodyPr/>
                    <a:lstStyle/>
                    <a:p>
                      <a:r>
                        <a:rPr lang="en-US" sz="1400" dirty="0">
                          <a:latin typeface="Roboto" panose="02000000000000000000"/>
                        </a:rPr>
                        <a:t>Advancing diversity, equity, and inclusion</a:t>
                      </a:r>
                    </a:p>
                  </a:txBody>
                  <a:tcPr/>
                </a:tc>
                <a:tc>
                  <a:txBody>
                    <a:bodyPr/>
                    <a:lstStyle/>
                    <a:p>
                      <a:pPr algn="ctr"/>
                      <a:r>
                        <a:rPr lang="en-US" sz="1400" dirty="0">
                          <a:latin typeface="Roboto" panose="02000000000000000000"/>
                        </a:rPr>
                        <a:t>35</a:t>
                      </a:r>
                    </a:p>
                  </a:txBody>
                  <a:tcPr anchor="ctr"/>
                </a:tc>
                <a:extLst>
                  <a:ext uri="{0D108BD9-81ED-4DB2-BD59-A6C34878D82A}">
                    <a16:rowId xmlns:a16="http://schemas.microsoft.com/office/drawing/2014/main" val="2752385101"/>
                  </a:ext>
                </a:extLst>
              </a:tr>
            </a:tbl>
          </a:graphicData>
        </a:graphic>
      </p:graphicFrame>
    </p:spTree>
    <p:extLst>
      <p:ext uri="{BB962C8B-B14F-4D97-AF65-F5344CB8AC3E}">
        <p14:creationId xmlns:p14="http://schemas.microsoft.com/office/powerpoint/2010/main" val="360293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CE989-C5A4-4724-BA4E-32877E4B6D83}"/>
              </a:ext>
            </a:extLst>
          </p:cNvPr>
          <p:cNvSpPr txBox="1"/>
          <p:nvPr/>
        </p:nvSpPr>
        <p:spPr>
          <a:xfrm>
            <a:off x="0" y="1065840"/>
            <a:ext cx="12192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DB04421A-5BA8-43C4-B02B-02722AF32697}"/>
              </a:ext>
            </a:extLst>
          </p:cNvPr>
          <p:cNvSpPr txBox="1"/>
          <p:nvPr/>
        </p:nvSpPr>
        <p:spPr>
          <a:xfrm>
            <a:off x="0" y="1475036"/>
            <a:ext cx="12192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8" name="TextBox 17">
            <a:extLst>
              <a:ext uri="{FF2B5EF4-FFF2-40B4-BE49-F238E27FC236}">
                <a16:creationId xmlns:a16="http://schemas.microsoft.com/office/drawing/2014/main" id="{6D01E061-7203-136A-C0BB-CB7F044E861B}"/>
              </a:ext>
            </a:extLst>
          </p:cNvPr>
          <p:cNvSpPr txBox="1"/>
          <p:nvPr/>
        </p:nvSpPr>
        <p:spPr>
          <a:xfrm>
            <a:off x="3462907" y="149800"/>
            <a:ext cx="4984057" cy="769441"/>
          </a:xfrm>
          <a:prstGeom prst="rect">
            <a:avLst/>
          </a:prstGeom>
          <a:noFill/>
          <a:effectLst>
            <a:outerShdw blurRad="50800" dist="38100" dir="16200000" rotWithShape="0">
              <a:prstClr val="black">
                <a:alpha val="40000"/>
              </a:prstClr>
            </a:outerShdw>
          </a:effectLst>
        </p:spPr>
        <p:txBody>
          <a:bodyPr wrap="none" rtlCol="0">
            <a:spAutoFit/>
          </a:bodyPr>
          <a:lstStyle/>
          <a:p>
            <a:r>
              <a:rPr lang="en-US" sz="4400" dirty="0">
                <a:solidFill>
                  <a:schemeClr val="bg1"/>
                </a:solidFill>
                <a:latin typeface="Roboto" panose="02000000000000000000" pitchFamily="2" charset="0"/>
                <a:ea typeface="Roboto" panose="02000000000000000000" pitchFamily="2" charset="0"/>
              </a:rPr>
              <a:t>Herzberg Satisfiers</a:t>
            </a:r>
          </a:p>
        </p:txBody>
      </p:sp>
      <p:grpSp>
        <p:nvGrpSpPr>
          <p:cNvPr id="27" name="Group 26">
            <a:extLst>
              <a:ext uri="{FF2B5EF4-FFF2-40B4-BE49-F238E27FC236}">
                <a16:creationId xmlns:a16="http://schemas.microsoft.com/office/drawing/2014/main" id="{681E28F0-E134-D85A-E8C4-B826543F621F}"/>
              </a:ext>
            </a:extLst>
          </p:cNvPr>
          <p:cNvGrpSpPr/>
          <p:nvPr/>
        </p:nvGrpSpPr>
        <p:grpSpPr>
          <a:xfrm>
            <a:off x="315413" y="1647217"/>
            <a:ext cx="3654764" cy="1566757"/>
            <a:chOff x="-33605" y="1684023"/>
            <a:chExt cx="3483243" cy="1266189"/>
          </a:xfrm>
        </p:grpSpPr>
        <p:pic>
          <p:nvPicPr>
            <p:cNvPr id="5" name="Picture 4">
              <a:extLst>
                <a:ext uri="{FF2B5EF4-FFF2-40B4-BE49-F238E27FC236}">
                  <a16:creationId xmlns:a16="http://schemas.microsoft.com/office/drawing/2014/main" id="{AEB06E77-6912-4440-A218-82A5223CB79A}"/>
                </a:ext>
              </a:extLst>
            </p:cNvPr>
            <p:cNvPicPr>
              <a:picLocks noChangeAspect="1"/>
            </p:cNvPicPr>
            <p:nvPr/>
          </p:nvPicPr>
          <p:blipFill>
            <a:blip r:embed="rId3"/>
            <a:stretch>
              <a:fillRect/>
            </a:stretch>
          </p:blipFill>
          <p:spPr>
            <a:xfrm>
              <a:off x="1132630" y="1684023"/>
              <a:ext cx="882150" cy="882150"/>
            </a:xfrm>
            <a:prstGeom prst="rect">
              <a:avLst/>
            </a:prstGeom>
          </p:spPr>
        </p:pic>
        <p:sp>
          <p:nvSpPr>
            <p:cNvPr id="6" name="TextBox 5">
              <a:extLst>
                <a:ext uri="{FF2B5EF4-FFF2-40B4-BE49-F238E27FC236}">
                  <a16:creationId xmlns:a16="http://schemas.microsoft.com/office/drawing/2014/main" id="{08EC644E-B9A7-AFE4-F45A-0783D39E1F84}"/>
                </a:ext>
              </a:extLst>
            </p:cNvPr>
            <p:cNvSpPr txBox="1"/>
            <p:nvPr/>
          </p:nvSpPr>
          <p:spPr>
            <a:xfrm>
              <a:off x="-33605" y="2580880"/>
              <a:ext cx="3483243" cy="369332"/>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Is your pay competitive?</a:t>
              </a:r>
            </a:p>
          </p:txBody>
        </p:sp>
      </p:grpSp>
      <p:grpSp>
        <p:nvGrpSpPr>
          <p:cNvPr id="24" name="Group 23">
            <a:extLst>
              <a:ext uri="{FF2B5EF4-FFF2-40B4-BE49-F238E27FC236}">
                <a16:creationId xmlns:a16="http://schemas.microsoft.com/office/drawing/2014/main" id="{88F1E48C-6263-1A96-CB58-FB69823DC9A1}"/>
              </a:ext>
            </a:extLst>
          </p:cNvPr>
          <p:cNvGrpSpPr/>
          <p:nvPr/>
        </p:nvGrpSpPr>
        <p:grpSpPr>
          <a:xfrm>
            <a:off x="-98436" y="4272765"/>
            <a:ext cx="3719595" cy="1404113"/>
            <a:chOff x="333212" y="3305976"/>
            <a:chExt cx="3719595" cy="1404113"/>
          </a:xfrm>
        </p:grpSpPr>
        <p:pic>
          <p:nvPicPr>
            <p:cNvPr id="14" name="Picture 13" descr="Icon&#10;&#10;Description automatically generated">
              <a:extLst>
                <a:ext uri="{FF2B5EF4-FFF2-40B4-BE49-F238E27FC236}">
                  <a16:creationId xmlns:a16="http://schemas.microsoft.com/office/drawing/2014/main" id="{551C02D4-C38C-4B37-B63F-D1D83BACB21C}"/>
                </a:ext>
              </a:extLst>
            </p:cNvPr>
            <p:cNvPicPr>
              <a:picLocks noChangeAspect="1"/>
            </p:cNvPicPr>
            <p:nvPr/>
          </p:nvPicPr>
          <p:blipFill>
            <a:blip r:embed="rId4"/>
            <a:stretch>
              <a:fillRect/>
            </a:stretch>
          </p:blipFill>
          <p:spPr>
            <a:xfrm>
              <a:off x="2000642" y="3305976"/>
              <a:ext cx="506787" cy="506787"/>
            </a:xfrm>
            <a:prstGeom prst="rect">
              <a:avLst/>
            </a:prstGeom>
          </p:spPr>
        </p:pic>
        <p:sp>
          <p:nvSpPr>
            <p:cNvPr id="10" name="TextBox 9">
              <a:extLst>
                <a:ext uri="{FF2B5EF4-FFF2-40B4-BE49-F238E27FC236}">
                  <a16:creationId xmlns:a16="http://schemas.microsoft.com/office/drawing/2014/main" id="{1B02A745-E476-B38F-64C8-BC6DEC114E62}"/>
                </a:ext>
              </a:extLst>
            </p:cNvPr>
            <p:cNvSpPr txBox="1"/>
            <p:nvPr/>
          </p:nvSpPr>
          <p:spPr>
            <a:xfrm>
              <a:off x="333212" y="3786759"/>
              <a:ext cx="3719595" cy="923330"/>
            </a:xfrm>
            <a:prstGeom prst="rect">
              <a:avLst/>
            </a:prstGeom>
            <a:noFill/>
          </p:spPr>
          <p:txBody>
            <a:bodyPr wrap="square">
              <a:spAutoFit/>
            </a:bodyPr>
            <a:lstStyle/>
            <a:p>
              <a:pPr algn="ctr"/>
              <a:endParaRPr lang="en-US" sz="1800" b="0" dirty="0">
                <a:solidFill>
                  <a:schemeClr val="tx1">
                    <a:lumMod val="75000"/>
                    <a:lumOff val="25000"/>
                  </a:schemeClr>
                </a:solidFill>
                <a:latin typeface="Roboto" panose="02000000000000000000"/>
              </a:endParaRPr>
            </a:p>
            <a:p>
              <a:pPr algn="ctr"/>
              <a:r>
                <a:rPr lang="en-US" sz="1800" b="0" dirty="0">
                  <a:solidFill>
                    <a:schemeClr val="tx1">
                      <a:lumMod val="75000"/>
                      <a:lumOff val="25000"/>
                    </a:schemeClr>
                  </a:solidFill>
                  <a:latin typeface="Roboto" panose="02000000000000000000"/>
                </a:rPr>
                <a:t>Is the location of your business</a:t>
              </a:r>
            </a:p>
            <a:p>
              <a:pPr algn="ctr"/>
              <a:r>
                <a:rPr lang="en-US" sz="1800" b="0" dirty="0">
                  <a:solidFill>
                    <a:schemeClr val="tx1">
                      <a:lumMod val="75000"/>
                      <a:lumOff val="25000"/>
                    </a:schemeClr>
                  </a:solidFill>
                  <a:latin typeface="Roboto" panose="02000000000000000000"/>
                </a:rPr>
                <a:t>accessible/preferable?</a:t>
              </a:r>
            </a:p>
          </p:txBody>
        </p:sp>
      </p:grpSp>
      <p:grpSp>
        <p:nvGrpSpPr>
          <p:cNvPr id="30" name="Group 29">
            <a:extLst>
              <a:ext uri="{FF2B5EF4-FFF2-40B4-BE49-F238E27FC236}">
                <a16:creationId xmlns:a16="http://schemas.microsoft.com/office/drawing/2014/main" id="{46F1186D-DD85-7986-D6B4-9FDA1D0CFE84}"/>
              </a:ext>
            </a:extLst>
          </p:cNvPr>
          <p:cNvGrpSpPr/>
          <p:nvPr/>
        </p:nvGrpSpPr>
        <p:grpSpPr>
          <a:xfrm>
            <a:off x="4424769" y="1475036"/>
            <a:ext cx="2974737" cy="1919271"/>
            <a:chOff x="4424769" y="1708532"/>
            <a:chExt cx="2851687" cy="1685775"/>
          </a:xfrm>
        </p:grpSpPr>
        <p:pic>
          <p:nvPicPr>
            <p:cNvPr id="7" name="Picture 6">
              <a:extLst>
                <a:ext uri="{FF2B5EF4-FFF2-40B4-BE49-F238E27FC236}">
                  <a16:creationId xmlns:a16="http://schemas.microsoft.com/office/drawing/2014/main" id="{51DFBD2C-6539-4965-BD6C-463040101322}"/>
                </a:ext>
              </a:extLst>
            </p:cNvPr>
            <p:cNvPicPr>
              <a:picLocks noChangeAspect="1"/>
            </p:cNvPicPr>
            <p:nvPr/>
          </p:nvPicPr>
          <p:blipFill>
            <a:blip r:embed="rId5">
              <a:biLevel thresh="50000"/>
            </a:blip>
            <a:stretch>
              <a:fillRect/>
            </a:stretch>
          </p:blipFill>
          <p:spPr>
            <a:xfrm>
              <a:off x="5381761" y="1708532"/>
              <a:ext cx="882149" cy="872348"/>
            </a:xfrm>
            <a:prstGeom prst="rect">
              <a:avLst/>
            </a:prstGeom>
          </p:spPr>
        </p:pic>
        <p:sp>
          <p:nvSpPr>
            <p:cNvPr id="13" name="TextBox 12">
              <a:extLst>
                <a:ext uri="{FF2B5EF4-FFF2-40B4-BE49-F238E27FC236}">
                  <a16:creationId xmlns:a16="http://schemas.microsoft.com/office/drawing/2014/main" id="{A89FE5C9-A9E4-2A64-6EEC-C5D13B803BC1}"/>
                </a:ext>
              </a:extLst>
            </p:cNvPr>
            <p:cNvSpPr txBox="1"/>
            <p:nvPr/>
          </p:nvSpPr>
          <p:spPr>
            <a:xfrm>
              <a:off x="4424769" y="2747976"/>
              <a:ext cx="2851687" cy="646331"/>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 you have a </a:t>
              </a:r>
            </a:p>
            <a:p>
              <a:pPr algn="ctr"/>
              <a:r>
                <a:rPr lang="en-US" sz="1800" b="0" dirty="0">
                  <a:solidFill>
                    <a:schemeClr val="tx1">
                      <a:lumMod val="75000"/>
                      <a:lumOff val="25000"/>
                    </a:schemeClr>
                  </a:solidFill>
                  <a:latin typeface="Roboto" panose="02000000000000000000"/>
                </a:rPr>
                <a:t>safe/secure workplace?</a:t>
              </a:r>
              <a:endParaRPr lang="en-US" dirty="0"/>
            </a:p>
          </p:txBody>
        </p:sp>
      </p:grpSp>
      <p:grpSp>
        <p:nvGrpSpPr>
          <p:cNvPr id="25" name="Group 24">
            <a:extLst>
              <a:ext uri="{FF2B5EF4-FFF2-40B4-BE49-F238E27FC236}">
                <a16:creationId xmlns:a16="http://schemas.microsoft.com/office/drawing/2014/main" id="{6C52FB9F-21BB-098E-2A48-63414CA83A52}"/>
              </a:ext>
            </a:extLst>
          </p:cNvPr>
          <p:cNvGrpSpPr/>
          <p:nvPr/>
        </p:nvGrpSpPr>
        <p:grpSpPr>
          <a:xfrm>
            <a:off x="4148180" y="4213613"/>
            <a:ext cx="3488347" cy="1407540"/>
            <a:chOff x="4439037" y="4207885"/>
            <a:chExt cx="3488347" cy="1407540"/>
          </a:xfrm>
        </p:grpSpPr>
        <p:pic>
          <p:nvPicPr>
            <p:cNvPr id="19" name="Picture 18" descr="Icon&#10;&#10;Description automatically generated">
              <a:extLst>
                <a:ext uri="{FF2B5EF4-FFF2-40B4-BE49-F238E27FC236}">
                  <a16:creationId xmlns:a16="http://schemas.microsoft.com/office/drawing/2014/main" id="{22873477-8251-4A05-A336-F1826E17CA65}"/>
                </a:ext>
              </a:extLst>
            </p:cNvPr>
            <p:cNvPicPr>
              <a:picLocks noChangeAspect="1"/>
            </p:cNvPicPr>
            <p:nvPr/>
          </p:nvPicPr>
          <p:blipFill>
            <a:blip r:embed="rId6"/>
            <a:stretch>
              <a:fillRect/>
            </a:stretch>
          </p:blipFill>
          <p:spPr>
            <a:xfrm>
              <a:off x="5848031" y="4207885"/>
              <a:ext cx="573184" cy="567150"/>
            </a:xfrm>
            <a:prstGeom prst="rect">
              <a:avLst/>
            </a:prstGeom>
          </p:spPr>
        </p:pic>
        <p:sp>
          <p:nvSpPr>
            <p:cNvPr id="16" name="TextBox 15">
              <a:extLst>
                <a:ext uri="{FF2B5EF4-FFF2-40B4-BE49-F238E27FC236}">
                  <a16:creationId xmlns:a16="http://schemas.microsoft.com/office/drawing/2014/main" id="{7C5DC9A0-9D9E-C333-34DD-1CBB3675444A}"/>
                </a:ext>
              </a:extLst>
            </p:cNvPr>
            <p:cNvSpPr txBox="1"/>
            <p:nvPr/>
          </p:nvSpPr>
          <p:spPr>
            <a:xfrm>
              <a:off x="4439037" y="4969094"/>
              <a:ext cx="3488347" cy="646331"/>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Is there continuity/job security</a:t>
              </a:r>
            </a:p>
            <a:p>
              <a:pPr algn="ctr"/>
              <a:r>
                <a:rPr lang="en-US" sz="1800" b="0" dirty="0">
                  <a:solidFill>
                    <a:schemeClr val="tx1">
                      <a:lumMod val="75000"/>
                      <a:lumOff val="25000"/>
                    </a:schemeClr>
                  </a:solidFill>
                  <a:latin typeface="Roboto" panose="02000000000000000000"/>
                </a:rPr>
                <a:t>at your business?</a:t>
              </a:r>
            </a:p>
          </p:txBody>
        </p:sp>
      </p:grpSp>
      <p:grpSp>
        <p:nvGrpSpPr>
          <p:cNvPr id="29" name="Group 28">
            <a:extLst>
              <a:ext uri="{FF2B5EF4-FFF2-40B4-BE49-F238E27FC236}">
                <a16:creationId xmlns:a16="http://schemas.microsoft.com/office/drawing/2014/main" id="{622896A3-241C-5518-1F32-00516A2678F9}"/>
              </a:ext>
            </a:extLst>
          </p:cNvPr>
          <p:cNvGrpSpPr/>
          <p:nvPr/>
        </p:nvGrpSpPr>
        <p:grpSpPr>
          <a:xfrm>
            <a:off x="8249055" y="1569396"/>
            <a:ext cx="3799054" cy="1831231"/>
            <a:chOff x="8400084" y="1771723"/>
            <a:chExt cx="3654764" cy="1639495"/>
          </a:xfrm>
        </p:grpSpPr>
        <p:pic>
          <p:nvPicPr>
            <p:cNvPr id="12" name="Picture 11">
              <a:extLst>
                <a:ext uri="{FF2B5EF4-FFF2-40B4-BE49-F238E27FC236}">
                  <a16:creationId xmlns:a16="http://schemas.microsoft.com/office/drawing/2014/main" id="{68C43C84-7710-4A91-9EB1-32786B34AA66}"/>
                </a:ext>
              </a:extLst>
            </p:cNvPr>
            <p:cNvPicPr>
              <a:picLocks noChangeAspect="1"/>
            </p:cNvPicPr>
            <p:nvPr/>
          </p:nvPicPr>
          <p:blipFill>
            <a:blip r:embed="rId7"/>
            <a:stretch>
              <a:fillRect/>
            </a:stretch>
          </p:blipFill>
          <p:spPr>
            <a:xfrm>
              <a:off x="9834280" y="1771723"/>
              <a:ext cx="809157" cy="809157"/>
            </a:xfrm>
            <a:prstGeom prst="rect">
              <a:avLst/>
            </a:prstGeom>
          </p:spPr>
        </p:pic>
        <p:sp>
          <p:nvSpPr>
            <p:cNvPr id="20" name="TextBox 19">
              <a:extLst>
                <a:ext uri="{FF2B5EF4-FFF2-40B4-BE49-F238E27FC236}">
                  <a16:creationId xmlns:a16="http://schemas.microsoft.com/office/drawing/2014/main" id="{13A3A767-CB76-2138-61F8-A0C1639546FB}"/>
                </a:ext>
              </a:extLst>
            </p:cNvPr>
            <p:cNvSpPr txBox="1"/>
            <p:nvPr/>
          </p:nvSpPr>
          <p:spPr>
            <a:xfrm>
              <a:off x="8400084" y="2487888"/>
              <a:ext cx="3654764" cy="923330"/>
            </a:xfrm>
            <a:prstGeom prst="rect">
              <a:avLst/>
            </a:prstGeom>
            <a:noFill/>
          </p:spPr>
          <p:txBody>
            <a:bodyPr wrap="square">
              <a:spAutoFit/>
            </a:bodyPr>
            <a:lstStyle/>
            <a:p>
              <a:pPr algn="r"/>
              <a:endParaRPr lang="en-US" sz="1800" b="0" dirty="0">
                <a:solidFill>
                  <a:schemeClr val="tx1">
                    <a:lumMod val="75000"/>
                    <a:lumOff val="25000"/>
                  </a:schemeClr>
                </a:solidFill>
                <a:latin typeface="Roboto" panose="02000000000000000000"/>
              </a:endParaRPr>
            </a:p>
            <a:p>
              <a:pPr algn="ctr"/>
              <a:r>
                <a:rPr lang="en-US" sz="1800" b="0" dirty="0">
                  <a:solidFill>
                    <a:schemeClr val="tx1">
                      <a:lumMod val="75000"/>
                      <a:lumOff val="25000"/>
                    </a:schemeClr>
                  </a:solidFill>
                  <a:latin typeface="Roboto" panose="02000000000000000000"/>
                </a:rPr>
                <a:t>Does your workplace offer a </a:t>
              </a:r>
            </a:p>
            <a:p>
              <a:pPr algn="ctr"/>
              <a:r>
                <a:rPr lang="en-US" sz="1800" b="0" dirty="0">
                  <a:solidFill>
                    <a:schemeClr val="tx1">
                      <a:lumMod val="75000"/>
                      <a:lumOff val="25000"/>
                    </a:schemeClr>
                  </a:solidFill>
                  <a:latin typeface="Roboto" panose="02000000000000000000"/>
                </a:rPr>
                <a:t>healthy/pleasant environment?</a:t>
              </a:r>
            </a:p>
          </p:txBody>
        </p:sp>
      </p:grpSp>
      <p:grpSp>
        <p:nvGrpSpPr>
          <p:cNvPr id="26" name="Group 25">
            <a:extLst>
              <a:ext uri="{FF2B5EF4-FFF2-40B4-BE49-F238E27FC236}">
                <a16:creationId xmlns:a16="http://schemas.microsoft.com/office/drawing/2014/main" id="{9C9E5E96-7C68-F8A0-7DF5-6BD88EDABB92}"/>
              </a:ext>
            </a:extLst>
          </p:cNvPr>
          <p:cNvGrpSpPr/>
          <p:nvPr/>
        </p:nvGrpSpPr>
        <p:grpSpPr>
          <a:xfrm>
            <a:off x="8305316" y="4235328"/>
            <a:ext cx="3654764" cy="1385825"/>
            <a:chOff x="8607533" y="4177889"/>
            <a:chExt cx="3654764" cy="1385825"/>
          </a:xfrm>
        </p:grpSpPr>
        <p:pic>
          <p:nvPicPr>
            <p:cNvPr id="21" name="Picture 20" descr="A picture containing shape&#10;&#10;Description automatically generated">
              <a:extLst>
                <a:ext uri="{FF2B5EF4-FFF2-40B4-BE49-F238E27FC236}">
                  <a16:creationId xmlns:a16="http://schemas.microsoft.com/office/drawing/2014/main" id="{F4606409-565F-4448-9F99-F48C5642FED7}"/>
                </a:ext>
              </a:extLst>
            </p:cNvPr>
            <p:cNvPicPr>
              <a:picLocks noChangeAspect="1"/>
            </p:cNvPicPr>
            <p:nvPr/>
          </p:nvPicPr>
          <p:blipFill>
            <a:blip r:embed="rId8">
              <a:clrChange>
                <a:clrFrom>
                  <a:srgbClr val="EDEDED"/>
                </a:clrFrom>
                <a:clrTo>
                  <a:srgbClr val="EDEDED">
                    <a:alpha val="0"/>
                  </a:srgbClr>
                </a:clrTo>
              </a:clrChange>
            </a:blip>
            <a:stretch>
              <a:fillRect/>
            </a:stretch>
          </p:blipFill>
          <p:spPr>
            <a:xfrm>
              <a:off x="9752580" y="4177889"/>
              <a:ext cx="1592135" cy="646331"/>
            </a:xfrm>
            <a:prstGeom prst="rect">
              <a:avLst/>
            </a:prstGeom>
          </p:spPr>
        </p:pic>
        <p:sp>
          <p:nvSpPr>
            <p:cNvPr id="23" name="TextBox 22">
              <a:extLst>
                <a:ext uri="{FF2B5EF4-FFF2-40B4-BE49-F238E27FC236}">
                  <a16:creationId xmlns:a16="http://schemas.microsoft.com/office/drawing/2014/main" id="{904C4220-AC3D-F291-C2AA-307D5A5A9A8C}"/>
                </a:ext>
              </a:extLst>
            </p:cNvPr>
            <p:cNvSpPr txBox="1"/>
            <p:nvPr/>
          </p:nvSpPr>
          <p:spPr>
            <a:xfrm>
              <a:off x="8607533" y="4917383"/>
              <a:ext cx="3654764" cy="646331"/>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Are your employees satisfied</a:t>
              </a:r>
            </a:p>
            <a:p>
              <a:pPr algn="ctr"/>
              <a:r>
                <a:rPr lang="en-US" sz="1800" b="0" dirty="0">
                  <a:solidFill>
                    <a:schemeClr val="tx1">
                      <a:lumMod val="75000"/>
                      <a:lumOff val="25000"/>
                    </a:schemeClr>
                  </a:solidFill>
                  <a:latin typeface="Roboto" panose="02000000000000000000"/>
                </a:rPr>
                <a:t>with their professions/industry?</a:t>
              </a:r>
            </a:p>
          </p:txBody>
        </p:sp>
      </p:grpSp>
      <p:sp>
        <p:nvSpPr>
          <p:cNvPr id="4" name="TextBox 3">
            <a:extLst>
              <a:ext uri="{FF2B5EF4-FFF2-40B4-BE49-F238E27FC236}">
                <a16:creationId xmlns:a16="http://schemas.microsoft.com/office/drawing/2014/main" id="{CC102D1E-1376-FBAF-8867-8F8F499202D6}"/>
              </a:ext>
            </a:extLst>
          </p:cNvPr>
          <p:cNvSpPr txBox="1"/>
          <p:nvPr/>
        </p:nvSpPr>
        <p:spPr>
          <a:xfrm>
            <a:off x="11450105" y="6259278"/>
            <a:ext cx="535709" cy="461665"/>
          </a:xfrm>
          <a:prstGeom prst="rect">
            <a:avLst/>
          </a:prstGeom>
          <a:solidFill>
            <a:schemeClr val="bg1"/>
          </a:solidFill>
        </p:spPr>
        <p:txBody>
          <a:bodyPr wrap="square" rtlCol="0">
            <a:spAutoFit/>
          </a:bodyPr>
          <a:lstStyle/>
          <a:p>
            <a:r>
              <a:rPr lang="en-US" sz="2400" dirty="0">
                <a:solidFill>
                  <a:schemeClr val="bg1"/>
                </a:solidFill>
              </a:rPr>
              <a:t>a</a:t>
            </a:r>
          </a:p>
        </p:txBody>
      </p:sp>
    </p:spTree>
    <p:extLst>
      <p:ext uri="{BB962C8B-B14F-4D97-AF65-F5344CB8AC3E}">
        <p14:creationId xmlns:p14="http://schemas.microsoft.com/office/powerpoint/2010/main" val="156302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01CE989-C5A4-4724-BA4E-32877E4B6D83}"/>
              </a:ext>
            </a:extLst>
          </p:cNvPr>
          <p:cNvSpPr txBox="1"/>
          <p:nvPr/>
        </p:nvSpPr>
        <p:spPr>
          <a:xfrm>
            <a:off x="0" y="1065840"/>
            <a:ext cx="12192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3" name="TextBox 2">
            <a:extLst>
              <a:ext uri="{FF2B5EF4-FFF2-40B4-BE49-F238E27FC236}">
                <a16:creationId xmlns:a16="http://schemas.microsoft.com/office/drawing/2014/main" id="{DB04421A-5BA8-43C4-B02B-02722AF32697}"/>
              </a:ext>
            </a:extLst>
          </p:cNvPr>
          <p:cNvSpPr txBox="1"/>
          <p:nvPr/>
        </p:nvSpPr>
        <p:spPr>
          <a:xfrm>
            <a:off x="0" y="1704561"/>
            <a:ext cx="12192000" cy="1200329"/>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p:txBody>
      </p:sp>
      <p:sp>
        <p:nvSpPr>
          <p:cNvPr id="18" name="TextBox 17">
            <a:extLst>
              <a:ext uri="{FF2B5EF4-FFF2-40B4-BE49-F238E27FC236}">
                <a16:creationId xmlns:a16="http://schemas.microsoft.com/office/drawing/2014/main" id="{6D01E061-7203-136A-C0BB-CB7F044E861B}"/>
              </a:ext>
            </a:extLst>
          </p:cNvPr>
          <p:cNvSpPr txBox="1"/>
          <p:nvPr/>
        </p:nvSpPr>
        <p:spPr>
          <a:xfrm>
            <a:off x="3462907" y="149800"/>
            <a:ext cx="5266185" cy="769441"/>
          </a:xfrm>
          <a:prstGeom prst="rect">
            <a:avLst/>
          </a:prstGeom>
          <a:noFill/>
          <a:effectLst>
            <a:outerShdw blurRad="50800" dist="38100" dir="16200000" rotWithShape="0">
              <a:prstClr val="black">
                <a:alpha val="40000"/>
              </a:prstClr>
            </a:outerShdw>
          </a:effectLst>
        </p:spPr>
        <p:txBody>
          <a:bodyPr wrap="none" rtlCol="0">
            <a:spAutoFit/>
          </a:bodyPr>
          <a:lstStyle/>
          <a:p>
            <a:r>
              <a:rPr lang="en-US" sz="4400" dirty="0">
                <a:solidFill>
                  <a:schemeClr val="bg1"/>
                </a:solidFill>
                <a:latin typeface="Roboto" panose="02000000000000000000" pitchFamily="2" charset="0"/>
                <a:ea typeface="Roboto" panose="02000000000000000000" pitchFamily="2" charset="0"/>
              </a:rPr>
              <a:t>Herzberg Motivators</a:t>
            </a:r>
          </a:p>
        </p:txBody>
      </p:sp>
      <p:grpSp>
        <p:nvGrpSpPr>
          <p:cNvPr id="29" name="Group 28">
            <a:extLst>
              <a:ext uri="{FF2B5EF4-FFF2-40B4-BE49-F238E27FC236}">
                <a16:creationId xmlns:a16="http://schemas.microsoft.com/office/drawing/2014/main" id="{D849F33D-3190-29A8-A6B9-683B4607300A}"/>
              </a:ext>
            </a:extLst>
          </p:cNvPr>
          <p:cNvGrpSpPr/>
          <p:nvPr/>
        </p:nvGrpSpPr>
        <p:grpSpPr>
          <a:xfrm>
            <a:off x="-29970" y="1592381"/>
            <a:ext cx="2868323" cy="2097340"/>
            <a:chOff x="-29970" y="1592381"/>
            <a:chExt cx="2868323" cy="2097340"/>
          </a:xfrm>
        </p:grpSpPr>
        <p:pic>
          <p:nvPicPr>
            <p:cNvPr id="5" name="Picture 4" descr="Text, whiteboard&#10;&#10;Description automatically generated">
              <a:extLst>
                <a:ext uri="{FF2B5EF4-FFF2-40B4-BE49-F238E27FC236}">
                  <a16:creationId xmlns:a16="http://schemas.microsoft.com/office/drawing/2014/main" id="{7C1040FF-72E5-46C9-800B-DD731C3B857E}"/>
                </a:ext>
              </a:extLst>
            </p:cNvPr>
            <p:cNvPicPr>
              <a:picLocks noChangeAspect="1"/>
            </p:cNvPicPr>
            <p:nvPr/>
          </p:nvPicPr>
          <p:blipFill>
            <a:blip r:embed="rId3">
              <a:grayscl/>
            </a:blip>
            <a:stretch>
              <a:fillRect/>
            </a:stretch>
          </p:blipFill>
          <p:spPr>
            <a:xfrm>
              <a:off x="837047" y="1592381"/>
              <a:ext cx="1124324" cy="691477"/>
            </a:xfrm>
            <a:prstGeom prst="rect">
              <a:avLst/>
            </a:prstGeom>
          </p:spPr>
        </p:pic>
        <p:sp>
          <p:nvSpPr>
            <p:cNvPr id="6" name="TextBox 5">
              <a:extLst>
                <a:ext uri="{FF2B5EF4-FFF2-40B4-BE49-F238E27FC236}">
                  <a16:creationId xmlns:a16="http://schemas.microsoft.com/office/drawing/2014/main" id="{9AF0B08A-516A-EB33-65E0-F8EA6711218D}"/>
                </a:ext>
              </a:extLst>
            </p:cNvPr>
            <p:cNvSpPr txBox="1"/>
            <p:nvPr/>
          </p:nvSpPr>
          <p:spPr>
            <a:xfrm>
              <a:off x="-29970" y="2489392"/>
              <a:ext cx="2868323" cy="1200329"/>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 your employees feel like they have a purpose because of their job? Do they know their purpose?</a:t>
              </a:r>
            </a:p>
          </p:txBody>
        </p:sp>
      </p:grpSp>
      <p:grpSp>
        <p:nvGrpSpPr>
          <p:cNvPr id="34" name="Group 33">
            <a:extLst>
              <a:ext uri="{FF2B5EF4-FFF2-40B4-BE49-F238E27FC236}">
                <a16:creationId xmlns:a16="http://schemas.microsoft.com/office/drawing/2014/main" id="{740A07EE-2FCF-7630-E3F0-99E923C5D518}"/>
              </a:ext>
            </a:extLst>
          </p:cNvPr>
          <p:cNvGrpSpPr/>
          <p:nvPr/>
        </p:nvGrpSpPr>
        <p:grpSpPr>
          <a:xfrm>
            <a:off x="4953" y="4292918"/>
            <a:ext cx="2372147" cy="2061886"/>
            <a:chOff x="4953" y="4292918"/>
            <a:chExt cx="2372147" cy="2061886"/>
          </a:xfrm>
        </p:grpSpPr>
        <p:pic>
          <p:nvPicPr>
            <p:cNvPr id="21" name="Picture 20" descr="Icon&#10;&#10;Description automatically generated">
              <a:extLst>
                <a:ext uri="{FF2B5EF4-FFF2-40B4-BE49-F238E27FC236}">
                  <a16:creationId xmlns:a16="http://schemas.microsoft.com/office/drawing/2014/main" id="{71EF1783-78D8-43E4-A3DC-73A19A539925}"/>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16850" y="4292918"/>
              <a:ext cx="709332" cy="687554"/>
            </a:xfrm>
            <a:prstGeom prst="rect">
              <a:avLst/>
            </a:prstGeom>
          </p:spPr>
        </p:pic>
        <p:sp>
          <p:nvSpPr>
            <p:cNvPr id="12" name="TextBox 11">
              <a:extLst>
                <a:ext uri="{FF2B5EF4-FFF2-40B4-BE49-F238E27FC236}">
                  <a16:creationId xmlns:a16="http://schemas.microsoft.com/office/drawing/2014/main" id="{4AB297ED-0E90-C754-E24B-5D15238BAA8F}"/>
                </a:ext>
              </a:extLst>
            </p:cNvPr>
            <p:cNvSpPr txBox="1"/>
            <p:nvPr/>
          </p:nvSpPr>
          <p:spPr>
            <a:xfrm>
              <a:off x="4953" y="4877476"/>
              <a:ext cx="2372147" cy="1477328"/>
            </a:xfrm>
            <a:prstGeom prst="rect">
              <a:avLst/>
            </a:prstGeom>
            <a:noFill/>
          </p:spPr>
          <p:txBody>
            <a:bodyPr wrap="square">
              <a:spAutoFit/>
            </a:bodyPr>
            <a:lstStyle/>
            <a:p>
              <a:pPr algn="ctr"/>
              <a:endParaRPr lang="en-US" sz="1800" b="0" dirty="0">
                <a:solidFill>
                  <a:schemeClr val="tx1">
                    <a:lumMod val="75000"/>
                    <a:lumOff val="25000"/>
                  </a:schemeClr>
                </a:solidFill>
                <a:latin typeface="Roboto" panose="02000000000000000000"/>
              </a:endParaRPr>
            </a:p>
            <a:p>
              <a:pPr algn="ctr"/>
              <a:r>
                <a:rPr lang="en-US" sz="1800" b="0" dirty="0">
                  <a:solidFill>
                    <a:schemeClr val="tx1">
                      <a:lumMod val="75000"/>
                      <a:lumOff val="25000"/>
                    </a:schemeClr>
                  </a:solidFill>
                  <a:latin typeface="Roboto" panose="02000000000000000000"/>
                </a:rPr>
                <a:t>Do employees at your business</a:t>
              </a:r>
            </a:p>
            <a:p>
              <a:pPr algn="ctr"/>
              <a:r>
                <a:rPr lang="en-US" sz="1800" b="0" dirty="0">
                  <a:solidFill>
                    <a:schemeClr val="tx1">
                      <a:lumMod val="75000"/>
                      <a:lumOff val="25000"/>
                    </a:schemeClr>
                  </a:solidFill>
                  <a:latin typeface="Roboto" panose="02000000000000000000"/>
                </a:rPr>
                <a:t>treat each other with respect &amp; fairness?</a:t>
              </a:r>
            </a:p>
          </p:txBody>
        </p:sp>
      </p:grpSp>
      <p:grpSp>
        <p:nvGrpSpPr>
          <p:cNvPr id="30" name="Group 29">
            <a:extLst>
              <a:ext uri="{FF2B5EF4-FFF2-40B4-BE49-F238E27FC236}">
                <a16:creationId xmlns:a16="http://schemas.microsoft.com/office/drawing/2014/main" id="{43ECD314-B115-ADED-DE9F-259A6B9EAC90}"/>
              </a:ext>
            </a:extLst>
          </p:cNvPr>
          <p:cNvGrpSpPr/>
          <p:nvPr/>
        </p:nvGrpSpPr>
        <p:grpSpPr>
          <a:xfrm>
            <a:off x="3240940" y="1565563"/>
            <a:ext cx="2997735" cy="2127911"/>
            <a:chOff x="3240940" y="1565563"/>
            <a:chExt cx="2997735" cy="2127911"/>
          </a:xfrm>
        </p:grpSpPr>
        <p:pic>
          <p:nvPicPr>
            <p:cNvPr id="8" name="Picture 7" descr="A picture containing text, clipart&#10;&#10;Description automatically generated">
              <a:extLst>
                <a:ext uri="{FF2B5EF4-FFF2-40B4-BE49-F238E27FC236}">
                  <a16:creationId xmlns:a16="http://schemas.microsoft.com/office/drawing/2014/main" id="{FA2710FE-D265-4743-B984-3ECCFE7EC204}"/>
                </a:ext>
              </a:extLst>
            </p:cNvPr>
            <p:cNvPicPr>
              <a:picLocks noChangeAspect="1"/>
            </p:cNvPicPr>
            <p:nvPr/>
          </p:nvPicPr>
          <p:blipFill>
            <a:blip r:embed="rId5"/>
            <a:stretch>
              <a:fillRect/>
            </a:stretch>
          </p:blipFill>
          <p:spPr>
            <a:xfrm>
              <a:off x="4120716" y="1565563"/>
              <a:ext cx="1270000" cy="692150"/>
            </a:xfrm>
            <a:prstGeom prst="rect">
              <a:avLst/>
            </a:prstGeom>
          </p:spPr>
        </p:pic>
        <p:sp>
          <p:nvSpPr>
            <p:cNvPr id="15" name="TextBox 14">
              <a:extLst>
                <a:ext uri="{FF2B5EF4-FFF2-40B4-BE49-F238E27FC236}">
                  <a16:creationId xmlns:a16="http://schemas.microsoft.com/office/drawing/2014/main" id="{6F90562C-1C77-F49F-C4D7-F3808628F302}"/>
                </a:ext>
              </a:extLst>
            </p:cNvPr>
            <p:cNvSpPr txBox="1"/>
            <p:nvPr/>
          </p:nvSpPr>
          <p:spPr>
            <a:xfrm>
              <a:off x="3240940" y="2493145"/>
              <a:ext cx="2997735" cy="1200329"/>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Does your company employ quality leaders that create an environment of engagement?</a:t>
              </a:r>
            </a:p>
          </p:txBody>
        </p:sp>
      </p:grpSp>
      <p:grpSp>
        <p:nvGrpSpPr>
          <p:cNvPr id="32" name="Group 31">
            <a:extLst>
              <a:ext uri="{FF2B5EF4-FFF2-40B4-BE49-F238E27FC236}">
                <a16:creationId xmlns:a16="http://schemas.microsoft.com/office/drawing/2014/main" id="{1D4E4717-5F09-A562-FE43-C58E54681986}"/>
              </a:ext>
            </a:extLst>
          </p:cNvPr>
          <p:cNvGrpSpPr/>
          <p:nvPr/>
        </p:nvGrpSpPr>
        <p:grpSpPr>
          <a:xfrm>
            <a:off x="6478309" y="1510277"/>
            <a:ext cx="2710775" cy="1962726"/>
            <a:chOff x="6478309" y="1510277"/>
            <a:chExt cx="2710775" cy="1962726"/>
          </a:xfrm>
        </p:grpSpPr>
        <p:pic>
          <p:nvPicPr>
            <p:cNvPr id="13" name="Picture 12" descr="Shape, arrow&#10;&#10;Description automatically generated">
              <a:extLst>
                <a:ext uri="{FF2B5EF4-FFF2-40B4-BE49-F238E27FC236}">
                  <a16:creationId xmlns:a16="http://schemas.microsoft.com/office/drawing/2014/main" id="{08DAD8A7-D6D0-46B0-863D-1F18446E070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66771" y="1510277"/>
              <a:ext cx="822015" cy="807705"/>
            </a:xfrm>
            <a:prstGeom prst="rect">
              <a:avLst/>
            </a:prstGeom>
          </p:spPr>
        </p:pic>
        <p:sp>
          <p:nvSpPr>
            <p:cNvPr id="19" name="TextBox 18">
              <a:extLst>
                <a:ext uri="{FF2B5EF4-FFF2-40B4-BE49-F238E27FC236}">
                  <a16:creationId xmlns:a16="http://schemas.microsoft.com/office/drawing/2014/main" id="{1BA46285-2033-5E69-B711-A72FCC463E46}"/>
                </a:ext>
              </a:extLst>
            </p:cNvPr>
            <p:cNvSpPr txBox="1"/>
            <p:nvPr/>
          </p:nvSpPr>
          <p:spPr>
            <a:xfrm>
              <a:off x="6478309" y="2549673"/>
              <a:ext cx="2710775" cy="923330"/>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 your employees have friends/colleagues at work?</a:t>
              </a:r>
            </a:p>
          </p:txBody>
        </p:sp>
      </p:grpSp>
      <p:grpSp>
        <p:nvGrpSpPr>
          <p:cNvPr id="33" name="Group 32">
            <a:extLst>
              <a:ext uri="{FF2B5EF4-FFF2-40B4-BE49-F238E27FC236}">
                <a16:creationId xmlns:a16="http://schemas.microsoft.com/office/drawing/2014/main" id="{C0CCEF5B-E633-F250-9099-CB97D6399272}"/>
              </a:ext>
            </a:extLst>
          </p:cNvPr>
          <p:cNvGrpSpPr/>
          <p:nvPr/>
        </p:nvGrpSpPr>
        <p:grpSpPr>
          <a:xfrm>
            <a:off x="9486319" y="1547195"/>
            <a:ext cx="2815931" cy="1658506"/>
            <a:chOff x="9486319" y="1547195"/>
            <a:chExt cx="2815931" cy="1658506"/>
          </a:xfrm>
        </p:grpSpPr>
        <p:pic>
          <p:nvPicPr>
            <p:cNvPr id="17" name="Picture 16">
              <a:extLst>
                <a:ext uri="{FF2B5EF4-FFF2-40B4-BE49-F238E27FC236}">
                  <a16:creationId xmlns:a16="http://schemas.microsoft.com/office/drawing/2014/main" id="{D1F8F9F0-C380-4FC3-96E9-C28B87969353}"/>
                </a:ext>
              </a:extLst>
            </p:cNvPr>
            <p:cNvPicPr>
              <a:picLocks noChangeAspect="1"/>
            </p:cNvPicPr>
            <p:nvPr/>
          </p:nvPicPr>
          <p:blipFill>
            <a:blip r:embed="rId7"/>
            <a:stretch>
              <a:fillRect/>
            </a:stretch>
          </p:blipFill>
          <p:spPr>
            <a:xfrm>
              <a:off x="10500496" y="1547195"/>
              <a:ext cx="785500" cy="785500"/>
            </a:xfrm>
            <a:prstGeom prst="rect">
              <a:avLst/>
            </a:prstGeom>
          </p:spPr>
        </p:pic>
        <p:sp>
          <p:nvSpPr>
            <p:cNvPr id="22" name="TextBox 21">
              <a:extLst>
                <a:ext uri="{FF2B5EF4-FFF2-40B4-BE49-F238E27FC236}">
                  <a16:creationId xmlns:a16="http://schemas.microsoft.com/office/drawing/2014/main" id="{8895F239-7B52-4A3C-5BDE-0FA93CE64DE4}"/>
                </a:ext>
              </a:extLst>
            </p:cNvPr>
            <p:cNvSpPr txBox="1"/>
            <p:nvPr/>
          </p:nvSpPr>
          <p:spPr>
            <a:xfrm>
              <a:off x="9486319" y="2559370"/>
              <a:ext cx="2815931" cy="646331"/>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Is the employee’s work</a:t>
              </a:r>
            </a:p>
            <a:p>
              <a:pPr algn="ctr"/>
              <a:r>
                <a:rPr lang="en-US" sz="1800" b="0" dirty="0">
                  <a:solidFill>
                    <a:schemeClr val="tx1">
                      <a:lumMod val="75000"/>
                      <a:lumOff val="25000"/>
                    </a:schemeClr>
                  </a:solidFill>
                  <a:latin typeface="Roboto" panose="02000000000000000000"/>
                </a:rPr>
                <a:t>interesting/challenging?</a:t>
              </a:r>
            </a:p>
          </p:txBody>
        </p:sp>
      </p:grpSp>
      <p:grpSp>
        <p:nvGrpSpPr>
          <p:cNvPr id="36" name="Group 35">
            <a:extLst>
              <a:ext uri="{FF2B5EF4-FFF2-40B4-BE49-F238E27FC236}">
                <a16:creationId xmlns:a16="http://schemas.microsoft.com/office/drawing/2014/main" id="{BC731FFD-C4B4-A1AA-9870-08E9919E1445}"/>
              </a:ext>
            </a:extLst>
          </p:cNvPr>
          <p:cNvGrpSpPr/>
          <p:nvPr/>
        </p:nvGrpSpPr>
        <p:grpSpPr>
          <a:xfrm>
            <a:off x="3028490" y="4252228"/>
            <a:ext cx="3136335" cy="1876748"/>
            <a:chOff x="3028490" y="4252228"/>
            <a:chExt cx="3136335" cy="1876748"/>
          </a:xfrm>
        </p:grpSpPr>
        <p:pic>
          <p:nvPicPr>
            <p:cNvPr id="31" name="Picture 30" descr="Icon&#10;&#10;Description automatically generated">
              <a:extLst>
                <a:ext uri="{FF2B5EF4-FFF2-40B4-BE49-F238E27FC236}">
                  <a16:creationId xmlns:a16="http://schemas.microsoft.com/office/drawing/2014/main" id="{453A9AAB-B6F0-45E4-9311-9122F05AF704}"/>
                </a:ext>
              </a:extLst>
            </p:cNvPr>
            <p:cNvPicPr>
              <a:picLocks noChangeAspect="1"/>
            </p:cNvPicPr>
            <p:nvPr/>
          </p:nvPicPr>
          <p:blipFill>
            <a:blip r:embed="rId8"/>
            <a:stretch>
              <a:fillRect/>
            </a:stretch>
          </p:blipFill>
          <p:spPr>
            <a:xfrm>
              <a:off x="4397437" y="4252228"/>
              <a:ext cx="924206" cy="837157"/>
            </a:xfrm>
            <a:prstGeom prst="rect">
              <a:avLst/>
            </a:prstGeom>
          </p:spPr>
        </p:pic>
        <p:sp>
          <p:nvSpPr>
            <p:cNvPr id="24" name="TextBox 23">
              <a:extLst>
                <a:ext uri="{FF2B5EF4-FFF2-40B4-BE49-F238E27FC236}">
                  <a16:creationId xmlns:a16="http://schemas.microsoft.com/office/drawing/2014/main" id="{11BE91E2-6270-F7E6-03CD-CD46DBB8928B}"/>
                </a:ext>
              </a:extLst>
            </p:cNvPr>
            <p:cNvSpPr txBox="1"/>
            <p:nvPr/>
          </p:nvSpPr>
          <p:spPr>
            <a:xfrm>
              <a:off x="3028490" y="5205646"/>
              <a:ext cx="3136335" cy="923330"/>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Does your company have any recognition/appreciation initiatives?</a:t>
              </a:r>
            </a:p>
          </p:txBody>
        </p:sp>
      </p:grpSp>
      <p:grpSp>
        <p:nvGrpSpPr>
          <p:cNvPr id="37" name="Group 36">
            <a:extLst>
              <a:ext uri="{FF2B5EF4-FFF2-40B4-BE49-F238E27FC236}">
                <a16:creationId xmlns:a16="http://schemas.microsoft.com/office/drawing/2014/main" id="{76B7FBC0-552E-1D73-3188-B8C8461AC1D1}"/>
              </a:ext>
            </a:extLst>
          </p:cNvPr>
          <p:cNvGrpSpPr/>
          <p:nvPr/>
        </p:nvGrpSpPr>
        <p:grpSpPr>
          <a:xfrm>
            <a:off x="6503881" y="4252228"/>
            <a:ext cx="2659629" cy="1905264"/>
            <a:chOff x="6503881" y="4252228"/>
            <a:chExt cx="2659629" cy="1905264"/>
          </a:xfrm>
        </p:grpSpPr>
        <p:pic>
          <p:nvPicPr>
            <p:cNvPr id="35" name="Picture 34">
              <a:extLst>
                <a:ext uri="{FF2B5EF4-FFF2-40B4-BE49-F238E27FC236}">
                  <a16:creationId xmlns:a16="http://schemas.microsoft.com/office/drawing/2014/main" id="{B5FF12D7-94F6-469F-9D23-8C289D3BA9E0}"/>
                </a:ext>
              </a:extLst>
            </p:cNvPr>
            <p:cNvPicPr>
              <a:picLocks noChangeAspect="1"/>
            </p:cNvPicPr>
            <p:nvPr/>
          </p:nvPicPr>
          <p:blipFill>
            <a:blip r:embed="rId9"/>
            <a:stretch>
              <a:fillRect/>
            </a:stretch>
          </p:blipFill>
          <p:spPr>
            <a:xfrm>
              <a:off x="7456902" y="4252228"/>
              <a:ext cx="753588" cy="757691"/>
            </a:xfrm>
            <a:prstGeom prst="rect">
              <a:avLst/>
            </a:prstGeom>
          </p:spPr>
        </p:pic>
        <p:sp>
          <p:nvSpPr>
            <p:cNvPr id="26" name="TextBox 25">
              <a:extLst>
                <a:ext uri="{FF2B5EF4-FFF2-40B4-BE49-F238E27FC236}">
                  <a16:creationId xmlns:a16="http://schemas.microsoft.com/office/drawing/2014/main" id="{5C34839A-1107-F916-EC49-D7FF590B79D1}"/>
                </a:ext>
              </a:extLst>
            </p:cNvPr>
            <p:cNvSpPr txBox="1"/>
            <p:nvPr/>
          </p:nvSpPr>
          <p:spPr>
            <a:xfrm>
              <a:off x="6503881" y="5234162"/>
              <a:ext cx="2659629" cy="923330"/>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 your employees feel like they have autonomy/are involved?</a:t>
              </a:r>
              <a:endParaRPr lang="en-US" dirty="0"/>
            </a:p>
          </p:txBody>
        </p:sp>
      </p:grpSp>
      <p:grpSp>
        <p:nvGrpSpPr>
          <p:cNvPr id="38" name="Group 37">
            <a:extLst>
              <a:ext uri="{FF2B5EF4-FFF2-40B4-BE49-F238E27FC236}">
                <a16:creationId xmlns:a16="http://schemas.microsoft.com/office/drawing/2014/main" id="{49093E00-1FA1-EB95-CAB7-3BF0867FDE8D}"/>
              </a:ext>
            </a:extLst>
          </p:cNvPr>
          <p:cNvGrpSpPr/>
          <p:nvPr/>
        </p:nvGrpSpPr>
        <p:grpSpPr>
          <a:xfrm>
            <a:off x="9669710" y="4171254"/>
            <a:ext cx="2447071" cy="2221070"/>
            <a:chOff x="9669710" y="4171254"/>
            <a:chExt cx="2447071" cy="2221070"/>
          </a:xfrm>
        </p:grpSpPr>
        <p:pic>
          <p:nvPicPr>
            <p:cNvPr id="40" name="Picture 39" descr="Icon&#10;&#10;Description automatically generated">
              <a:extLst>
                <a:ext uri="{FF2B5EF4-FFF2-40B4-BE49-F238E27FC236}">
                  <a16:creationId xmlns:a16="http://schemas.microsoft.com/office/drawing/2014/main" id="{5CDB76B7-21F1-4816-BB54-E49884E963A5}"/>
                </a:ext>
              </a:extLst>
            </p:cNvPr>
            <p:cNvPicPr>
              <a:picLocks noChangeAspect="1"/>
            </p:cNvPicPr>
            <p:nvPr/>
          </p:nvPicPr>
          <p:blipFill>
            <a:blip r:embed="rId10">
              <a:clrChange>
                <a:clrFrom>
                  <a:srgbClr val="F7F7F7"/>
                </a:clrFrom>
                <a:clrTo>
                  <a:srgbClr val="F7F7F7">
                    <a:alpha val="0"/>
                  </a:srgbClr>
                </a:clrTo>
              </a:clrChange>
            </a:blip>
            <a:stretch>
              <a:fillRect/>
            </a:stretch>
          </p:blipFill>
          <p:spPr>
            <a:xfrm>
              <a:off x="10452578" y="4171254"/>
              <a:ext cx="924206" cy="809218"/>
            </a:xfrm>
            <a:prstGeom prst="rect">
              <a:avLst/>
            </a:prstGeom>
          </p:spPr>
        </p:pic>
        <p:sp>
          <p:nvSpPr>
            <p:cNvPr id="28" name="TextBox 27">
              <a:extLst>
                <a:ext uri="{FF2B5EF4-FFF2-40B4-BE49-F238E27FC236}">
                  <a16:creationId xmlns:a16="http://schemas.microsoft.com/office/drawing/2014/main" id="{08E2C9CD-3B31-5798-31EE-F96A38C35C40}"/>
                </a:ext>
              </a:extLst>
            </p:cNvPr>
            <p:cNvSpPr txBox="1"/>
            <p:nvPr/>
          </p:nvSpPr>
          <p:spPr>
            <a:xfrm>
              <a:off x="9669710" y="5191995"/>
              <a:ext cx="2447071" cy="1200329"/>
            </a:xfrm>
            <a:prstGeom prst="rect">
              <a:avLst/>
            </a:prstGeom>
            <a:noFill/>
          </p:spPr>
          <p:txBody>
            <a:bodyPr wrap="square">
              <a:spAutoFit/>
            </a:bodyPr>
            <a:lstStyle/>
            <a:p>
              <a:pPr algn="ctr"/>
              <a:r>
                <a:rPr lang="en-US" sz="1800" b="0" dirty="0">
                  <a:solidFill>
                    <a:schemeClr val="tx1">
                      <a:lumMod val="75000"/>
                      <a:lumOff val="25000"/>
                    </a:schemeClr>
                  </a:solidFill>
                  <a:latin typeface="Roboto" panose="02000000000000000000"/>
                </a:rPr>
                <a:t>Do your employees feel like they receive communication and are in the know?</a:t>
              </a:r>
            </a:p>
          </p:txBody>
        </p:sp>
      </p:grpSp>
      <p:sp>
        <p:nvSpPr>
          <p:cNvPr id="4" name="TextBox 3">
            <a:extLst>
              <a:ext uri="{FF2B5EF4-FFF2-40B4-BE49-F238E27FC236}">
                <a16:creationId xmlns:a16="http://schemas.microsoft.com/office/drawing/2014/main" id="{0CD98089-613E-CB78-A7FD-1CF21B4D9022}"/>
              </a:ext>
            </a:extLst>
          </p:cNvPr>
          <p:cNvSpPr txBox="1"/>
          <p:nvPr/>
        </p:nvSpPr>
        <p:spPr>
          <a:xfrm>
            <a:off x="11450105" y="6296222"/>
            <a:ext cx="535709" cy="461665"/>
          </a:xfrm>
          <a:prstGeom prst="rect">
            <a:avLst/>
          </a:prstGeom>
          <a:solidFill>
            <a:schemeClr val="bg1"/>
          </a:solidFill>
        </p:spPr>
        <p:txBody>
          <a:bodyPr wrap="square" rtlCol="0">
            <a:spAutoFit/>
          </a:bodyPr>
          <a:lstStyle/>
          <a:p>
            <a:r>
              <a:rPr lang="en-US" sz="2400" dirty="0">
                <a:solidFill>
                  <a:schemeClr val="bg1"/>
                </a:solidFill>
              </a:rPr>
              <a:t>a</a:t>
            </a:r>
          </a:p>
        </p:txBody>
      </p:sp>
    </p:spTree>
    <p:extLst>
      <p:ext uri="{BB962C8B-B14F-4D97-AF65-F5344CB8AC3E}">
        <p14:creationId xmlns:p14="http://schemas.microsoft.com/office/powerpoint/2010/main" val="44189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3ADB21-A848-BF3D-3187-82E8AEE2BA08}"/>
              </a:ext>
            </a:extLst>
          </p:cNvPr>
          <p:cNvSpPr>
            <a:spLocks noGrp="1"/>
          </p:cNvSpPr>
          <p:nvPr>
            <p:ph type="body" sz="quarter" idx="14"/>
          </p:nvPr>
        </p:nvSpPr>
        <p:spPr>
          <a:xfrm>
            <a:off x="7674849" y="4291113"/>
            <a:ext cx="1654019" cy="327177"/>
          </a:xfrm>
        </p:spPr>
        <p:txBody>
          <a:bodyPr/>
          <a:lstStyle/>
          <a:p>
            <a:pPr algn="l"/>
            <a:r>
              <a:rPr lang="en-US" dirty="0">
                <a:solidFill>
                  <a:schemeClr val="tx1">
                    <a:lumMod val="75000"/>
                    <a:lumOff val="25000"/>
                  </a:schemeClr>
                </a:solidFill>
                <a:effectLst>
                  <a:outerShdw blurRad="50800" dist="38100" dir="5400000" algn="t" rotWithShape="0">
                    <a:prstClr val="black">
                      <a:alpha val="40000"/>
                    </a:prstClr>
                  </a:outerShdw>
                </a:effectLst>
                <a:latin typeface="Roboto" panose="02000000000000000000" pitchFamily="2" charset="0"/>
                <a:ea typeface="Roboto" panose="02000000000000000000" pitchFamily="2" charset="0"/>
              </a:rPr>
              <a:t>314-754-0255</a:t>
            </a:r>
          </a:p>
        </p:txBody>
      </p:sp>
      <p:sp>
        <p:nvSpPr>
          <p:cNvPr id="3" name="Text Placeholder 2">
            <a:extLst>
              <a:ext uri="{FF2B5EF4-FFF2-40B4-BE49-F238E27FC236}">
                <a16:creationId xmlns:a16="http://schemas.microsoft.com/office/drawing/2014/main" id="{B3DC34BE-8B4C-5D97-0904-1A3A0EF8FADC}"/>
              </a:ext>
            </a:extLst>
          </p:cNvPr>
          <p:cNvSpPr>
            <a:spLocks noGrp="1"/>
          </p:cNvSpPr>
          <p:nvPr>
            <p:ph type="body" sz="quarter" idx="13"/>
          </p:nvPr>
        </p:nvSpPr>
        <p:spPr>
          <a:xfrm>
            <a:off x="5022999" y="4282080"/>
            <a:ext cx="2321615" cy="325968"/>
          </a:xfrm>
        </p:spPr>
        <p:txBody>
          <a:bodyPr>
            <a:normAutofit/>
          </a:bodyPr>
          <a:lstStyle/>
          <a:p>
            <a:pPr algn="ctr"/>
            <a:r>
              <a:rPr lang="en-US" dirty="0">
                <a:solidFill>
                  <a:schemeClr val="tx1">
                    <a:lumMod val="75000"/>
                    <a:lumOff val="25000"/>
                  </a:schemeClr>
                </a:solidFill>
                <a:effectLst>
                  <a:outerShdw blurRad="50800" dist="38100" dir="5400000" algn="t" rotWithShape="0">
                    <a:prstClr val="black">
                      <a:alpha val="40000"/>
                    </a:prstClr>
                  </a:outerShdw>
                </a:effectLst>
              </a:rPr>
              <a:t>/</a:t>
            </a:r>
            <a:r>
              <a:rPr lang="en-US" dirty="0">
                <a:solidFill>
                  <a:schemeClr val="tx1">
                    <a:lumMod val="75000"/>
                    <a:lumOff val="25000"/>
                  </a:schemeClr>
                </a:solidFill>
                <a:effectLst>
                  <a:outerShdw blurRad="50800" dist="38100" dir="5400000" algn="t" rotWithShape="0">
                    <a:prstClr val="black">
                      <a:alpha val="40000"/>
                    </a:prstClr>
                  </a:outerShdw>
                </a:effectLst>
                <a:latin typeface="Roboto" panose="02000000000000000000" pitchFamily="2" charset="0"/>
                <a:ea typeface="Roboto" panose="02000000000000000000" pitchFamily="2" charset="0"/>
              </a:rPr>
              <a:t>phil-brandt-b8314213</a:t>
            </a:r>
          </a:p>
        </p:txBody>
      </p:sp>
      <p:pic>
        <p:nvPicPr>
          <p:cNvPr id="9" name="Picture 8" descr="Icon&#10;&#10;Description automatically generated">
            <a:hlinkClick r:id="rId3"/>
            <a:extLst>
              <a:ext uri="{FF2B5EF4-FFF2-40B4-BE49-F238E27FC236}">
                <a16:creationId xmlns:a16="http://schemas.microsoft.com/office/drawing/2014/main" id="{375449E6-D8EC-B212-8964-CEEDEF906365}"/>
              </a:ext>
            </a:extLst>
          </p:cNvPr>
          <p:cNvPicPr>
            <a:picLocks noChangeAspect="1"/>
          </p:cNvPicPr>
          <p:nvPr/>
        </p:nvPicPr>
        <p:blipFill rotWithShape="1">
          <a:blip r:embed="rId4">
            <a:extLst>
              <a:ext uri="{28A0092B-C50C-407E-A947-70E740481C1C}">
                <a14:useLocalDpi xmlns:a14="http://schemas.microsoft.com/office/drawing/2010/main" val="0"/>
              </a:ext>
            </a:extLst>
          </a:blip>
          <a:srcRect b="2344"/>
          <a:stretch/>
        </p:blipFill>
        <p:spPr>
          <a:xfrm>
            <a:off x="5553026" y="2920486"/>
            <a:ext cx="1220434" cy="1291672"/>
          </a:xfrm>
          <a:prstGeom prst="rect">
            <a:avLst/>
          </a:prstGeom>
        </p:spPr>
      </p:pic>
      <p:pic>
        <p:nvPicPr>
          <p:cNvPr id="10" name="Picture 9" descr="A picture containing text, iPod&#10;&#10;Description automatically generated">
            <a:hlinkClick r:id="rId5"/>
            <a:extLst>
              <a:ext uri="{FF2B5EF4-FFF2-40B4-BE49-F238E27FC236}">
                <a16:creationId xmlns:a16="http://schemas.microsoft.com/office/drawing/2014/main" id="{FFB2EF7E-AA5B-EA7C-AE09-62C767F4F9D2}"/>
              </a:ext>
            </a:extLst>
          </p:cNvPr>
          <p:cNvPicPr>
            <a:picLocks noChangeAspect="1"/>
          </p:cNvPicPr>
          <p:nvPr/>
        </p:nvPicPr>
        <p:blipFill rotWithShape="1">
          <a:blip r:embed="rId6">
            <a:grayscl/>
            <a:extLst>
              <a:ext uri="{28A0092B-C50C-407E-A947-70E740481C1C}">
                <a14:useLocalDpi xmlns:a14="http://schemas.microsoft.com/office/drawing/2010/main" val="0"/>
              </a:ext>
            </a:extLst>
          </a:blip>
          <a:srcRect t="13659" b="5362"/>
          <a:stretch/>
        </p:blipFill>
        <p:spPr>
          <a:xfrm>
            <a:off x="7827744" y="2947566"/>
            <a:ext cx="1348228" cy="1293584"/>
          </a:xfrm>
          <a:prstGeom prst="rect">
            <a:avLst/>
          </a:prstGeom>
        </p:spPr>
      </p:pic>
      <p:pic>
        <p:nvPicPr>
          <p:cNvPr id="11" name="Picture 10" descr="Icon&#10;&#10;Description automatically generated">
            <a:hlinkClick r:id="rId7"/>
            <a:extLst>
              <a:ext uri="{FF2B5EF4-FFF2-40B4-BE49-F238E27FC236}">
                <a16:creationId xmlns:a16="http://schemas.microsoft.com/office/drawing/2014/main" id="{957C13F8-BBBB-F553-9F56-04052F6072C9}"/>
              </a:ext>
            </a:extLst>
          </p:cNvPr>
          <p:cNvPicPr>
            <a:picLocks noChangeAspect="1"/>
          </p:cNvPicPr>
          <p:nvPr/>
        </p:nvPicPr>
        <p:blipFill rotWithShape="1">
          <a:blip r:embed="rId8">
            <a:grayscl/>
            <a:extLst>
              <a:ext uri="{28A0092B-C50C-407E-A947-70E740481C1C}">
                <a14:useLocalDpi xmlns:a14="http://schemas.microsoft.com/office/drawing/2010/main" val="0"/>
              </a:ext>
            </a:extLst>
          </a:blip>
          <a:srcRect t="6930" b="9067"/>
          <a:stretch/>
        </p:blipFill>
        <p:spPr>
          <a:xfrm>
            <a:off x="10061337" y="2947566"/>
            <a:ext cx="1290720" cy="1293584"/>
          </a:xfrm>
          <a:prstGeom prst="rect">
            <a:avLst/>
          </a:prstGeom>
        </p:spPr>
      </p:pic>
      <p:sp>
        <p:nvSpPr>
          <p:cNvPr id="20" name="Text Placeholder 6">
            <a:extLst>
              <a:ext uri="{FF2B5EF4-FFF2-40B4-BE49-F238E27FC236}">
                <a16:creationId xmlns:a16="http://schemas.microsoft.com/office/drawing/2014/main" id="{C1AE3177-4D57-5F99-3AD7-861E5B6B7F15}"/>
              </a:ext>
            </a:extLst>
          </p:cNvPr>
          <p:cNvSpPr>
            <a:spLocks noGrp="1"/>
          </p:cNvSpPr>
          <p:nvPr>
            <p:ph type="body" sz="quarter" idx="15"/>
          </p:nvPr>
        </p:nvSpPr>
        <p:spPr>
          <a:xfrm>
            <a:off x="9631199" y="4259312"/>
            <a:ext cx="2415489" cy="327713"/>
          </a:xfrm>
        </p:spPr>
        <p:txBody>
          <a:bodyPr>
            <a:noAutofit/>
          </a:bodyPr>
          <a:lstStyle/>
          <a:p>
            <a:r>
              <a:rPr lang="en-US" dirty="0">
                <a:solidFill>
                  <a:schemeClr val="tx1">
                    <a:lumMod val="75000"/>
                    <a:lumOff val="25000"/>
                  </a:schemeClr>
                </a:solidFill>
                <a:effectLst>
                  <a:outerShdw blurRad="50800" dist="38100" dir="5400000" algn="t" rotWithShape="0">
                    <a:prstClr val="black">
                      <a:alpha val="40000"/>
                    </a:prstClr>
                  </a:outerShdw>
                </a:effectLst>
                <a:latin typeface="Roboto" panose="02000000000000000000" pitchFamily="2" charset="0"/>
                <a:ea typeface="Roboto" panose="02000000000000000000" pitchFamily="2" charset="0"/>
              </a:rPr>
              <a:t>phil.brandt@aaimea.org</a:t>
            </a:r>
          </a:p>
        </p:txBody>
      </p:sp>
      <p:sp>
        <p:nvSpPr>
          <p:cNvPr id="12" name="Text Placeholder 5">
            <a:extLst>
              <a:ext uri="{FF2B5EF4-FFF2-40B4-BE49-F238E27FC236}">
                <a16:creationId xmlns:a16="http://schemas.microsoft.com/office/drawing/2014/main" id="{94A3CC31-DD0A-6334-A7F1-E7A5972F1AB6}"/>
              </a:ext>
            </a:extLst>
          </p:cNvPr>
          <p:cNvSpPr>
            <a:spLocks noGrp="1"/>
          </p:cNvSpPr>
          <p:nvPr>
            <p:ph type="body" sz="quarter" idx="10"/>
          </p:nvPr>
        </p:nvSpPr>
        <p:spPr>
          <a:xfrm>
            <a:off x="1035608" y="2859746"/>
            <a:ext cx="2214643" cy="569254"/>
          </a:xfrm>
          <a:effectLst>
            <a:outerShdw blurRad="50800" dist="38100" dir="16200000" rotWithShape="0">
              <a:prstClr val="black">
                <a:alpha val="40000"/>
              </a:prstClr>
            </a:outerShdw>
          </a:effectLst>
        </p:spPr>
        <p:txBody>
          <a:bodyPr>
            <a:normAutofit/>
          </a:bodyPr>
          <a:lstStyle/>
          <a:p>
            <a:r>
              <a:rPr lang="en-US" dirty="0">
                <a:latin typeface="Roboto" panose="02000000000000000000" pitchFamily="2" charset="0"/>
                <a:ea typeface="Roboto" panose="02000000000000000000" pitchFamily="2" charset="0"/>
              </a:rPr>
              <a:t>Phil Brandt</a:t>
            </a:r>
          </a:p>
        </p:txBody>
      </p:sp>
      <p:sp>
        <p:nvSpPr>
          <p:cNvPr id="16" name="Text Placeholder 6">
            <a:extLst>
              <a:ext uri="{FF2B5EF4-FFF2-40B4-BE49-F238E27FC236}">
                <a16:creationId xmlns:a16="http://schemas.microsoft.com/office/drawing/2014/main" id="{D12E6B54-281F-5FA4-FC20-D5CFB80E1356}"/>
              </a:ext>
            </a:extLst>
          </p:cNvPr>
          <p:cNvSpPr>
            <a:spLocks noGrp="1"/>
          </p:cNvSpPr>
          <p:nvPr>
            <p:ph type="body" sz="quarter" idx="11"/>
          </p:nvPr>
        </p:nvSpPr>
        <p:spPr>
          <a:xfrm>
            <a:off x="746719" y="3371422"/>
            <a:ext cx="2792420" cy="743772"/>
          </a:xfrm>
          <a:effectLst>
            <a:outerShdw blurRad="50800" dist="38100" dir="16200000" rotWithShape="0">
              <a:prstClr val="black">
                <a:alpha val="40000"/>
              </a:prstClr>
            </a:outerShdw>
          </a:effectLst>
        </p:spPr>
        <p:txBody>
          <a:bodyPr>
            <a:normAutofit/>
          </a:bodyPr>
          <a:lstStyle/>
          <a:p>
            <a:pPr>
              <a:lnSpc>
                <a:spcPct val="110000"/>
              </a:lnSpc>
              <a:spcAft>
                <a:spcPts val="1200"/>
              </a:spcAft>
            </a:pPr>
            <a:r>
              <a:rPr lang="en-US" sz="1900" dirty="0">
                <a:latin typeface="Roboto" panose="02000000000000000000" pitchFamily="2" charset="0"/>
                <a:ea typeface="Roboto" panose="02000000000000000000" pitchFamily="2" charset="0"/>
              </a:rPr>
              <a:t>President &amp; CEO, AAIM Employers’ Association</a:t>
            </a:r>
          </a:p>
        </p:txBody>
      </p:sp>
      <p:sp>
        <p:nvSpPr>
          <p:cNvPr id="4" name="TextBox 3">
            <a:extLst>
              <a:ext uri="{FF2B5EF4-FFF2-40B4-BE49-F238E27FC236}">
                <a16:creationId xmlns:a16="http://schemas.microsoft.com/office/drawing/2014/main" id="{F86BF941-422E-951C-C6D1-377024F746AA}"/>
              </a:ext>
            </a:extLst>
          </p:cNvPr>
          <p:cNvSpPr txBox="1"/>
          <p:nvPr/>
        </p:nvSpPr>
        <p:spPr>
          <a:xfrm>
            <a:off x="5672359" y="1288300"/>
            <a:ext cx="5700395" cy="1107996"/>
          </a:xfrm>
          <a:prstGeom prst="rect">
            <a:avLst/>
          </a:prstGeom>
          <a:noFill/>
          <a:effectLst>
            <a:outerShdw blurRad="50800" dist="38100" dir="16200000" rotWithShape="0">
              <a:prstClr val="black">
                <a:alpha val="40000"/>
              </a:prstClr>
            </a:outerShdw>
          </a:effectLst>
        </p:spPr>
        <p:txBody>
          <a:bodyPr wrap="square" rtlCol="0">
            <a:spAutoFit/>
          </a:bodyPr>
          <a:lstStyle/>
          <a:p>
            <a:pPr algn="ctr"/>
            <a:r>
              <a:rPr lang="en-US" sz="6600" dirty="0">
                <a:solidFill>
                  <a:schemeClr val="tx1">
                    <a:lumMod val="75000"/>
                    <a:lumOff val="25000"/>
                  </a:schemeClr>
                </a:solidFill>
                <a:latin typeface="Roboto" panose="02000000000000000000" pitchFamily="2" charset="0"/>
                <a:ea typeface="Roboto" panose="02000000000000000000" pitchFamily="2" charset="0"/>
              </a:rPr>
              <a:t>THANK YOU</a:t>
            </a:r>
          </a:p>
        </p:txBody>
      </p:sp>
      <p:sp>
        <p:nvSpPr>
          <p:cNvPr id="19" name="Text Placeholder 6">
            <a:extLst>
              <a:ext uri="{FF2B5EF4-FFF2-40B4-BE49-F238E27FC236}">
                <a16:creationId xmlns:a16="http://schemas.microsoft.com/office/drawing/2014/main" id="{DF005866-09DF-7556-A139-009E7E341112}"/>
              </a:ext>
            </a:extLst>
          </p:cNvPr>
          <p:cNvSpPr txBox="1">
            <a:spLocks/>
          </p:cNvSpPr>
          <p:nvPr/>
        </p:nvSpPr>
        <p:spPr>
          <a:xfrm>
            <a:off x="6913871" y="6362234"/>
            <a:ext cx="3127420" cy="327177"/>
          </a:xfrm>
          <a:prstGeom prst="rect">
            <a:avLst/>
          </a:prstGeom>
          <a:effectLst/>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4B4E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lumMod val="75000"/>
                    <a:lumOff val="25000"/>
                  </a:schemeClr>
                </a:solidFill>
                <a:effectLst>
                  <a:outerShdw blurRad="50800" dist="38100" dir="5400000" algn="t" rotWithShape="0">
                    <a:prstClr val="black">
                      <a:alpha val="40000"/>
                    </a:prstClr>
                  </a:outerShdw>
                </a:effectLst>
                <a:latin typeface="Roboto" panose="02000000000000000000" pitchFamily="2" charset="0"/>
                <a:ea typeface="Roboto" panose="02000000000000000000" pitchFamily="2" charset="0"/>
              </a:rPr>
              <a:t>aaimea.org/this-week-at-work</a:t>
            </a:r>
          </a:p>
        </p:txBody>
      </p:sp>
      <p:pic>
        <p:nvPicPr>
          <p:cNvPr id="6" name="Picture 5" descr="Logo&#10;&#10;Description automatically generated with low confidence">
            <a:extLst>
              <a:ext uri="{FF2B5EF4-FFF2-40B4-BE49-F238E27FC236}">
                <a16:creationId xmlns:a16="http://schemas.microsoft.com/office/drawing/2014/main" id="{5A0653B5-FF58-E57B-E3AC-6D2A48AB35B1}"/>
              </a:ext>
            </a:extLst>
          </p:cNvPr>
          <p:cNvPicPr>
            <a:picLocks noChangeAspect="1"/>
          </p:cNvPicPr>
          <p:nvPr/>
        </p:nvPicPr>
        <p:blipFill>
          <a:blip r:embed="rId9"/>
          <a:stretch>
            <a:fillRect/>
          </a:stretch>
        </p:blipFill>
        <p:spPr>
          <a:xfrm>
            <a:off x="7258274" y="5169560"/>
            <a:ext cx="2487168" cy="1243584"/>
          </a:xfrm>
          <a:prstGeom prst="rect">
            <a:avLst/>
          </a:prstGeom>
        </p:spPr>
      </p:pic>
      <p:sp>
        <p:nvSpPr>
          <p:cNvPr id="5" name="TextBox 4">
            <a:extLst>
              <a:ext uri="{FF2B5EF4-FFF2-40B4-BE49-F238E27FC236}">
                <a16:creationId xmlns:a16="http://schemas.microsoft.com/office/drawing/2014/main" id="{D59C2A3E-3F37-5EB5-E860-852A56BFCD33}"/>
              </a:ext>
            </a:extLst>
          </p:cNvPr>
          <p:cNvSpPr txBox="1"/>
          <p:nvPr/>
        </p:nvSpPr>
        <p:spPr>
          <a:xfrm>
            <a:off x="7148945" y="214023"/>
            <a:ext cx="2482253" cy="461665"/>
          </a:xfrm>
          <a:prstGeom prst="rect">
            <a:avLst/>
          </a:prstGeom>
          <a:solidFill>
            <a:schemeClr val="bg1"/>
          </a:solidFill>
        </p:spPr>
        <p:txBody>
          <a:bodyPr wrap="square" rtlCol="0">
            <a:spAutoFit/>
          </a:bodyPr>
          <a:lstStyle/>
          <a:p>
            <a:r>
              <a:rPr lang="en-US" sz="2400" dirty="0">
                <a:solidFill>
                  <a:schemeClr val="bg1"/>
                </a:solidFill>
              </a:rPr>
              <a:t>a</a:t>
            </a:r>
          </a:p>
        </p:txBody>
      </p:sp>
      <p:pic>
        <p:nvPicPr>
          <p:cNvPr id="8" name="Picture 7" descr="A red and black logo&#10;&#10;Description automatically generated">
            <a:extLst>
              <a:ext uri="{FF2B5EF4-FFF2-40B4-BE49-F238E27FC236}">
                <a16:creationId xmlns:a16="http://schemas.microsoft.com/office/drawing/2014/main" id="{3DEC2941-7F7C-337E-5732-C0C97194D67D}"/>
              </a:ext>
            </a:extLst>
          </p:cNvPr>
          <p:cNvPicPr>
            <a:picLocks noChangeAspect="1"/>
          </p:cNvPicPr>
          <p:nvPr/>
        </p:nvPicPr>
        <p:blipFill>
          <a:blip r:embed="rId10"/>
          <a:stretch>
            <a:fillRect/>
          </a:stretch>
        </p:blipFill>
        <p:spPr>
          <a:xfrm>
            <a:off x="7091198" y="149981"/>
            <a:ext cx="2540000" cy="698500"/>
          </a:xfrm>
          <a:prstGeom prst="rect">
            <a:avLst/>
          </a:prstGeom>
        </p:spPr>
      </p:pic>
    </p:spTree>
    <p:extLst>
      <p:ext uri="{BB962C8B-B14F-4D97-AF65-F5344CB8AC3E}">
        <p14:creationId xmlns:p14="http://schemas.microsoft.com/office/powerpoint/2010/main" val="284670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4dd7714-5d3b-4f08-aeb7-4ffa24dfaea1">
      <Terms xmlns="http://schemas.microsoft.com/office/infopath/2007/PartnerControls"/>
    </lcf76f155ced4ddcb4097134ff3c332f>
    <TaxCatchAll xmlns="ae1e6540-5f17-45ce-ac76-c75d29f68c99" xsi:nil="true"/>
    <SharedWithUsers xmlns="ae1e6540-5f17-45ce-ac76-c75d29f68c99">
      <UserInfo>
        <DisplayName>Brian Stremlau</DisplayName>
        <AccountId>20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E71A81D72198488B4C0867877695E0" ma:contentTypeVersion="18" ma:contentTypeDescription="Create a new document." ma:contentTypeScope="" ma:versionID="79c8d7a358e89f18543d82ac6dabef30">
  <xsd:schema xmlns:xsd="http://www.w3.org/2001/XMLSchema" xmlns:xs="http://www.w3.org/2001/XMLSchema" xmlns:p="http://schemas.microsoft.com/office/2006/metadata/properties" xmlns:ns2="b4dd7714-5d3b-4f08-aeb7-4ffa24dfaea1" xmlns:ns3="ae1e6540-5f17-45ce-ac76-c75d29f68c99" targetNamespace="http://schemas.microsoft.com/office/2006/metadata/properties" ma:root="true" ma:fieldsID="34104b0c15fb25b8ff894a4600a86323" ns2:_="" ns3:_="">
    <xsd:import namespace="b4dd7714-5d3b-4f08-aeb7-4ffa24dfaea1"/>
    <xsd:import namespace="ae1e6540-5f17-45ce-ac76-c75d29f68c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d7714-5d3b-4f08-aeb7-4ffa24dfa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3e3dc2-79b4-4fdd-a9a6-f669ca57ba1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1e6540-5f17-45ce-ac76-c75d29f68c9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278290-09a0-463b-9345-e5994c128f3a}" ma:internalName="TaxCatchAll" ma:showField="CatchAllData" ma:web="ae1e6540-5f17-45ce-ac76-c75d29f68c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C9FFF-7178-4234-B695-E28297321BC7}">
  <ds:schemaRefs>
    <ds:schemaRef ds:uri="http://schemas.microsoft.com/sharepoint/v3/contenttype/forms"/>
  </ds:schemaRefs>
</ds:datastoreItem>
</file>

<file path=customXml/itemProps2.xml><?xml version="1.0" encoding="utf-8"?>
<ds:datastoreItem xmlns:ds="http://schemas.openxmlformats.org/officeDocument/2006/customXml" ds:itemID="{61B3F702-B012-4C4F-BB92-0E0EF2127CD5}">
  <ds:schemaRefs>
    <ds:schemaRef ds:uri="ae1e6540-5f17-45ce-ac76-c75d29f68c99"/>
    <ds:schemaRef ds:uri="b4dd7714-5d3b-4f08-aeb7-4ffa24dfae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ACA50B-68A5-4513-AD85-E73C6388CD91}"/>
</file>

<file path=docProps/app.xml><?xml version="1.0" encoding="utf-8"?>
<Properties xmlns="http://schemas.openxmlformats.org/officeDocument/2006/extended-properties" xmlns:vt="http://schemas.openxmlformats.org/officeDocument/2006/docPropsVTypes">
  <Template>Office Theme</Template>
  <TotalTime>922</TotalTime>
  <Words>792</Words>
  <Application>Microsoft Office PowerPoint</Application>
  <PresentationFormat>Widescreen</PresentationFormat>
  <Paragraphs>128</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Bebas Neue Bold</vt:lpstr>
      <vt:lpstr>Calibri</vt:lpstr>
      <vt:lpstr>Calibri Light</vt:lpstr>
      <vt:lpstr>Century Gothic</vt:lpstr>
      <vt:lpstr>Helvetica LT Std Cond Blk</vt:lpstr>
      <vt:lpstr>HelveticaNeueLT Std Cn</vt:lpstr>
      <vt:lpstr>Montserrat Black</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Sibert</dc:creator>
  <cp:lastModifiedBy>Erin Miley</cp:lastModifiedBy>
  <cp:revision>3</cp:revision>
  <cp:lastPrinted>2024-01-18T16:41:00Z</cp:lastPrinted>
  <dcterms:created xsi:type="dcterms:W3CDTF">2020-11-12T01:34:43Z</dcterms:created>
  <dcterms:modified xsi:type="dcterms:W3CDTF">2024-02-15T16:57:22Z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0x0101002FE71A81D72198488B4C0867877695E0</vt:lpwstr>
  </property>
  <property fmtid="{D5CDD505-2E9C-101B-9397-08002B2CF9AE}" pid="3" name="MediaServiceImageTags">
    <vt:lpwstr/>
  </property>
</Properties>
</file>